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1960" r:id="rId2"/>
    <p:sldId id="2040" r:id="rId3"/>
    <p:sldId id="2154" r:id="rId4"/>
    <p:sldId id="1981" r:id="rId5"/>
    <p:sldId id="1982" r:id="rId6"/>
    <p:sldId id="1987" r:id="rId7"/>
    <p:sldId id="2077" r:id="rId8"/>
    <p:sldId id="2155" r:id="rId9"/>
    <p:sldId id="2050" r:id="rId10"/>
    <p:sldId id="2043" r:id="rId11"/>
    <p:sldId id="2016" r:id="rId12"/>
    <p:sldId id="2002" r:id="rId13"/>
    <p:sldId id="2018" r:id="rId14"/>
    <p:sldId id="2159" r:id="rId15"/>
    <p:sldId id="1990" r:id="rId16"/>
    <p:sldId id="2006" r:id="rId17"/>
    <p:sldId id="2003" r:id="rId18"/>
    <p:sldId id="2004" r:id="rId19"/>
    <p:sldId id="2005" r:id="rId20"/>
    <p:sldId id="2160" r:id="rId21"/>
    <p:sldId id="2147" r:id="rId22"/>
    <p:sldId id="2091" r:id="rId23"/>
    <p:sldId id="2150" r:id="rId24"/>
    <p:sldId id="2086" r:id="rId25"/>
    <p:sldId id="2153" r:id="rId26"/>
    <p:sldId id="2162" r:id="rId27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marL="0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765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528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293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057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3822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6585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399350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2113" algn="l" defTabSz="68552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12" userDrawn="1">
          <p15:clr>
            <a:srgbClr val="A4A3A4"/>
          </p15:clr>
        </p15:guide>
        <p15:guide id="4" pos="14254" userDrawn="1">
          <p15:clr>
            <a:srgbClr val="A4A3A4"/>
          </p15:clr>
        </p15:guide>
        <p15:guide id="8" orient="horz" pos="480" userDrawn="1">
          <p15:clr>
            <a:srgbClr val="A4A3A4"/>
          </p15:clr>
        </p15:guide>
        <p15:guide id="14" pos="1102" userDrawn="1">
          <p15:clr>
            <a:srgbClr val="A4A3A4"/>
          </p15:clr>
        </p15:guide>
        <p15:guide id="16" pos="7655" userDrawn="1">
          <p15:clr>
            <a:srgbClr val="A4A3A4"/>
          </p15:clr>
        </p15:guide>
        <p15:guide id="17" orient="horz" pos="5431" userDrawn="1">
          <p15:clr>
            <a:srgbClr val="A4A3A4"/>
          </p15:clr>
        </p15:guide>
        <p15:guide id="18" orient="horz" pos="3042">
          <p15:clr>
            <a:srgbClr val="A4A3A4"/>
          </p15:clr>
        </p15:guide>
        <p15:guide id="19" orient="horz" pos="180">
          <p15:clr>
            <a:srgbClr val="A4A3A4"/>
          </p15:clr>
        </p15:guide>
        <p15:guide id="20" orient="horz" pos="2037">
          <p15:clr>
            <a:srgbClr val="A4A3A4"/>
          </p15:clr>
        </p15:guide>
        <p15:guide id="21" pos="5347">
          <p15:clr>
            <a:srgbClr val="A4A3A4"/>
          </p15:clr>
        </p15:guide>
        <p15:guide id="22" pos="413">
          <p15:clr>
            <a:srgbClr val="A4A3A4"/>
          </p15:clr>
        </p15:guide>
        <p15:guide id="23" pos="28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B5DF4"/>
    <a:srgbClr val="373F66"/>
    <a:srgbClr val="7F4586"/>
    <a:srgbClr val="B84096"/>
    <a:srgbClr val="E22B98"/>
    <a:srgbClr val="878FE7"/>
    <a:srgbClr val="859FE3"/>
    <a:srgbClr val="84ACDF"/>
    <a:srgbClr val="7FEDD0"/>
    <a:srgbClr val="E3A7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4" autoAdjust="0"/>
    <p:restoredTop sz="96202" autoAdjust="0"/>
  </p:normalViewPr>
  <p:slideViewPr>
    <p:cSldViewPr snapToGrid="0" snapToObjects="1">
      <p:cViewPr varScale="1">
        <p:scale>
          <a:sx n="147" d="100"/>
          <a:sy n="147" d="100"/>
        </p:scale>
        <p:origin x="426" y="126"/>
      </p:cViewPr>
      <p:guideLst>
        <p:guide orient="horz" pos="8112"/>
        <p:guide pos="14254"/>
        <p:guide orient="horz" pos="480"/>
        <p:guide pos="1102"/>
        <p:guide pos="7655"/>
        <p:guide orient="horz" pos="5431"/>
        <p:guide orient="horz" pos="3042"/>
        <p:guide orient="horz" pos="180"/>
        <p:guide orient="horz" pos="2037"/>
        <p:guide pos="5347"/>
        <p:guide pos="413"/>
        <p:guide pos="28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483-4CAC-AC2E-BC9926F80D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483-4CAC-AC2E-BC9926F80D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  <a:sym typeface="微软雅黑" panose="020B0503020204020204" pitchFamily="34" charset="-122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483-4CAC-AC2E-BC9926F80D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-660307664"/>
        <c:axId val="-660296240"/>
      </c:barChart>
      <c:catAx>
        <c:axId val="-660307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660296240"/>
        <c:crosses val="autoZero"/>
        <c:auto val="1"/>
        <c:lblAlgn val="ctr"/>
        <c:lblOffset val="100"/>
        <c:noMultiLvlLbl val="0"/>
      </c:catAx>
      <c:valAx>
        <c:axId val="-6602962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660307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4EA9-4A3E-956C-E98CDD5545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EA9-4A3E-956C-E98CDD55459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4EA9-4A3E-956C-E98CDD55459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4EA9-4A3E-956C-E98CDD55459E}"/>
              </c:ext>
            </c:extLst>
          </c:dPt>
          <c:cat>
            <c:strRef>
              <c:f>Sheet1!$A$2:$A$6</c:f>
              <c:strCache>
                <c:ptCount val="5"/>
                <c:pt idx="0">
                  <c:v>FACEBOOK</c:v>
                </c:pt>
                <c:pt idx="1">
                  <c:v>TWITTER</c:v>
                </c:pt>
                <c:pt idx="2">
                  <c:v>PINTEREST</c:v>
                </c:pt>
                <c:pt idx="3">
                  <c:v>LINKEDIN</c:v>
                </c:pt>
                <c:pt idx="4">
                  <c:v>INSTAGRAM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80000</c:v>
                </c:pt>
                <c:pt idx="1">
                  <c:v>67000</c:v>
                </c:pt>
                <c:pt idx="2">
                  <c:v>49000</c:v>
                </c:pt>
                <c:pt idx="3">
                  <c:v>42000</c:v>
                </c:pt>
                <c:pt idx="4">
                  <c:v>35000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4EA9-4A3E-956C-E98CDD554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660323984"/>
        <c:axId val="-660316912"/>
      </c:barChart>
      <c:catAx>
        <c:axId val="-66032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660316912"/>
        <c:crosses val="autoZero"/>
        <c:auto val="1"/>
        <c:lblAlgn val="ctr"/>
        <c:lblOffset val="100"/>
        <c:noMultiLvlLbl val="0"/>
      </c:catAx>
      <c:valAx>
        <c:axId val="-660316912"/>
        <c:scaling>
          <c:orientation val="minMax"/>
          <c:max val="100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#,##0.0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defRPr>
            </a:pPr>
            <a:endParaRPr lang="zh-CN"/>
          </a:p>
        </c:txPr>
        <c:crossAx val="-660323984"/>
        <c:crosses val="autoZero"/>
        <c:crossBetween val="between"/>
      </c:valAx>
      <c:spPr>
        <a:noFill/>
        <a:ln>
          <a:solidFill>
            <a:schemeClr val="bg1">
              <a:lumMod val="9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微软雅黑" panose="020B0503020204020204" pitchFamily="34" charset="-122"/>
          <a:ea typeface="微软雅黑" panose="020B0503020204020204" pitchFamily="34" charset="-122"/>
          <a:sym typeface="微软雅黑" panose="020B0503020204020204" pitchFamily="3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Lato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Lato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1pPr>
    <a:lvl2pPr marL="342765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2pPr>
    <a:lvl3pPr marL="685528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3pPr>
    <a:lvl4pPr marL="1028293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4pPr>
    <a:lvl5pPr marL="1371057" algn="l" defTabSz="342765" rtl="0" eaLnBrk="1" latinLnBrk="0" hangingPunct="1">
      <a:defRPr sz="900" b="0" i="0" kern="1200">
        <a:solidFill>
          <a:schemeClr val="tx1"/>
        </a:solidFill>
        <a:latin typeface="Lato Light" charset="0"/>
        <a:ea typeface="+mn-ea"/>
        <a:cs typeface="+mn-cs"/>
      </a:defRPr>
    </a:lvl5pPr>
    <a:lvl6pPr marL="1713822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6585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350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113" algn="l" defTabSz="342765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987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67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1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358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009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2549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173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150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379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12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317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4036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437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6853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65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907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2265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465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25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604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76369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12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805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708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1439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881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EFAULT-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973651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3325" y="1513160"/>
            <a:ext cx="4555074" cy="2656421"/>
          </a:xfrm>
          <a:custGeom>
            <a:avLst/>
            <a:gdLst>
              <a:gd name="connsiteX0" fmla="*/ 12143700 w 12143700"/>
              <a:gd name="connsiteY0" fmla="*/ 0 h 7083790"/>
              <a:gd name="connsiteX1" fmla="*/ 7083790 w 12143700"/>
              <a:gd name="connsiteY1" fmla="*/ 7083790 h 7083790"/>
              <a:gd name="connsiteX2" fmla="*/ 0 w 12143700"/>
              <a:gd name="connsiteY2" fmla="*/ 2023880 h 7083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3700" h="7083790">
                <a:moveTo>
                  <a:pt x="12143700" y="0"/>
                </a:moveTo>
                <a:lnTo>
                  <a:pt x="7083790" y="7083790"/>
                </a:lnTo>
                <a:lnTo>
                  <a:pt x="0" y="202388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83472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42539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3809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98573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02482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3672496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0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95253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700121" y="801594"/>
            <a:ext cx="3541234" cy="354031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0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89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Exampl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4274818" cy="5143500"/>
          </a:xfrm>
          <a:custGeom>
            <a:avLst/>
            <a:gdLst>
              <a:gd name="connsiteX0" fmla="*/ 0 w 11396546"/>
              <a:gd name="connsiteY0" fmla="*/ 0 h 13716000"/>
              <a:gd name="connsiteX1" fmla="*/ 1392115 w 11396546"/>
              <a:gd name="connsiteY1" fmla="*/ 0 h 13716000"/>
              <a:gd name="connsiteX2" fmla="*/ 4183938 w 11396546"/>
              <a:gd name="connsiteY2" fmla="*/ 0 h 13716000"/>
              <a:gd name="connsiteX3" fmla="*/ 11396546 w 11396546"/>
              <a:gd name="connsiteY3" fmla="*/ 13715998 h 13716000"/>
              <a:gd name="connsiteX4" fmla="*/ 11396546 w 11396546"/>
              <a:gd name="connsiteY4" fmla="*/ 13716000 h 13716000"/>
              <a:gd name="connsiteX5" fmla="*/ 6394330 w 11396546"/>
              <a:gd name="connsiteY5" fmla="*/ 13716000 h 13716000"/>
              <a:gd name="connsiteX6" fmla="*/ 6326018 w 11396546"/>
              <a:gd name="connsiteY6" fmla="*/ 13716000 h 13716000"/>
              <a:gd name="connsiteX7" fmla="*/ 0 w 11396546"/>
              <a:gd name="connsiteY7" fmla="*/ 1371600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96546" h="13716000">
                <a:moveTo>
                  <a:pt x="0" y="0"/>
                </a:moveTo>
                <a:lnTo>
                  <a:pt x="1392115" y="0"/>
                </a:lnTo>
                <a:lnTo>
                  <a:pt x="4183938" y="0"/>
                </a:lnTo>
                <a:lnTo>
                  <a:pt x="11396546" y="13715998"/>
                </a:lnTo>
                <a:lnTo>
                  <a:pt x="11396546" y="13716000"/>
                </a:lnTo>
                <a:lnTo>
                  <a:pt x="6394330" y="13716000"/>
                </a:lnTo>
                <a:lnTo>
                  <a:pt x="6326018" y="13716000"/>
                </a:lnTo>
                <a:lnTo>
                  <a:pt x="0" y="13716000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1732084" y="0"/>
            <a:ext cx="5684218" cy="5143500"/>
          </a:xfrm>
          <a:custGeom>
            <a:avLst/>
            <a:gdLst>
              <a:gd name="connsiteX0" fmla="*/ 0 w 15153966"/>
              <a:gd name="connsiteY0" fmla="*/ 0 h 13716000"/>
              <a:gd name="connsiteX1" fmla="*/ 7955809 w 15153966"/>
              <a:gd name="connsiteY1" fmla="*/ 0 h 13716000"/>
              <a:gd name="connsiteX2" fmla="*/ 15153966 w 15153966"/>
              <a:gd name="connsiteY2" fmla="*/ 13716000 h 13716000"/>
              <a:gd name="connsiteX3" fmla="*/ 7186464 w 15153966"/>
              <a:gd name="connsiteY3" fmla="*/ 13716000 h 13716000"/>
              <a:gd name="connsiteX4" fmla="*/ 0 w 15153966"/>
              <a:gd name="connsiteY4" fmla="*/ 22281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53966" h="13716000">
                <a:moveTo>
                  <a:pt x="0" y="0"/>
                </a:moveTo>
                <a:lnTo>
                  <a:pt x="7955809" y="0"/>
                </a:lnTo>
                <a:lnTo>
                  <a:pt x="15153966" y="13716000"/>
                </a:lnTo>
                <a:lnTo>
                  <a:pt x="7186464" y="13716000"/>
                </a:lnTo>
                <a:lnTo>
                  <a:pt x="0" y="22281"/>
                </a:ln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94515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132386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196064" y="1463598"/>
            <a:ext cx="2768605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7740214" y="473113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1569723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rtfoli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132386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3196064" y="1463598"/>
            <a:ext cx="2768605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0" y="1463598"/>
            <a:ext cx="3011614" cy="176468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1345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0" y="2341756"/>
            <a:ext cx="9143998" cy="2801744"/>
          </a:xfrm>
          <a:custGeom>
            <a:avLst/>
            <a:gdLst>
              <a:gd name="connsiteX0" fmla="*/ 17873318 w 24377646"/>
              <a:gd name="connsiteY0" fmla="*/ 77 h 7471318"/>
              <a:gd name="connsiteX1" fmla="*/ 24377646 w 24377646"/>
              <a:gd name="connsiteY1" fmla="*/ 718990 h 7471318"/>
              <a:gd name="connsiteX2" fmla="*/ 24377646 w 24377646"/>
              <a:gd name="connsiteY2" fmla="*/ 7471318 h 7471318"/>
              <a:gd name="connsiteX3" fmla="*/ 0 w 24377646"/>
              <a:gd name="connsiteY3" fmla="*/ 7471318 h 7471318"/>
              <a:gd name="connsiteX4" fmla="*/ 0 w 24377646"/>
              <a:gd name="connsiteY4" fmla="*/ 2496670 h 7471318"/>
              <a:gd name="connsiteX5" fmla="*/ 562515 w 24377646"/>
              <a:gd name="connsiteY5" fmla="*/ 2493695 h 7471318"/>
              <a:gd name="connsiteX6" fmla="*/ 17873318 w 24377646"/>
              <a:gd name="connsiteY6" fmla="*/ 77 h 747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77646" h="7471318">
                <a:moveTo>
                  <a:pt x="17873318" y="77"/>
                </a:moveTo>
                <a:cubicBezTo>
                  <a:pt x="19628290" y="4574"/>
                  <a:pt x="21711340" y="207323"/>
                  <a:pt x="24377646" y="718990"/>
                </a:cubicBezTo>
                <a:lnTo>
                  <a:pt x="24377646" y="7471318"/>
                </a:lnTo>
                <a:lnTo>
                  <a:pt x="0" y="7471318"/>
                </a:lnTo>
                <a:lnTo>
                  <a:pt x="0" y="2496670"/>
                </a:lnTo>
                <a:lnTo>
                  <a:pt x="562515" y="2493695"/>
                </a:lnTo>
                <a:cubicBezTo>
                  <a:pt x="9607512" y="2397175"/>
                  <a:pt x="11730922" y="-15662"/>
                  <a:pt x="17873318" y="77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43725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331987" y="-1612533"/>
            <a:ext cx="10290850" cy="4289646"/>
          </a:xfrm>
          <a:custGeom>
            <a:avLst/>
            <a:gdLst>
              <a:gd name="connsiteX0" fmla="*/ 22113293 w 27435120"/>
              <a:gd name="connsiteY0" fmla="*/ 8728822 h 11439056"/>
              <a:gd name="connsiteX1" fmla="*/ 22089685 w 27435120"/>
              <a:gd name="connsiteY1" fmla="*/ 8751432 h 11439056"/>
              <a:gd name="connsiteX2" fmla="*/ 22108871 w 27435120"/>
              <a:gd name="connsiteY2" fmla="*/ 8771743 h 11439056"/>
              <a:gd name="connsiteX3" fmla="*/ 22136049 w 27435120"/>
              <a:gd name="connsiteY3" fmla="*/ 8751432 h 11439056"/>
              <a:gd name="connsiteX4" fmla="*/ 22126457 w 27435120"/>
              <a:gd name="connsiteY4" fmla="*/ 8732815 h 11439056"/>
              <a:gd name="connsiteX5" fmla="*/ 22113293 w 27435120"/>
              <a:gd name="connsiteY5" fmla="*/ 8728822 h 11439056"/>
              <a:gd name="connsiteX6" fmla="*/ 26635011 w 27435120"/>
              <a:gd name="connsiteY6" fmla="*/ 7541278 h 11439056"/>
              <a:gd name="connsiteX7" fmla="*/ 26344035 w 27435120"/>
              <a:gd name="connsiteY7" fmla="*/ 7769768 h 11439056"/>
              <a:gd name="connsiteX8" fmla="*/ 26324849 w 27435120"/>
              <a:gd name="connsiteY8" fmla="*/ 7839162 h 11439056"/>
              <a:gd name="connsiteX9" fmla="*/ 26390399 w 27435120"/>
              <a:gd name="connsiteY9" fmla="*/ 7829007 h 11439056"/>
              <a:gd name="connsiteX10" fmla="*/ 26635011 w 27435120"/>
              <a:gd name="connsiteY10" fmla="*/ 7541278 h 11439056"/>
              <a:gd name="connsiteX11" fmla="*/ 27153639 w 27435120"/>
              <a:gd name="connsiteY11" fmla="*/ 5795680 h 11439056"/>
              <a:gd name="connsiteX12" fmla="*/ 26989941 w 27435120"/>
              <a:gd name="connsiteY12" fmla="*/ 5984155 h 11439056"/>
              <a:gd name="connsiteX13" fmla="*/ 27028311 w 27435120"/>
              <a:gd name="connsiteY13" fmla="*/ 6004466 h 11439056"/>
              <a:gd name="connsiteX14" fmla="*/ 27205775 w 27435120"/>
              <a:gd name="connsiteY14" fmla="*/ 5845368 h 11439056"/>
              <a:gd name="connsiteX15" fmla="*/ 27178597 w 27435120"/>
              <a:gd name="connsiteY15" fmla="*/ 5796285 h 11439056"/>
              <a:gd name="connsiteX16" fmla="*/ 27153639 w 27435120"/>
              <a:gd name="connsiteY16" fmla="*/ 5795680 h 11439056"/>
              <a:gd name="connsiteX17" fmla="*/ 23429461 w 27435120"/>
              <a:gd name="connsiteY17" fmla="*/ 3883733 h 11439056"/>
              <a:gd name="connsiteX18" fmla="*/ 23429461 w 27435120"/>
              <a:gd name="connsiteY18" fmla="*/ 3893888 h 11439056"/>
              <a:gd name="connsiteX19" fmla="*/ 23448647 w 27435120"/>
              <a:gd name="connsiteY19" fmla="*/ 3893888 h 11439056"/>
              <a:gd name="connsiteX20" fmla="*/ 21827485 w 27435120"/>
              <a:gd name="connsiteY20" fmla="*/ 3604466 h 11439056"/>
              <a:gd name="connsiteX21" fmla="*/ 21808299 w 27435120"/>
              <a:gd name="connsiteY21" fmla="*/ 3614621 h 11439056"/>
              <a:gd name="connsiteX22" fmla="*/ 21827485 w 27435120"/>
              <a:gd name="connsiteY22" fmla="*/ 3614621 h 11439056"/>
              <a:gd name="connsiteX23" fmla="*/ 21827485 w 27435120"/>
              <a:gd name="connsiteY23" fmla="*/ 3604466 h 11439056"/>
              <a:gd name="connsiteX24" fmla="*/ 19259847 w 27435120"/>
              <a:gd name="connsiteY24" fmla="*/ 937048 h 11439056"/>
              <a:gd name="connsiteX25" fmla="*/ 19267841 w 27435120"/>
              <a:gd name="connsiteY25" fmla="*/ 937048 h 11439056"/>
              <a:gd name="connsiteX26" fmla="*/ 19260701 w 27435120"/>
              <a:gd name="connsiteY26" fmla="*/ 938792 h 11439056"/>
              <a:gd name="connsiteX27" fmla="*/ 3962536 w 27435120"/>
              <a:gd name="connsiteY27" fmla="*/ 24 h 11439056"/>
              <a:gd name="connsiteX28" fmla="*/ 4144997 w 27435120"/>
              <a:gd name="connsiteY28" fmla="*/ 112789 h 11439056"/>
              <a:gd name="connsiteX29" fmla="*/ 4312868 w 27435120"/>
              <a:gd name="connsiteY29" fmla="*/ 341279 h 11439056"/>
              <a:gd name="connsiteX30" fmla="*/ 4453561 w 27435120"/>
              <a:gd name="connsiteY30" fmla="*/ 410673 h 11439056"/>
              <a:gd name="connsiteX31" fmla="*/ 4725353 w 27435120"/>
              <a:gd name="connsiteY31" fmla="*/ 530842 h 11439056"/>
              <a:gd name="connsiteX32" fmla="*/ 4968368 w 27435120"/>
              <a:gd name="connsiteY32" fmla="*/ 530842 h 11439056"/>
              <a:gd name="connsiteX33" fmla="*/ 5147431 w 27435120"/>
              <a:gd name="connsiteY33" fmla="*/ 569770 h 11439056"/>
              <a:gd name="connsiteX34" fmla="*/ 5259346 w 27435120"/>
              <a:gd name="connsiteY34" fmla="*/ 965821 h 11439056"/>
              <a:gd name="connsiteX35" fmla="*/ 5540731 w 27435120"/>
              <a:gd name="connsiteY35" fmla="*/ 1471885 h 11439056"/>
              <a:gd name="connsiteX36" fmla="*/ 5662238 w 27435120"/>
              <a:gd name="connsiteY36" fmla="*/ 1482041 h 11439056"/>
              <a:gd name="connsiteX37" fmla="*/ 5953215 w 27435120"/>
              <a:gd name="connsiteY37" fmla="*/ 1482041 h 11439056"/>
              <a:gd name="connsiteX38" fmla="*/ 6647085 w 27435120"/>
              <a:gd name="connsiteY38" fmla="*/ 1859474 h 11439056"/>
              <a:gd name="connsiteX39" fmla="*/ 6918878 w 27435120"/>
              <a:gd name="connsiteY39" fmla="*/ 2157358 h 11439056"/>
              <a:gd name="connsiteX40" fmla="*/ 7115527 w 27435120"/>
              <a:gd name="connsiteY40" fmla="*/ 2742971 h 11439056"/>
              <a:gd name="connsiteX41" fmla="*/ 7125120 w 27435120"/>
              <a:gd name="connsiteY41" fmla="*/ 2802210 h 11439056"/>
              <a:gd name="connsiteX42" fmla="*/ 7171484 w 27435120"/>
              <a:gd name="connsiteY42" fmla="*/ 2930842 h 11439056"/>
              <a:gd name="connsiteX43" fmla="*/ 7265813 w 27435120"/>
              <a:gd name="connsiteY43" fmla="*/ 2841138 h 11439056"/>
              <a:gd name="connsiteX44" fmla="*/ 7396912 w 27435120"/>
              <a:gd name="connsiteY44" fmla="*/ 2385849 h 11439056"/>
              <a:gd name="connsiteX45" fmla="*/ 7734255 w 27435120"/>
              <a:gd name="connsiteY45" fmla="*/ 1939022 h 11439056"/>
              <a:gd name="connsiteX46" fmla="*/ 8071597 w 27435120"/>
              <a:gd name="connsiteY46" fmla="*/ 1977950 h 11439056"/>
              <a:gd name="connsiteX47" fmla="*/ 8624773 w 27435120"/>
              <a:gd name="connsiteY47" fmla="*/ 2365538 h 11439056"/>
              <a:gd name="connsiteX48" fmla="*/ 8680731 w 27435120"/>
              <a:gd name="connsiteY48" fmla="*/ 2385849 h 11439056"/>
              <a:gd name="connsiteX49" fmla="*/ 9139581 w 27435120"/>
              <a:gd name="connsiteY49" fmla="*/ 2781899 h 11439056"/>
              <a:gd name="connsiteX50" fmla="*/ 9195537 w 27435120"/>
              <a:gd name="connsiteY50" fmla="*/ 2940997 h 11439056"/>
              <a:gd name="connsiteX51" fmla="*/ 9280273 w 27435120"/>
              <a:gd name="connsiteY51" fmla="*/ 3010390 h 11439056"/>
              <a:gd name="connsiteX52" fmla="*/ 9336230 w 27435120"/>
              <a:gd name="connsiteY52" fmla="*/ 2951152 h 11439056"/>
              <a:gd name="connsiteX53" fmla="*/ 9457737 w 27435120"/>
              <a:gd name="connsiteY53" fmla="*/ 2643112 h 11439056"/>
              <a:gd name="connsiteX54" fmla="*/ 9588837 w 27435120"/>
              <a:gd name="connsiteY54" fmla="*/ 2414622 h 11439056"/>
              <a:gd name="connsiteX55" fmla="*/ 10095650 w 27435120"/>
              <a:gd name="connsiteY55" fmla="*/ 2434932 h 11439056"/>
              <a:gd name="connsiteX56" fmla="*/ 10620049 w 27435120"/>
              <a:gd name="connsiteY56" fmla="*/ 2761589 h 11439056"/>
              <a:gd name="connsiteX57" fmla="*/ 11088492 w 27435120"/>
              <a:gd name="connsiteY57" fmla="*/ 3000235 h 11439056"/>
              <a:gd name="connsiteX58" fmla="*/ 11173226 w 27435120"/>
              <a:gd name="connsiteY58" fmla="*/ 2979925 h 11439056"/>
              <a:gd name="connsiteX59" fmla="*/ 11294733 w 27435120"/>
              <a:gd name="connsiteY59" fmla="*/ 2742971 h 11439056"/>
              <a:gd name="connsiteX60" fmla="*/ 11350692 w 27435120"/>
              <a:gd name="connsiteY60" fmla="*/ 2604184 h 11439056"/>
              <a:gd name="connsiteX61" fmla="*/ 11576118 w 27435120"/>
              <a:gd name="connsiteY61" fmla="*/ 2296145 h 11439056"/>
              <a:gd name="connsiteX62" fmla="*/ 11473796 w 27435120"/>
              <a:gd name="connsiteY62" fmla="*/ 2622802 h 11439056"/>
              <a:gd name="connsiteX63" fmla="*/ 11323511 w 27435120"/>
              <a:gd name="connsiteY63" fmla="*/ 3108557 h 11439056"/>
              <a:gd name="connsiteX64" fmla="*/ 11369877 w 27435120"/>
              <a:gd name="connsiteY64" fmla="*/ 3238881 h 11439056"/>
              <a:gd name="connsiteX65" fmla="*/ 11520161 w 27435120"/>
              <a:gd name="connsiteY65" fmla="*/ 3198260 h 11439056"/>
              <a:gd name="connsiteX66" fmla="*/ 11566526 w 27435120"/>
              <a:gd name="connsiteY66" fmla="*/ 3128867 h 11439056"/>
              <a:gd name="connsiteX67" fmla="*/ 11931048 w 27435120"/>
              <a:gd name="connsiteY67" fmla="*/ 2604184 h 11439056"/>
              <a:gd name="connsiteX68" fmla="*/ 11913461 w 27435120"/>
              <a:gd name="connsiteY68" fmla="*/ 2108275 h 11439056"/>
              <a:gd name="connsiteX69" fmla="*/ 11838318 w 27435120"/>
              <a:gd name="connsiteY69" fmla="*/ 1998261 h 11439056"/>
              <a:gd name="connsiteX70" fmla="*/ 12062147 w 27435120"/>
              <a:gd name="connsiteY70" fmla="*/ 1967795 h 11439056"/>
              <a:gd name="connsiteX71" fmla="*/ 12520996 w 27435120"/>
              <a:gd name="connsiteY71" fmla="*/ 2206441 h 11439056"/>
              <a:gd name="connsiteX72" fmla="*/ 12867931 w 27435120"/>
              <a:gd name="connsiteY72" fmla="*/ 2445087 h 11439056"/>
              <a:gd name="connsiteX73" fmla="*/ 13195682 w 27435120"/>
              <a:gd name="connsiteY73" fmla="*/ 3108557 h 11439056"/>
              <a:gd name="connsiteX74" fmla="*/ 13242045 w 27435120"/>
              <a:gd name="connsiteY74" fmla="*/ 3645087 h 11439056"/>
              <a:gd name="connsiteX75" fmla="*/ 13251639 w 27435120"/>
              <a:gd name="connsiteY75" fmla="*/ 4328866 h 11439056"/>
              <a:gd name="connsiteX76" fmla="*/ 13280416 w 27435120"/>
              <a:gd name="connsiteY76" fmla="*/ 4408415 h 11439056"/>
              <a:gd name="connsiteX77" fmla="*/ 13317188 w 27435120"/>
              <a:gd name="connsiteY77" fmla="*/ 4339022 h 11439056"/>
              <a:gd name="connsiteX78" fmla="*/ 13617758 w 27435120"/>
              <a:gd name="connsiteY78" fmla="*/ 3179643 h 11439056"/>
              <a:gd name="connsiteX79" fmla="*/ 13654530 w 27435120"/>
              <a:gd name="connsiteY79" fmla="*/ 3039163 h 11439056"/>
              <a:gd name="connsiteX80" fmla="*/ 13833593 w 27435120"/>
              <a:gd name="connsiteY80" fmla="*/ 2990080 h 11439056"/>
              <a:gd name="connsiteX81" fmla="*/ 14039836 w 27435120"/>
              <a:gd name="connsiteY81" fmla="*/ 2961307 h 11439056"/>
              <a:gd name="connsiteX82" fmla="*/ 14479500 w 27435120"/>
              <a:gd name="connsiteY82" fmla="*/ 2524636 h 11439056"/>
              <a:gd name="connsiteX83" fmla="*/ 14724113 w 27435120"/>
              <a:gd name="connsiteY83" fmla="*/ 2533098 h 11439056"/>
              <a:gd name="connsiteX84" fmla="*/ 14901577 w 27435120"/>
              <a:gd name="connsiteY84" fmla="*/ 2553409 h 11439056"/>
              <a:gd name="connsiteX85" fmla="*/ 15398797 w 27435120"/>
              <a:gd name="connsiteY85" fmla="*/ 2504325 h 11439056"/>
              <a:gd name="connsiteX86" fmla="*/ 15744133 w 27435120"/>
              <a:gd name="connsiteY86" fmla="*/ 2702351 h 11439056"/>
              <a:gd name="connsiteX87" fmla="*/ 15959969 w 27435120"/>
              <a:gd name="connsiteY87" fmla="*/ 2692196 h 11439056"/>
              <a:gd name="connsiteX88" fmla="*/ 16139032 w 27435120"/>
              <a:gd name="connsiteY88" fmla="*/ 2583874 h 11439056"/>
              <a:gd name="connsiteX89" fmla="*/ 16297311 w 27435120"/>
              <a:gd name="connsiteY89" fmla="*/ 2771744 h 11439056"/>
              <a:gd name="connsiteX90" fmla="*/ 16541925 w 27435120"/>
              <a:gd name="connsiteY90" fmla="*/ 3059473 h 11439056"/>
              <a:gd name="connsiteX91" fmla="*/ 16700203 w 27435120"/>
              <a:gd name="connsiteY91" fmla="*/ 3179643 h 11439056"/>
              <a:gd name="connsiteX92" fmla="*/ 17075915 w 27435120"/>
              <a:gd name="connsiteY92" fmla="*/ 3575693 h 11439056"/>
              <a:gd name="connsiteX93" fmla="*/ 17187831 w 27435120"/>
              <a:gd name="connsiteY93" fmla="*/ 3863422 h 11439056"/>
              <a:gd name="connsiteX94" fmla="*/ 17253381 w 27435120"/>
              <a:gd name="connsiteY94" fmla="*/ 3981899 h 11439056"/>
              <a:gd name="connsiteX95" fmla="*/ 17347709 w 27435120"/>
              <a:gd name="connsiteY95" fmla="*/ 3922661 h 11439056"/>
              <a:gd name="connsiteX96" fmla="*/ 17777779 w 27435120"/>
              <a:gd name="connsiteY96" fmla="*/ 3367513 h 11439056"/>
              <a:gd name="connsiteX97" fmla="*/ 17872107 w 27435120"/>
              <a:gd name="connsiteY97" fmla="*/ 3089939 h 11439056"/>
              <a:gd name="connsiteX98" fmla="*/ 18153493 w 27435120"/>
              <a:gd name="connsiteY98" fmla="*/ 1592055 h 11439056"/>
              <a:gd name="connsiteX99" fmla="*/ 18444471 w 27435120"/>
              <a:gd name="connsiteY99" fmla="*/ 757640 h 11439056"/>
              <a:gd name="connsiteX100" fmla="*/ 18949685 w 27435120"/>
              <a:gd name="connsiteY100" fmla="*/ 510532 h 11439056"/>
              <a:gd name="connsiteX101" fmla="*/ 19119155 w 27435120"/>
              <a:gd name="connsiteY101" fmla="*/ 728867 h 11439056"/>
              <a:gd name="connsiteX102" fmla="*/ 19071191 w 27435120"/>
              <a:gd name="connsiteY102" fmla="*/ 877809 h 11439056"/>
              <a:gd name="connsiteX103" fmla="*/ 19184705 w 27435120"/>
              <a:gd name="connsiteY103" fmla="*/ 957358 h 11439056"/>
              <a:gd name="connsiteX104" fmla="*/ 19226273 w 27435120"/>
              <a:gd name="connsiteY104" fmla="*/ 947203 h 11439056"/>
              <a:gd name="connsiteX105" fmla="*/ 19260701 w 27435120"/>
              <a:gd name="connsiteY105" fmla="*/ 938792 h 11439056"/>
              <a:gd name="connsiteX106" fmla="*/ 19297819 w 27435120"/>
              <a:gd name="connsiteY106" fmla="*/ 1014692 h 11439056"/>
              <a:gd name="connsiteX107" fmla="*/ 19342983 w 27435120"/>
              <a:gd name="connsiteY107" fmla="*/ 1085990 h 11439056"/>
              <a:gd name="connsiteX108" fmla="*/ 19381355 w 27435120"/>
              <a:gd name="connsiteY108" fmla="*/ 1412647 h 11439056"/>
              <a:gd name="connsiteX109" fmla="*/ 19334989 w 27435120"/>
              <a:gd name="connsiteY109" fmla="*/ 1432957 h 11439056"/>
              <a:gd name="connsiteX110" fmla="*/ 19325397 w 27435120"/>
              <a:gd name="connsiteY110" fmla="*/ 1453268 h 11439056"/>
              <a:gd name="connsiteX111" fmla="*/ 19381355 w 27435120"/>
              <a:gd name="connsiteY111" fmla="*/ 1412647 h 11439056"/>
              <a:gd name="connsiteX112" fmla="*/ 19597189 w 27435120"/>
              <a:gd name="connsiteY112" fmla="*/ 1333098 h 11439056"/>
              <a:gd name="connsiteX113" fmla="*/ 19709103 w 27435120"/>
              <a:gd name="connsiteY113" fmla="*/ 1630983 h 11439056"/>
              <a:gd name="connsiteX114" fmla="*/ 19728289 w 27435120"/>
              <a:gd name="connsiteY114" fmla="*/ 1810390 h 11439056"/>
              <a:gd name="connsiteX115" fmla="*/ 19821019 w 27435120"/>
              <a:gd name="connsiteY115" fmla="*/ 2673578 h 11439056"/>
              <a:gd name="connsiteX116" fmla="*/ 19821019 w 27435120"/>
              <a:gd name="connsiteY116" fmla="*/ 3287964 h 11439056"/>
              <a:gd name="connsiteX117" fmla="*/ 19952119 w 27435120"/>
              <a:gd name="connsiteY117" fmla="*/ 3516455 h 11439056"/>
              <a:gd name="connsiteX118" fmla="*/ 20458931 w 27435120"/>
              <a:gd name="connsiteY118" fmla="*/ 3575693 h 11439056"/>
              <a:gd name="connsiteX119" fmla="*/ 20759501 w 27435120"/>
              <a:gd name="connsiteY119" fmla="*/ 3377668 h 11439056"/>
              <a:gd name="connsiteX120" fmla="*/ 20927373 w 27435120"/>
              <a:gd name="connsiteY120" fmla="*/ 3267654 h 11439056"/>
              <a:gd name="connsiteX121" fmla="*/ 21235937 w 27435120"/>
              <a:gd name="connsiteY121" fmla="*/ 3308274 h 11439056"/>
              <a:gd name="connsiteX122" fmla="*/ 21395815 w 27435120"/>
              <a:gd name="connsiteY122" fmla="*/ 3347202 h 11439056"/>
              <a:gd name="connsiteX123" fmla="*/ 22548535 w 27435120"/>
              <a:gd name="connsiteY123" fmla="*/ 3763563 h 11439056"/>
              <a:gd name="connsiteX124" fmla="*/ 22839511 w 27435120"/>
              <a:gd name="connsiteY124" fmla="*/ 3873578 h 11439056"/>
              <a:gd name="connsiteX125" fmla="*/ 23400683 w 27435120"/>
              <a:gd name="connsiteY125" fmla="*/ 3753408 h 11439056"/>
              <a:gd name="connsiteX126" fmla="*/ 23944267 w 27435120"/>
              <a:gd name="connsiteY126" fmla="*/ 3596004 h 11439056"/>
              <a:gd name="connsiteX127" fmla="*/ 24075367 w 27435120"/>
              <a:gd name="connsiteY127" fmla="*/ 3575693 h 11439056"/>
              <a:gd name="connsiteX128" fmla="*/ 24535815 w 27435120"/>
              <a:gd name="connsiteY128" fmla="*/ 3426751 h 11439056"/>
              <a:gd name="connsiteX129" fmla="*/ 24713281 w 27435120"/>
              <a:gd name="connsiteY129" fmla="*/ 3257499 h 11439056"/>
              <a:gd name="connsiteX130" fmla="*/ 24778831 w 27435120"/>
              <a:gd name="connsiteY130" fmla="*/ 3228726 h 11439056"/>
              <a:gd name="connsiteX131" fmla="*/ 25088993 w 27435120"/>
              <a:gd name="connsiteY131" fmla="*/ 3318430 h 11439056"/>
              <a:gd name="connsiteX132" fmla="*/ 25322415 w 27435120"/>
              <a:gd name="connsiteY132" fmla="*/ 3318430 h 11439056"/>
              <a:gd name="connsiteX133" fmla="*/ 26033871 w 27435120"/>
              <a:gd name="connsiteY133" fmla="*/ 3089939 h 11439056"/>
              <a:gd name="connsiteX134" fmla="*/ 26062649 w 27435120"/>
              <a:gd name="connsiteY134" fmla="*/ 3089939 h 11439056"/>
              <a:gd name="connsiteX135" fmla="*/ 26288077 w 27435120"/>
              <a:gd name="connsiteY135" fmla="*/ 3128867 h 11439056"/>
              <a:gd name="connsiteX136" fmla="*/ 26184157 w 27435120"/>
              <a:gd name="connsiteY136" fmla="*/ 3347202 h 11439056"/>
              <a:gd name="connsiteX137" fmla="*/ 26128199 w 27435120"/>
              <a:gd name="connsiteY137" fmla="*/ 3655242 h 11439056"/>
              <a:gd name="connsiteX138" fmla="*/ 26137791 w 27435120"/>
              <a:gd name="connsiteY138" fmla="*/ 3981899 h 11439056"/>
              <a:gd name="connsiteX139" fmla="*/ 26579055 w 27435120"/>
              <a:gd name="connsiteY139" fmla="*/ 4240855 h 11439056"/>
              <a:gd name="connsiteX140" fmla="*/ 26719747 w 27435120"/>
              <a:gd name="connsiteY140" fmla="*/ 4647061 h 11439056"/>
              <a:gd name="connsiteX141" fmla="*/ 26662191 w 27435120"/>
              <a:gd name="connsiteY141" fmla="*/ 4855242 h 11439056"/>
              <a:gd name="connsiteX142" fmla="*/ 26635011 w 27435120"/>
              <a:gd name="connsiteY142" fmla="*/ 5014339 h 11439056"/>
              <a:gd name="connsiteX143" fmla="*/ 26906805 w 27435120"/>
              <a:gd name="connsiteY143" fmla="*/ 5469628 h 11439056"/>
              <a:gd name="connsiteX144" fmla="*/ 26981947 w 27435120"/>
              <a:gd name="connsiteY144" fmla="*/ 5539021 h 11439056"/>
              <a:gd name="connsiteX145" fmla="*/ 27356061 w 27435120"/>
              <a:gd name="connsiteY145" fmla="*/ 5737047 h 11439056"/>
              <a:gd name="connsiteX146" fmla="*/ 27384839 w 27435120"/>
              <a:gd name="connsiteY146" fmla="*/ 5924917 h 11439056"/>
              <a:gd name="connsiteX147" fmla="*/ 27280919 w 27435120"/>
              <a:gd name="connsiteY147" fmla="*/ 6629007 h 11439056"/>
              <a:gd name="connsiteX148" fmla="*/ 27234553 w 27435120"/>
              <a:gd name="connsiteY148" fmla="*/ 6867653 h 11439056"/>
              <a:gd name="connsiteX149" fmla="*/ 26858841 w 27435120"/>
              <a:gd name="connsiteY149" fmla="*/ 7492194 h 11439056"/>
              <a:gd name="connsiteX150" fmla="*/ 26334441 w 27435120"/>
              <a:gd name="connsiteY150" fmla="*/ 8067653 h 11439056"/>
              <a:gd name="connsiteX151" fmla="*/ 26043463 w 27435120"/>
              <a:gd name="connsiteY151" fmla="*/ 8316454 h 11439056"/>
              <a:gd name="connsiteX152" fmla="*/ 25659757 w 27435120"/>
              <a:gd name="connsiteY152" fmla="*/ 8365537 h 11439056"/>
              <a:gd name="connsiteX153" fmla="*/ 25162537 w 27435120"/>
              <a:gd name="connsiteY153" fmla="*/ 8563562 h 11439056"/>
              <a:gd name="connsiteX154" fmla="*/ 24965887 w 27435120"/>
              <a:gd name="connsiteY154" fmla="*/ 8602490 h 11439056"/>
              <a:gd name="connsiteX155" fmla="*/ 24470265 w 27435120"/>
              <a:gd name="connsiteY155" fmla="*/ 8543252 h 11439056"/>
              <a:gd name="connsiteX156" fmla="*/ 23953861 w 27435120"/>
              <a:gd name="connsiteY156" fmla="*/ 8622800 h 11439056"/>
              <a:gd name="connsiteX157" fmla="*/ 23570153 w 27435120"/>
              <a:gd name="connsiteY157" fmla="*/ 8781898 h 11439056"/>
              <a:gd name="connsiteX158" fmla="*/ 23204033 w 27435120"/>
              <a:gd name="connsiteY158" fmla="*/ 8990078 h 11439056"/>
              <a:gd name="connsiteX159" fmla="*/ 23485419 w 27435120"/>
              <a:gd name="connsiteY159" fmla="*/ 8722659 h 11439056"/>
              <a:gd name="connsiteX160" fmla="*/ 23766803 w 27435120"/>
              <a:gd name="connsiteY160" fmla="*/ 8445085 h 11439056"/>
              <a:gd name="connsiteX161" fmla="*/ 23813167 w 27435120"/>
              <a:gd name="connsiteY161" fmla="*/ 8275833 h 11439056"/>
              <a:gd name="connsiteX162" fmla="*/ 23766803 w 27435120"/>
              <a:gd name="connsiteY162" fmla="*/ 8265678 h 11439056"/>
              <a:gd name="connsiteX163" fmla="*/ 23766803 w 27435120"/>
              <a:gd name="connsiteY163" fmla="*/ 8445085 h 11439056"/>
              <a:gd name="connsiteX164" fmla="*/ 23128891 w 27435120"/>
              <a:gd name="connsiteY164" fmla="*/ 8445085 h 11439056"/>
              <a:gd name="connsiteX165" fmla="*/ 22529349 w 27435120"/>
              <a:gd name="connsiteY165" fmla="*/ 8771743 h 11439056"/>
              <a:gd name="connsiteX166" fmla="*/ 22295927 w 27435120"/>
              <a:gd name="connsiteY166" fmla="*/ 8871601 h 11439056"/>
              <a:gd name="connsiteX167" fmla="*/ 21845071 w 27435120"/>
              <a:gd name="connsiteY167" fmla="*/ 8682039 h 11439056"/>
              <a:gd name="connsiteX168" fmla="*/ 21470957 w 27435120"/>
              <a:gd name="connsiteY168" fmla="*/ 8414620 h 11439056"/>
              <a:gd name="connsiteX169" fmla="*/ 21376629 w 27435120"/>
              <a:gd name="connsiteY169" fmla="*/ 8375692 h 11439056"/>
              <a:gd name="connsiteX170" fmla="*/ 21048881 w 27435120"/>
              <a:gd name="connsiteY170" fmla="*/ 7949176 h 11439056"/>
              <a:gd name="connsiteX171" fmla="*/ 21002515 w 27435120"/>
              <a:gd name="connsiteY171" fmla="*/ 7412646 h 11439056"/>
              <a:gd name="connsiteX172" fmla="*/ 20534073 w 27435120"/>
              <a:gd name="connsiteY172" fmla="*/ 6965819 h 11439056"/>
              <a:gd name="connsiteX173" fmla="*/ 20383789 w 27435120"/>
              <a:gd name="connsiteY173" fmla="*/ 7085989 h 11439056"/>
              <a:gd name="connsiteX174" fmla="*/ 20177545 w 27435120"/>
              <a:gd name="connsiteY174" fmla="*/ 7620826 h 11439056"/>
              <a:gd name="connsiteX175" fmla="*/ 20187139 w 27435120"/>
              <a:gd name="connsiteY175" fmla="*/ 7820544 h 11439056"/>
              <a:gd name="connsiteX176" fmla="*/ 20214317 w 27435120"/>
              <a:gd name="connsiteY176" fmla="*/ 8445085 h 11439056"/>
              <a:gd name="connsiteX177" fmla="*/ 20102403 w 27435120"/>
              <a:gd name="connsiteY177" fmla="*/ 8514479 h 11439056"/>
              <a:gd name="connsiteX178" fmla="*/ 19915347 w 27435120"/>
              <a:gd name="connsiteY178" fmla="*/ 8385847 h 11439056"/>
              <a:gd name="connsiteX179" fmla="*/ 19568411 w 27435120"/>
              <a:gd name="connsiteY179" fmla="*/ 8404465 h 11439056"/>
              <a:gd name="connsiteX180" fmla="*/ 19502861 w 27435120"/>
              <a:gd name="connsiteY180" fmla="*/ 8385847 h 11439056"/>
              <a:gd name="connsiteX181" fmla="*/ 19165519 w 27435120"/>
              <a:gd name="connsiteY181" fmla="*/ 8157356 h 11439056"/>
              <a:gd name="connsiteX182" fmla="*/ 19061599 w 27435120"/>
              <a:gd name="connsiteY182" fmla="*/ 8245368 h 11439056"/>
              <a:gd name="connsiteX183" fmla="*/ 18772219 w 27435120"/>
              <a:gd name="connsiteY183" fmla="*/ 8959613 h 11439056"/>
              <a:gd name="connsiteX184" fmla="*/ 18602749 w 27435120"/>
              <a:gd name="connsiteY184" fmla="*/ 9249034 h 11439056"/>
              <a:gd name="connsiteX185" fmla="*/ 18153493 w 27435120"/>
              <a:gd name="connsiteY185" fmla="*/ 9614620 h 11439056"/>
              <a:gd name="connsiteX186" fmla="*/ 17806557 w 27435120"/>
              <a:gd name="connsiteY186" fmla="*/ 9724634 h 11439056"/>
              <a:gd name="connsiteX187" fmla="*/ 17581129 w 27435120"/>
              <a:gd name="connsiteY187" fmla="*/ 9645085 h 11439056"/>
              <a:gd name="connsiteX188" fmla="*/ 17027953 w 27435120"/>
              <a:gd name="connsiteY188" fmla="*/ 9228724 h 11439056"/>
              <a:gd name="connsiteX189" fmla="*/ 16850489 w 27435120"/>
              <a:gd name="connsiteY189" fmla="*/ 9089937 h 11439056"/>
              <a:gd name="connsiteX190" fmla="*/ 16493961 w 27435120"/>
              <a:gd name="connsiteY190" fmla="*/ 8891912 h 11439056"/>
              <a:gd name="connsiteX191" fmla="*/ 16156618 w 27435120"/>
              <a:gd name="connsiteY191" fmla="*/ 8643111 h 11439056"/>
              <a:gd name="connsiteX192" fmla="*/ 15875233 w 27435120"/>
              <a:gd name="connsiteY192" fmla="*/ 7998259 h 11439056"/>
              <a:gd name="connsiteX193" fmla="*/ 15753726 w 27435120"/>
              <a:gd name="connsiteY193" fmla="*/ 7849317 h 11439056"/>
              <a:gd name="connsiteX194" fmla="*/ 15603441 w 27435120"/>
              <a:gd name="connsiteY194" fmla="*/ 7977949 h 11439056"/>
              <a:gd name="connsiteX195" fmla="*/ 15576262 w 27435120"/>
              <a:gd name="connsiteY195" fmla="*/ 8206440 h 11439056"/>
              <a:gd name="connsiteX196" fmla="*/ 15613034 w 27435120"/>
              <a:gd name="connsiteY196" fmla="*/ 8663421 h 11439056"/>
              <a:gd name="connsiteX197" fmla="*/ 15772911 w 27435120"/>
              <a:gd name="connsiteY197" fmla="*/ 9228724 h 11439056"/>
              <a:gd name="connsiteX198" fmla="*/ 15838461 w 27435120"/>
              <a:gd name="connsiteY198" fmla="*/ 9614620 h 11439056"/>
              <a:gd name="connsiteX199" fmla="*/ 15894419 w 27435120"/>
              <a:gd name="connsiteY199" fmla="*/ 10279782 h 11439056"/>
              <a:gd name="connsiteX200" fmla="*/ 15998339 w 27435120"/>
              <a:gd name="connsiteY200" fmla="*/ 10369486 h 11439056"/>
              <a:gd name="connsiteX201" fmla="*/ 15904011 w 27435120"/>
              <a:gd name="connsiteY201" fmla="*/ 10616594 h 11439056"/>
              <a:gd name="connsiteX202" fmla="*/ 15884826 w 27435120"/>
              <a:gd name="connsiteY202" fmla="*/ 10904323 h 11439056"/>
              <a:gd name="connsiteX203" fmla="*/ 15884826 w 27435120"/>
              <a:gd name="connsiteY203" fmla="*/ 11063420 h 11439056"/>
              <a:gd name="connsiteX204" fmla="*/ 15828869 w 27435120"/>
              <a:gd name="connsiteY204" fmla="*/ 11330839 h 11439056"/>
              <a:gd name="connsiteX205" fmla="*/ 15763319 w 27435120"/>
              <a:gd name="connsiteY205" fmla="*/ 11410388 h 11439056"/>
              <a:gd name="connsiteX206" fmla="*/ 15425977 w 27435120"/>
              <a:gd name="connsiteY206" fmla="*/ 11261446 h 11439056"/>
              <a:gd name="connsiteX207" fmla="*/ 15370019 w 27435120"/>
              <a:gd name="connsiteY207" fmla="*/ 11004182 h 11439056"/>
              <a:gd name="connsiteX208" fmla="*/ 15154184 w 27435120"/>
              <a:gd name="connsiteY208" fmla="*/ 10924633 h 11439056"/>
              <a:gd name="connsiteX209" fmla="*/ 15061455 w 27435120"/>
              <a:gd name="connsiteY209" fmla="*/ 10963562 h 11439056"/>
              <a:gd name="connsiteX210" fmla="*/ 15079042 w 27435120"/>
              <a:gd name="connsiteY210" fmla="*/ 10855240 h 11439056"/>
              <a:gd name="connsiteX211" fmla="*/ 15127005 w 27435120"/>
              <a:gd name="connsiteY211" fmla="*/ 10745226 h 11439056"/>
              <a:gd name="connsiteX212" fmla="*/ 15117412 w 27435120"/>
              <a:gd name="connsiteY212" fmla="*/ 10696143 h 11439056"/>
              <a:gd name="connsiteX213" fmla="*/ 15042270 w 27435120"/>
              <a:gd name="connsiteY213" fmla="*/ 10696143 h 11439056"/>
              <a:gd name="connsiteX214" fmla="*/ 14872799 w 27435120"/>
              <a:gd name="connsiteY214" fmla="*/ 10973717 h 11439056"/>
              <a:gd name="connsiteX215" fmla="*/ 14648970 w 27435120"/>
              <a:gd name="connsiteY215" fmla="*/ 10745226 h 11439056"/>
              <a:gd name="connsiteX216" fmla="*/ 14573828 w 27435120"/>
              <a:gd name="connsiteY216" fmla="*/ 10328865 h 11439056"/>
              <a:gd name="connsiteX217" fmla="*/ 14508278 w 27435120"/>
              <a:gd name="connsiteY217" fmla="*/ 9942969 h 11439056"/>
              <a:gd name="connsiteX218" fmla="*/ 14404357 w 27435120"/>
              <a:gd name="connsiteY218" fmla="*/ 9773717 h 11439056"/>
              <a:gd name="connsiteX219" fmla="*/ 14263665 w 27435120"/>
              <a:gd name="connsiteY219" fmla="*/ 9069627 h 11439056"/>
              <a:gd name="connsiteX220" fmla="*/ 13945508 w 27435120"/>
              <a:gd name="connsiteY220" fmla="*/ 8643111 h 11439056"/>
              <a:gd name="connsiteX221" fmla="*/ 13860773 w 27435120"/>
              <a:gd name="connsiteY221" fmla="*/ 8473858 h 11439056"/>
              <a:gd name="connsiteX222" fmla="*/ 13683308 w 27435120"/>
              <a:gd name="connsiteY222" fmla="*/ 8275833 h 11439056"/>
              <a:gd name="connsiteX223" fmla="*/ 13421108 w 27435120"/>
              <a:gd name="connsiteY223" fmla="*/ 8534789 h 11439056"/>
              <a:gd name="connsiteX224" fmla="*/ 13411516 w 27435120"/>
              <a:gd name="connsiteY224" fmla="*/ 8951150 h 11439056"/>
              <a:gd name="connsiteX225" fmla="*/ 13195682 w 27435120"/>
              <a:gd name="connsiteY225" fmla="*/ 9902349 h 11439056"/>
              <a:gd name="connsiteX226" fmla="*/ 13101354 w 27435120"/>
              <a:gd name="connsiteY226" fmla="*/ 10151150 h 11439056"/>
              <a:gd name="connsiteX227" fmla="*/ 12671281 w 27435120"/>
              <a:gd name="connsiteY227" fmla="*/ 10220543 h 11439056"/>
              <a:gd name="connsiteX228" fmla="*/ 12501811 w 27435120"/>
              <a:gd name="connsiteY228" fmla="*/ 10071601 h 11439056"/>
              <a:gd name="connsiteX229" fmla="*/ 12314755 w 27435120"/>
              <a:gd name="connsiteY229" fmla="*/ 10071601 h 11439056"/>
              <a:gd name="connsiteX230" fmla="*/ 12212432 w 27435120"/>
              <a:gd name="connsiteY230" fmla="*/ 10051291 h 11439056"/>
              <a:gd name="connsiteX231" fmla="*/ 12006191 w 27435120"/>
              <a:gd name="connsiteY231" fmla="*/ 9565536 h 11439056"/>
              <a:gd name="connsiteX232" fmla="*/ 11726403 w 27435120"/>
              <a:gd name="connsiteY232" fmla="*/ 7581898 h 11439056"/>
              <a:gd name="connsiteX233" fmla="*/ 11688033 w 27435120"/>
              <a:gd name="connsiteY233" fmla="*/ 7314479 h 11439056"/>
              <a:gd name="connsiteX234" fmla="*/ 11566526 w 27435120"/>
              <a:gd name="connsiteY234" fmla="*/ 7571743 h 11439056"/>
              <a:gd name="connsiteX235" fmla="*/ 11500976 w 27435120"/>
              <a:gd name="connsiteY235" fmla="*/ 7959331 h 11439056"/>
              <a:gd name="connsiteX236" fmla="*/ 11406648 w 27435120"/>
              <a:gd name="connsiteY236" fmla="*/ 9326891 h 11439056"/>
              <a:gd name="connsiteX237" fmla="*/ 11398654 w 27435120"/>
              <a:gd name="connsiteY237" fmla="*/ 9753407 h 11439056"/>
              <a:gd name="connsiteX238" fmla="*/ 11379469 w 27435120"/>
              <a:gd name="connsiteY238" fmla="*/ 9953125 h 11439056"/>
              <a:gd name="connsiteX239" fmla="*/ 11182819 w 27435120"/>
              <a:gd name="connsiteY239" fmla="*/ 10071601 h 11439056"/>
              <a:gd name="connsiteX240" fmla="*/ 10573685 w 27435120"/>
              <a:gd name="connsiteY240" fmla="*/ 9814338 h 11439056"/>
              <a:gd name="connsiteX241" fmla="*/ 10311485 w 27435120"/>
              <a:gd name="connsiteY241" fmla="*/ 9744944 h 11439056"/>
              <a:gd name="connsiteX242" fmla="*/ 9823857 w 27435120"/>
              <a:gd name="connsiteY242" fmla="*/ 9298118 h 11439056"/>
              <a:gd name="connsiteX243" fmla="*/ 9748716 w 27435120"/>
              <a:gd name="connsiteY243" fmla="*/ 8881757 h 11439056"/>
              <a:gd name="connsiteX244" fmla="*/ 9711943 w 27435120"/>
              <a:gd name="connsiteY244" fmla="*/ 8841136 h 11439056"/>
              <a:gd name="connsiteX245" fmla="*/ 9663979 w 27435120"/>
              <a:gd name="connsiteY245" fmla="*/ 8900374 h 11439056"/>
              <a:gd name="connsiteX246" fmla="*/ 9644794 w 27435120"/>
              <a:gd name="connsiteY246" fmla="*/ 9447060 h 11439056"/>
              <a:gd name="connsiteX247" fmla="*/ 9636801 w 27435120"/>
              <a:gd name="connsiteY247" fmla="*/ 9744944 h 11439056"/>
              <a:gd name="connsiteX248" fmla="*/ 9307452 w 27435120"/>
              <a:gd name="connsiteY248" fmla="*/ 10071601 h 11439056"/>
              <a:gd name="connsiteX249" fmla="*/ 8896567 w 27435120"/>
              <a:gd name="connsiteY249" fmla="*/ 9912504 h 11439056"/>
              <a:gd name="connsiteX250" fmla="*/ 8680731 w 27435120"/>
              <a:gd name="connsiteY250" fmla="*/ 9804182 h 11439056"/>
              <a:gd name="connsiteX251" fmla="*/ 8324203 w 27435120"/>
              <a:gd name="connsiteY251" fmla="*/ 9614620 h 11439056"/>
              <a:gd name="connsiteX252" fmla="*/ 8146739 w 27435120"/>
              <a:gd name="connsiteY252" fmla="*/ 9387821 h 11439056"/>
              <a:gd name="connsiteX253" fmla="*/ 7940497 w 27435120"/>
              <a:gd name="connsiteY253" fmla="*/ 9447060 h 11439056"/>
              <a:gd name="connsiteX254" fmla="*/ 7865354 w 27435120"/>
              <a:gd name="connsiteY254" fmla="*/ 9873576 h 11439056"/>
              <a:gd name="connsiteX255" fmla="*/ 7715069 w 27435120"/>
              <a:gd name="connsiteY255" fmla="*/ 9992053 h 11439056"/>
              <a:gd name="connsiteX256" fmla="*/ 7472055 w 27435120"/>
              <a:gd name="connsiteY256" fmla="*/ 9932814 h 11439056"/>
              <a:gd name="connsiteX257" fmla="*/ 7086749 w 27435120"/>
              <a:gd name="connsiteY257" fmla="*/ 9634930 h 11439056"/>
              <a:gd name="connsiteX258" fmla="*/ 6955650 w 27435120"/>
              <a:gd name="connsiteY258" fmla="*/ 9308273 h 11439056"/>
              <a:gd name="connsiteX259" fmla="*/ 6814957 w 27435120"/>
              <a:gd name="connsiteY259" fmla="*/ 9604465 h 11439056"/>
              <a:gd name="connsiteX260" fmla="*/ 6778185 w 27435120"/>
              <a:gd name="connsiteY260" fmla="*/ 9645085 h 11439056"/>
              <a:gd name="connsiteX261" fmla="*/ 6730222 w 27435120"/>
              <a:gd name="connsiteY261" fmla="*/ 9575692 h 11439056"/>
              <a:gd name="connsiteX262" fmla="*/ 6356108 w 27435120"/>
              <a:gd name="connsiteY262" fmla="*/ 9089937 h 11439056"/>
              <a:gd name="connsiteX263" fmla="*/ 6037951 w 27435120"/>
              <a:gd name="connsiteY263" fmla="*/ 7630981 h 11439056"/>
              <a:gd name="connsiteX264" fmla="*/ 5775751 w 27435120"/>
              <a:gd name="connsiteY264" fmla="*/ 6163563 h 11439056"/>
              <a:gd name="connsiteX265" fmla="*/ 5700609 w 27435120"/>
              <a:gd name="connsiteY265" fmla="*/ 5963845 h 11439056"/>
              <a:gd name="connsiteX266" fmla="*/ 5513551 w 27435120"/>
              <a:gd name="connsiteY266" fmla="*/ 5945227 h 11439056"/>
              <a:gd name="connsiteX267" fmla="*/ 5419224 w 27435120"/>
              <a:gd name="connsiteY267" fmla="*/ 6094169 h 11439056"/>
              <a:gd name="connsiteX268" fmla="*/ 5118653 w 27435120"/>
              <a:gd name="connsiteY268" fmla="*/ 6569769 h 11439056"/>
              <a:gd name="connsiteX269" fmla="*/ 5072288 w 27435120"/>
              <a:gd name="connsiteY269" fmla="*/ 6957357 h 11439056"/>
              <a:gd name="connsiteX270" fmla="*/ 5091474 w 27435120"/>
              <a:gd name="connsiteY270" fmla="*/ 7314479 h 11439056"/>
              <a:gd name="connsiteX271" fmla="*/ 5062696 w 27435120"/>
              <a:gd name="connsiteY271" fmla="*/ 7363563 h 11439056"/>
              <a:gd name="connsiteX272" fmla="*/ 5025924 w 27435120"/>
              <a:gd name="connsiteY272" fmla="*/ 7314479 h 11439056"/>
              <a:gd name="connsiteX273" fmla="*/ 4922003 w 27435120"/>
              <a:gd name="connsiteY273" fmla="*/ 6877808 h 11439056"/>
              <a:gd name="connsiteX274" fmla="*/ 4790904 w 27435120"/>
              <a:gd name="connsiteY274" fmla="*/ 5875834 h 11439056"/>
              <a:gd name="connsiteX275" fmla="*/ 4744539 w 27435120"/>
              <a:gd name="connsiteY275" fmla="*/ 5806440 h 11439056"/>
              <a:gd name="connsiteX276" fmla="*/ 4698174 w 27435120"/>
              <a:gd name="connsiteY276" fmla="*/ 5865679 h 11439056"/>
              <a:gd name="connsiteX277" fmla="*/ 4631026 w 27435120"/>
              <a:gd name="connsiteY277" fmla="*/ 6688245 h 11439056"/>
              <a:gd name="connsiteX278" fmla="*/ 4575068 w 27435120"/>
              <a:gd name="connsiteY278" fmla="*/ 6808415 h 11439056"/>
              <a:gd name="connsiteX279" fmla="*/ 4482339 w 27435120"/>
              <a:gd name="connsiteY279" fmla="*/ 6688245 h 11439056"/>
              <a:gd name="connsiteX280" fmla="*/ 4416789 w 27435120"/>
              <a:gd name="connsiteY280" fmla="*/ 6371743 h 11439056"/>
              <a:gd name="connsiteX281" fmla="*/ 4359233 w 27435120"/>
              <a:gd name="connsiteY281" fmla="*/ 6312505 h 11439056"/>
              <a:gd name="connsiteX282" fmla="*/ 4303276 w 27435120"/>
              <a:gd name="connsiteY282" fmla="*/ 6371743 h 11439056"/>
              <a:gd name="connsiteX283" fmla="*/ 4135404 w 27435120"/>
              <a:gd name="connsiteY283" fmla="*/ 7343252 h 11439056"/>
              <a:gd name="connsiteX284" fmla="*/ 4013897 w 27435120"/>
              <a:gd name="connsiteY284" fmla="*/ 8563562 h 11439056"/>
              <a:gd name="connsiteX285" fmla="*/ 3611005 w 27435120"/>
              <a:gd name="connsiteY285" fmla="*/ 9218569 h 11439056"/>
              <a:gd name="connsiteX286" fmla="*/ 3422349 w 27435120"/>
              <a:gd name="connsiteY286" fmla="*/ 9249034 h 11439056"/>
              <a:gd name="connsiteX287" fmla="*/ 3385577 w 27435120"/>
              <a:gd name="connsiteY287" fmla="*/ 9089937 h 11439056"/>
              <a:gd name="connsiteX288" fmla="*/ 3216107 w 27435120"/>
              <a:gd name="connsiteY288" fmla="*/ 8632956 h 11439056"/>
              <a:gd name="connsiteX289" fmla="*/ 3085007 w 27435120"/>
              <a:gd name="connsiteY289" fmla="*/ 8653266 h 11439056"/>
              <a:gd name="connsiteX290" fmla="*/ 3009864 w 27435120"/>
              <a:gd name="connsiteY290" fmla="*/ 8841136 h 11439056"/>
              <a:gd name="connsiteX291" fmla="*/ 2861178 w 27435120"/>
              <a:gd name="connsiteY291" fmla="*/ 8871601 h 11439056"/>
              <a:gd name="connsiteX292" fmla="*/ 2841992 w 27435120"/>
              <a:gd name="connsiteY292" fmla="*/ 8742970 h 11439056"/>
              <a:gd name="connsiteX293" fmla="*/ 2757257 w 27435120"/>
              <a:gd name="connsiteY293" fmla="*/ 8563562 h 11439056"/>
              <a:gd name="connsiteX294" fmla="*/ 2738072 w 27435120"/>
              <a:gd name="connsiteY294" fmla="*/ 8434930 h 11439056"/>
              <a:gd name="connsiteX295" fmla="*/ 2766850 w 27435120"/>
              <a:gd name="connsiteY295" fmla="*/ 8106581 h 11439056"/>
              <a:gd name="connsiteX296" fmla="*/ 2701300 w 27435120"/>
              <a:gd name="connsiteY296" fmla="*/ 8047342 h 11439056"/>
              <a:gd name="connsiteX297" fmla="*/ 2579793 w 27435120"/>
              <a:gd name="connsiteY297" fmla="*/ 7998259 h 11439056"/>
              <a:gd name="connsiteX298" fmla="*/ 2419915 w 27435120"/>
              <a:gd name="connsiteY298" fmla="*/ 7730840 h 11439056"/>
              <a:gd name="connsiteX299" fmla="*/ 2504650 w 27435120"/>
              <a:gd name="connsiteY299" fmla="*/ 7602209 h 11439056"/>
              <a:gd name="connsiteX300" fmla="*/ 2298408 w 27435120"/>
              <a:gd name="connsiteY300" fmla="*/ 6063704 h 11439056"/>
              <a:gd name="connsiteX301" fmla="*/ 2213673 w 27435120"/>
              <a:gd name="connsiteY301" fmla="*/ 5628725 h 11439056"/>
              <a:gd name="connsiteX302" fmla="*/ 2148123 w 27435120"/>
              <a:gd name="connsiteY302" fmla="*/ 5340996 h 11439056"/>
              <a:gd name="connsiteX303" fmla="*/ 2063387 w 27435120"/>
              <a:gd name="connsiteY303" fmla="*/ 5281758 h 11439056"/>
              <a:gd name="connsiteX304" fmla="*/ 2007430 w 27435120"/>
              <a:gd name="connsiteY304" fmla="*/ 5330841 h 11439056"/>
              <a:gd name="connsiteX305" fmla="*/ 1951473 w 27435120"/>
              <a:gd name="connsiteY305" fmla="*/ 5569487 h 11439056"/>
              <a:gd name="connsiteX306" fmla="*/ 1652501 w 27435120"/>
              <a:gd name="connsiteY306" fmla="*/ 7849317 h 11439056"/>
              <a:gd name="connsiteX307" fmla="*/ 1538988 w 27435120"/>
              <a:gd name="connsiteY307" fmla="*/ 8742970 h 11439056"/>
              <a:gd name="connsiteX308" fmla="*/ 1407888 w 27435120"/>
              <a:gd name="connsiteY308" fmla="*/ 8792053 h 11439056"/>
              <a:gd name="connsiteX309" fmla="*/ 1332746 w 27435120"/>
              <a:gd name="connsiteY309" fmla="*/ 8812363 h 11439056"/>
              <a:gd name="connsiteX310" fmla="*/ 1201646 w 27435120"/>
              <a:gd name="connsiteY310" fmla="*/ 10120684 h 11439056"/>
              <a:gd name="connsiteX311" fmla="*/ 1174467 w 27435120"/>
              <a:gd name="connsiteY311" fmla="*/ 10418569 h 11439056"/>
              <a:gd name="connsiteX312" fmla="*/ 910668 w 27435120"/>
              <a:gd name="connsiteY312" fmla="*/ 10685988 h 11439056"/>
              <a:gd name="connsiteX313" fmla="*/ 630882 w 27435120"/>
              <a:gd name="connsiteY313" fmla="*/ 10796002 h 11439056"/>
              <a:gd name="connsiteX314" fmla="*/ 498183 w 27435120"/>
              <a:gd name="connsiteY314" fmla="*/ 10657215 h 11439056"/>
              <a:gd name="connsiteX315" fmla="*/ 526961 w 27435120"/>
              <a:gd name="connsiteY315" fmla="*/ 9853266 h 11439056"/>
              <a:gd name="connsiteX316" fmla="*/ 480597 w 27435120"/>
              <a:gd name="connsiteY316" fmla="*/ 9555381 h 11439056"/>
              <a:gd name="connsiteX317" fmla="*/ 471004 w 27435120"/>
              <a:gd name="connsiteY317" fmla="*/ 8802208 h 11439056"/>
              <a:gd name="connsiteX318" fmla="*/ 480597 w 27435120"/>
              <a:gd name="connsiteY318" fmla="*/ 8445085 h 11439056"/>
              <a:gd name="connsiteX319" fmla="*/ 330312 w 27435120"/>
              <a:gd name="connsiteY319" fmla="*/ 8463703 h 11439056"/>
              <a:gd name="connsiteX320" fmla="*/ 320719 w 27435120"/>
              <a:gd name="connsiteY320" fmla="*/ 8524634 h 11439056"/>
              <a:gd name="connsiteX321" fmla="*/ 359090 w 27435120"/>
              <a:gd name="connsiteY321" fmla="*/ 9753407 h 11439056"/>
              <a:gd name="connsiteX322" fmla="*/ 376676 w 27435120"/>
              <a:gd name="connsiteY322" fmla="*/ 10051291 h 11439056"/>
              <a:gd name="connsiteX323" fmla="*/ 283947 w 27435120"/>
              <a:gd name="connsiteY323" fmla="*/ 10110529 h 11439056"/>
              <a:gd name="connsiteX324" fmla="*/ 208805 w 27435120"/>
              <a:gd name="connsiteY324" fmla="*/ 10220543 h 11439056"/>
              <a:gd name="connsiteX325" fmla="*/ 170434 w 27435120"/>
              <a:gd name="connsiteY325" fmla="*/ 10289937 h 11439056"/>
              <a:gd name="connsiteX326" fmla="*/ 95291 w 27435120"/>
              <a:gd name="connsiteY326" fmla="*/ 10220543 h 11439056"/>
              <a:gd name="connsiteX327" fmla="*/ 95291 w 27435120"/>
              <a:gd name="connsiteY327" fmla="*/ 9624775 h 11439056"/>
              <a:gd name="connsiteX328" fmla="*/ 104884 w 27435120"/>
              <a:gd name="connsiteY328" fmla="*/ 8812363 h 11439056"/>
              <a:gd name="connsiteX329" fmla="*/ 124069 w 27435120"/>
              <a:gd name="connsiteY329" fmla="*/ 8316454 h 11439056"/>
              <a:gd name="connsiteX330" fmla="*/ 124069 w 27435120"/>
              <a:gd name="connsiteY330" fmla="*/ 7651292 h 11439056"/>
              <a:gd name="connsiteX331" fmla="*/ 104884 w 27435120"/>
              <a:gd name="connsiteY331" fmla="*/ 7512505 h 11439056"/>
              <a:gd name="connsiteX332" fmla="*/ 160841 w 27435120"/>
              <a:gd name="connsiteY332" fmla="*/ 6292195 h 11439056"/>
              <a:gd name="connsiteX333" fmla="*/ 255169 w 27435120"/>
              <a:gd name="connsiteY333" fmla="*/ 4736765 h 11439056"/>
              <a:gd name="connsiteX334" fmla="*/ 301534 w 27435120"/>
              <a:gd name="connsiteY334" fmla="*/ 2940997 h 11439056"/>
              <a:gd name="connsiteX335" fmla="*/ 293540 w 27435120"/>
              <a:gd name="connsiteY335" fmla="*/ 2653268 h 11439056"/>
              <a:gd name="connsiteX336" fmla="*/ 218397 w 27435120"/>
              <a:gd name="connsiteY336" fmla="*/ 2940997 h 11439056"/>
              <a:gd name="connsiteX337" fmla="*/ 199212 w 27435120"/>
              <a:gd name="connsiteY337" fmla="*/ 3149177 h 11439056"/>
              <a:gd name="connsiteX338" fmla="*/ 133662 w 27435120"/>
              <a:gd name="connsiteY338" fmla="*/ 4310249 h 11439056"/>
              <a:gd name="connsiteX339" fmla="*/ 95291 w 27435120"/>
              <a:gd name="connsiteY339" fmla="*/ 4518429 h 11439056"/>
              <a:gd name="connsiteX340" fmla="*/ 29741 w 27435120"/>
              <a:gd name="connsiteY340" fmla="*/ 4557357 h 11439056"/>
              <a:gd name="connsiteX341" fmla="*/ 2562 w 27435120"/>
              <a:gd name="connsiteY341" fmla="*/ 4487964 h 11439056"/>
              <a:gd name="connsiteX342" fmla="*/ 29741 w 27435120"/>
              <a:gd name="connsiteY342" fmla="*/ 3763563 h 11439056"/>
              <a:gd name="connsiteX343" fmla="*/ 87297 w 27435120"/>
              <a:gd name="connsiteY343" fmla="*/ 1908557 h 11439056"/>
              <a:gd name="connsiteX344" fmla="*/ 104884 w 27435120"/>
              <a:gd name="connsiteY344" fmla="*/ 1800235 h 11439056"/>
              <a:gd name="connsiteX345" fmla="*/ 170434 w 27435120"/>
              <a:gd name="connsiteY345" fmla="*/ 1908557 h 11439056"/>
              <a:gd name="connsiteX346" fmla="*/ 255169 w 27435120"/>
              <a:gd name="connsiteY346" fmla="*/ 2316455 h 11439056"/>
              <a:gd name="connsiteX347" fmla="*/ 264762 w 27435120"/>
              <a:gd name="connsiteY347" fmla="*/ 2375694 h 11439056"/>
              <a:gd name="connsiteX348" fmla="*/ 274354 w 27435120"/>
              <a:gd name="connsiteY348" fmla="*/ 2365538 h 11439056"/>
              <a:gd name="connsiteX349" fmla="*/ 255169 w 27435120"/>
              <a:gd name="connsiteY349" fmla="*/ 2316455 h 11439056"/>
              <a:gd name="connsiteX350" fmla="*/ 368682 w 27435120"/>
              <a:gd name="connsiteY350" fmla="*/ 1284015 h 11439056"/>
              <a:gd name="connsiteX351" fmla="*/ 386269 w 27435120"/>
              <a:gd name="connsiteY351" fmla="*/ 1016596 h 11439056"/>
              <a:gd name="connsiteX352" fmla="*/ 648469 w 27435120"/>
              <a:gd name="connsiteY352" fmla="*/ 877809 h 11439056"/>
              <a:gd name="connsiteX353" fmla="*/ 602104 w 27435120"/>
              <a:gd name="connsiteY353" fmla="*/ 906582 h 11439056"/>
              <a:gd name="connsiteX354" fmla="*/ 592511 w 27435120"/>
              <a:gd name="connsiteY354" fmla="*/ 926893 h 11439056"/>
              <a:gd name="connsiteX355" fmla="*/ 648469 w 27435120"/>
              <a:gd name="connsiteY355" fmla="*/ 877809 h 11439056"/>
              <a:gd name="connsiteX356" fmla="*/ 1136096 w 27435120"/>
              <a:gd name="connsiteY356" fmla="*/ 1502351 h 11439056"/>
              <a:gd name="connsiteX357" fmla="*/ 1492624 w 27435120"/>
              <a:gd name="connsiteY357" fmla="*/ 1869629 h 11439056"/>
              <a:gd name="connsiteX358" fmla="*/ 1698866 w 27435120"/>
              <a:gd name="connsiteY358" fmla="*/ 2018571 h 11439056"/>
              <a:gd name="connsiteX359" fmla="*/ 2130536 w 27435120"/>
              <a:gd name="connsiteY359" fmla="*/ 2285990 h 11439056"/>
              <a:gd name="connsiteX360" fmla="*/ 2373551 w 27435120"/>
              <a:gd name="connsiteY360" fmla="*/ 2306300 h 11439056"/>
              <a:gd name="connsiteX361" fmla="*/ 2861178 w 27435120"/>
              <a:gd name="connsiteY361" fmla="*/ 2583874 h 11439056"/>
              <a:gd name="connsiteX362" fmla="*/ 2992278 w 27435120"/>
              <a:gd name="connsiteY362" fmla="*/ 2910531 h 11439056"/>
              <a:gd name="connsiteX363" fmla="*/ 3123377 w 27435120"/>
              <a:gd name="connsiteY363" fmla="*/ 2890221 h 11439056"/>
              <a:gd name="connsiteX364" fmla="*/ 3347207 w 27435120"/>
              <a:gd name="connsiteY364" fmla="*/ 1818853 h 11439056"/>
              <a:gd name="connsiteX365" fmla="*/ 3684549 w 27435120"/>
              <a:gd name="connsiteY365" fmla="*/ 282041 h 11439056"/>
              <a:gd name="connsiteX366" fmla="*/ 3788469 w 27435120"/>
              <a:gd name="connsiteY366" fmla="*/ 104326 h 11439056"/>
              <a:gd name="connsiteX367" fmla="*/ 3962536 w 27435120"/>
              <a:gd name="connsiteY367" fmla="*/ 24 h 11439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</a:cxnLst>
            <a:rect l="l" t="t" r="r" b="b"/>
            <a:pathLst>
              <a:path w="27435120" h="11439056">
                <a:moveTo>
                  <a:pt x="22113293" y="8728822"/>
                </a:moveTo>
                <a:cubicBezTo>
                  <a:pt x="22100477" y="8728266"/>
                  <a:pt x="22089685" y="8737470"/>
                  <a:pt x="22089685" y="8751432"/>
                </a:cubicBezTo>
                <a:cubicBezTo>
                  <a:pt x="22089685" y="8761587"/>
                  <a:pt x="22099277" y="8771743"/>
                  <a:pt x="22108871" y="8771743"/>
                </a:cubicBezTo>
                <a:cubicBezTo>
                  <a:pt x="22126457" y="8781898"/>
                  <a:pt x="22136049" y="8771743"/>
                  <a:pt x="22136049" y="8751432"/>
                </a:cubicBezTo>
                <a:cubicBezTo>
                  <a:pt x="22136049" y="8742970"/>
                  <a:pt x="22126457" y="8732815"/>
                  <a:pt x="22126457" y="8732815"/>
                </a:cubicBezTo>
                <a:cubicBezTo>
                  <a:pt x="22122061" y="8730276"/>
                  <a:pt x="22117565" y="8729006"/>
                  <a:pt x="22113293" y="8728822"/>
                </a:cubicBezTo>
                <a:close/>
                <a:moveTo>
                  <a:pt x="26635011" y="7541278"/>
                </a:moveTo>
                <a:cubicBezTo>
                  <a:pt x="26503911" y="7571743"/>
                  <a:pt x="26428769" y="7671602"/>
                  <a:pt x="26344035" y="7769768"/>
                </a:cubicBezTo>
                <a:cubicBezTo>
                  <a:pt x="26334441" y="7779924"/>
                  <a:pt x="26315257" y="7829007"/>
                  <a:pt x="26324849" y="7839162"/>
                </a:cubicBezTo>
                <a:cubicBezTo>
                  <a:pt x="26344035" y="7869627"/>
                  <a:pt x="26372813" y="7839162"/>
                  <a:pt x="26390399" y="7829007"/>
                </a:cubicBezTo>
                <a:cubicBezTo>
                  <a:pt x="26484727" y="7740996"/>
                  <a:pt x="26569461" y="7651292"/>
                  <a:pt x="26635011" y="7541278"/>
                </a:cubicBezTo>
                <a:close/>
                <a:moveTo>
                  <a:pt x="27153639" y="5795680"/>
                </a:moveTo>
                <a:cubicBezTo>
                  <a:pt x="27088565" y="5809587"/>
                  <a:pt x="26982947" y="5923436"/>
                  <a:pt x="26989941" y="5984155"/>
                </a:cubicBezTo>
                <a:cubicBezTo>
                  <a:pt x="26989941" y="5994310"/>
                  <a:pt x="27018719" y="6014621"/>
                  <a:pt x="27028311" y="6004466"/>
                </a:cubicBezTo>
                <a:cubicBezTo>
                  <a:pt x="27113047" y="5984155"/>
                  <a:pt x="27169003" y="5924917"/>
                  <a:pt x="27205775" y="5845368"/>
                </a:cubicBezTo>
                <a:cubicBezTo>
                  <a:pt x="27196183" y="5825058"/>
                  <a:pt x="27188189" y="5806440"/>
                  <a:pt x="27178597" y="5796285"/>
                </a:cubicBezTo>
                <a:cubicBezTo>
                  <a:pt x="27171403" y="5793746"/>
                  <a:pt x="27162933" y="5793693"/>
                  <a:pt x="27153639" y="5795680"/>
                </a:cubicBezTo>
                <a:close/>
                <a:moveTo>
                  <a:pt x="23429461" y="3883733"/>
                </a:moveTo>
                <a:cubicBezTo>
                  <a:pt x="23429461" y="3893888"/>
                  <a:pt x="23429461" y="3893888"/>
                  <a:pt x="23429461" y="3893888"/>
                </a:cubicBezTo>
                <a:cubicBezTo>
                  <a:pt x="23448647" y="3893888"/>
                  <a:pt x="23448647" y="3893888"/>
                  <a:pt x="23448647" y="3893888"/>
                </a:cubicBezTo>
                <a:close/>
                <a:moveTo>
                  <a:pt x="21827485" y="3604466"/>
                </a:moveTo>
                <a:cubicBezTo>
                  <a:pt x="21808299" y="3614621"/>
                  <a:pt x="21808299" y="3614621"/>
                  <a:pt x="21808299" y="3614621"/>
                </a:cubicBezTo>
                <a:lnTo>
                  <a:pt x="21827485" y="3614621"/>
                </a:lnTo>
                <a:cubicBezTo>
                  <a:pt x="21827485" y="3604466"/>
                  <a:pt x="21827485" y="3604466"/>
                  <a:pt x="21827485" y="3604466"/>
                </a:cubicBezTo>
                <a:close/>
                <a:moveTo>
                  <a:pt x="19259847" y="937048"/>
                </a:moveTo>
                <a:cubicBezTo>
                  <a:pt x="19259847" y="937048"/>
                  <a:pt x="19259847" y="937048"/>
                  <a:pt x="19267841" y="937048"/>
                </a:cubicBezTo>
                <a:lnTo>
                  <a:pt x="19260701" y="938792"/>
                </a:lnTo>
                <a:close/>
                <a:moveTo>
                  <a:pt x="3962536" y="24"/>
                </a:moveTo>
                <a:cubicBezTo>
                  <a:pt x="4022291" y="1082"/>
                  <a:pt x="4083444" y="38318"/>
                  <a:pt x="4144997" y="112789"/>
                </a:cubicBezTo>
                <a:cubicBezTo>
                  <a:pt x="4200954" y="182182"/>
                  <a:pt x="4256912" y="261730"/>
                  <a:pt x="4312868" y="341279"/>
                </a:cubicBezTo>
                <a:cubicBezTo>
                  <a:pt x="4351240" y="390362"/>
                  <a:pt x="4407197" y="451293"/>
                  <a:pt x="4453561" y="410673"/>
                </a:cubicBezTo>
                <a:cubicBezTo>
                  <a:pt x="4631026" y="271886"/>
                  <a:pt x="4659804" y="410673"/>
                  <a:pt x="4725353" y="530842"/>
                </a:cubicBezTo>
                <a:cubicBezTo>
                  <a:pt x="4800496" y="669629"/>
                  <a:pt x="4837268" y="659474"/>
                  <a:pt x="4968368" y="530842"/>
                </a:cubicBezTo>
                <a:cubicBezTo>
                  <a:pt x="5043511" y="451293"/>
                  <a:pt x="5101067" y="490221"/>
                  <a:pt x="5147431" y="569770"/>
                </a:cubicBezTo>
                <a:cubicBezTo>
                  <a:pt x="5203388" y="698402"/>
                  <a:pt x="5249753" y="827034"/>
                  <a:pt x="5259346" y="965821"/>
                </a:cubicBezTo>
                <a:cubicBezTo>
                  <a:pt x="5278531" y="1194311"/>
                  <a:pt x="5419224" y="1322943"/>
                  <a:pt x="5540731" y="1471885"/>
                </a:cubicBezTo>
                <a:cubicBezTo>
                  <a:pt x="5579101" y="1522661"/>
                  <a:pt x="5615873" y="1512506"/>
                  <a:pt x="5662238" y="1482041"/>
                </a:cubicBezTo>
                <a:cubicBezTo>
                  <a:pt x="5756566" y="1402492"/>
                  <a:pt x="5858887" y="1432957"/>
                  <a:pt x="5953215" y="1482041"/>
                </a:cubicBezTo>
                <a:cubicBezTo>
                  <a:pt x="6188236" y="1602210"/>
                  <a:pt x="6421658" y="1720686"/>
                  <a:pt x="6647085" y="1859474"/>
                </a:cubicBezTo>
                <a:cubicBezTo>
                  <a:pt x="6768592" y="1928867"/>
                  <a:pt x="6843735" y="2047344"/>
                  <a:pt x="6918878" y="2157358"/>
                </a:cubicBezTo>
                <a:cubicBezTo>
                  <a:pt x="7011607" y="2285990"/>
                  <a:pt x="7115527" y="2583874"/>
                  <a:pt x="7115527" y="2742971"/>
                </a:cubicBezTo>
                <a:cubicBezTo>
                  <a:pt x="7115527" y="2761589"/>
                  <a:pt x="7115527" y="2781899"/>
                  <a:pt x="7125120" y="2802210"/>
                </a:cubicBezTo>
                <a:cubicBezTo>
                  <a:pt x="7125120" y="2851293"/>
                  <a:pt x="7125120" y="2920686"/>
                  <a:pt x="7171484" y="2930842"/>
                </a:cubicBezTo>
                <a:cubicBezTo>
                  <a:pt x="7227442" y="2951152"/>
                  <a:pt x="7246627" y="2881758"/>
                  <a:pt x="7265813" y="2841138"/>
                </a:cubicBezTo>
                <a:cubicBezTo>
                  <a:pt x="7331362" y="2702351"/>
                  <a:pt x="7358542" y="2543253"/>
                  <a:pt x="7396912" y="2385849"/>
                </a:cubicBezTo>
                <a:cubicBezTo>
                  <a:pt x="7443277" y="2175976"/>
                  <a:pt x="7545599" y="2028726"/>
                  <a:pt x="7734255" y="1939022"/>
                </a:cubicBezTo>
                <a:cubicBezTo>
                  <a:pt x="7855762" y="1869629"/>
                  <a:pt x="7967676" y="1859474"/>
                  <a:pt x="8071597" y="1977950"/>
                </a:cubicBezTo>
                <a:cubicBezTo>
                  <a:pt x="8220283" y="2157358"/>
                  <a:pt x="8474489" y="2175976"/>
                  <a:pt x="8624773" y="2365538"/>
                </a:cubicBezTo>
                <a:cubicBezTo>
                  <a:pt x="8642361" y="2375694"/>
                  <a:pt x="8661545" y="2385849"/>
                  <a:pt x="8680731" y="2385849"/>
                </a:cubicBezTo>
                <a:cubicBezTo>
                  <a:pt x="8962117" y="2345228"/>
                  <a:pt x="9008481" y="2612647"/>
                  <a:pt x="9139581" y="2781899"/>
                </a:cubicBezTo>
                <a:cubicBezTo>
                  <a:pt x="9166759" y="2822520"/>
                  <a:pt x="9176353" y="2890221"/>
                  <a:pt x="9195537" y="2940997"/>
                </a:cubicBezTo>
                <a:cubicBezTo>
                  <a:pt x="9214723" y="2979925"/>
                  <a:pt x="9233909" y="3020545"/>
                  <a:pt x="9280273" y="3010390"/>
                </a:cubicBezTo>
                <a:cubicBezTo>
                  <a:pt x="9299458" y="3000235"/>
                  <a:pt x="9326637" y="2979925"/>
                  <a:pt x="9336230" y="2951152"/>
                </a:cubicBezTo>
                <a:cubicBezTo>
                  <a:pt x="9382594" y="2851293"/>
                  <a:pt x="9420965" y="2751434"/>
                  <a:pt x="9457737" y="2643112"/>
                </a:cubicBezTo>
                <a:cubicBezTo>
                  <a:pt x="9486515" y="2563564"/>
                  <a:pt x="9523288" y="2484015"/>
                  <a:pt x="9588837" y="2414622"/>
                </a:cubicBezTo>
                <a:cubicBezTo>
                  <a:pt x="9785486" y="2206441"/>
                  <a:pt x="9916586" y="2196286"/>
                  <a:pt x="10095650" y="2434932"/>
                </a:cubicBezTo>
                <a:cubicBezTo>
                  <a:pt x="10236342" y="2622802"/>
                  <a:pt x="10423399" y="2692196"/>
                  <a:pt x="10620049" y="2761589"/>
                </a:cubicBezTo>
                <a:cubicBezTo>
                  <a:pt x="10779927" y="2812365"/>
                  <a:pt x="10995762" y="2761589"/>
                  <a:pt x="11088492" y="3000235"/>
                </a:cubicBezTo>
                <a:cubicBezTo>
                  <a:pt x="11098084" y="3049318"/>
                  <a:pt x="11154041" y="3010390"/>
                  <a:pt x="11173226" y="2979925"/>
                </a:cubicBezTo>
                <a:cubicBezTo>
                  <a:pt x="11209998" y="2900376"/>
                  <a:pt x="11257962" y="2822520"/>
                  <a:pt x="11294733" y="2742971"/>
                </a:cubicBezTo>
                <a:cubicBezTo>
                  <a:pt x="11323511" y="2702351"/>
                  <a:pt x="11323511" y="2643112"/>
                  <a:pt x="11350692" y="2604184"/>
                </a:cubicBezTo>
                <a:cubicBezTo>
                  <a:pt x="11416241" y="2494170"/>
                  <a:pt x="11425833" y="2335073"/>
                  <a:pt x="11576118" y="2296145"/>
                </a:cubicBezTo>
                <a:cubicBezTo>
                  <a:pt x="11604896" y="2434932"/>
                  <a:pt x="11510569" y="2524636"/>
                  <a:pt x="11473796" y="2622802"/>
                </a:cubicBezTo>
                <a:cubicBezTo>
                  <a:pt x="11406648" y="2781899"/>
                  <a:pt x="11350692" y="2940997"/>
                  <a:pt x="11323511" y="3108557"/>
                </a:cubicBezTo>
                <a:cubicBezTo>
                  <a:pt x="11313920" y="3159332"/>
                  <a:pt x="11313920" y="3218571"/>
                  <a:pt x="11369877" y="3238881"/>
                </a:cubicBezTo>
                <a:cubicBezTo>
                  <a:pt x="11425833" y="3277809"/>
                  <a:pt x="11473796" y="3238881"/>
                  <a:pt x="11520161" y="3198260"/>
                </a:cubicBezTo>
                <a:cubicBezTo>
                  <a:pt x="11539346" y="3179643"/>
                  <a:pt x="11556933" y="3149177"/>
                  <a:pt x="11566526" y="3128867"/>
                </a:cubicBezTo>
                <a:cubicBezTo>
                  <a:pt x="11632076" y="2910531"/>
                  <a:pt x="11801546" y="2761589"/>
                  <a:pt x="11931048" y="2604184"/>
                </a:cubicBezTo>
                <a:cubicBezTo>
                  <a:pt x="12081332" y="2424777"/>
                  <a:pt x="12071740" y="2265679"/>
                  <a:pt x="11913461" y="2108275"/>
                </a:cubicBezTo>
                <a:cubicBezTo>
                  <a:pt x="11884682" y="2077809"/>
                  <a:pt x="11772769" y="2067654"/>
                  <a:pt x="11838318" y="1998261"/>
                </a:cubicBezTo>
                <a:cubicBezTo>
                  <a:pt x="11894276" y="1928867"/>
                  <a:pt x="12042962" y="1898401"/>
                  <a:pt x="12062147" y="1967795"/>
                </a:cubicBezTo>
                <a:cubicBezTo>
                  <a:pt x="12146882" y="2226751"/>
                  <a:pt x="12324347" y="2196286"/>
                  <a:pt x="12520996" y="2206441"/>
                </a:cubicBezTo>
                <a:cubicBezTo>
                  <a:pt x="12661689" y="2206441"/>
                  <a:pt x="12746424" y="2385849"/>
                  <a:pt x="12867931" y="2445087"/>
                </a:cubicBezTo>
                <a:cubicBezTo>
                  <a:pt x="13139724" y="2583874"/>
                  <a:pt x="13224459" y="2812365"/>
                  <a:pt x="13195682" y="3108557"/>
                </a:cubicBezTo>
                <a:cubicBezTo>
                  <a:pt x="13176495" y="3287964"/>
                  <a:pt x="13224459" y="3465679"/>
                  <a:pt x="13242045" y="3645087"/>
                </a:cubicBezTo>
                <a:cubicBezTo>
                  <a:pt x="13270824" y="3873578"/>
                  <a:pt x="13317188" y="4102068"/>
                  <a:pt x="13251639" y="4328866"/>
                </a:cubicBezTo>
                <a:cubicBezTo>
                  <a:pt x="13242045" y="4359332"/>
                  <a:pt x="13242045" y="4398260"/>
                  <a:pt x="13280416" y="4408415"/>
                </a:cubicBezTo>
                <a:cubicBezTo>
                  <a:pt x="13280416" y="4408415"/>
                  <a:pt x="13307595" y="4359332"/>
                  <a:pt x="13317188" y="4339022"/>
                </a:cubicBezTo>
                <a:cubicBezTo>
                  <a:pt x="13430701" y="3953126"/>
                  <a:pt x="13486658" y="3555383"/>
                  <a:pt x="13617758" y="3179643"/>
                </a:cubicBezTo>
                <a:cubicBezTo>
                  <a:pt x="13636944" y="3139022"/>
                  <a:pt x="13636944" y="3079784"/>
                  <a:pt x="13654530" y="3039163"/>
                </a:cubicBezTo>
                <a:cubicBezTo>
                  <a:pt x="13692901" y="2951152"/>
                  <a:pt x="13748858" y="2920686"/>
                  <a:pt x="13833593" y="2990080"/>
                </a:cubicBezTo>
                <a:cubicBezTo>
                  <a:pt x="13964693" y="3100094"/>
                  <a:pt x="13974286" y="3100094"/>
                  <a:pt x="14039836" y="2961307"/>
                </a:cubicBezTo>
                <a:cubicBezTo>
                  <a:pt x="14132565" y="2742971"/>
                  <a:pt x="14282850" y="2612647"/>
                  <a:pt x="14479500" y="2524636"/>
                </a:cubicBezTo>
                <a:cubicBezTo>
                  <a:pt x="14573828" y="2473860"/>
                  <a:pt x="14648970" y="2434932"/>
                  <a:pt x="14724113" y="2533098"/>
                </a:cubicBezTo>
                <a:cubicBezTo>
                  <a:pt x="14780070" y="2594029"/>
                  <a:pt x="14845620" y="2612647"/>
                  <a:pt x="14901577" y="2553409"/>
                </a:cubicBezTo>
                <a:cubicBezTo>
                  <a:pt x="15061455" y="2375694"/>
                  <a:pt x="15229327" y="2455242"/>
                  <a:pt x="15398797" y="2504325"/>
                </a:cubicBezTo>
                <a:cubicBezTo>
                  <a:pt x="15529897" y="2543253"/>
                  <a:pt x="15641812" y="2612647"/>
                  <a:pt x="15744133" y="2702351"/>
                </a:cubicBezTo>
                <a:cubicBezTo>
                  <a:pt x="15828869" y="2771744"/>
                  <a:pt x="15894419" y="2781899"/>
                  <a:pt x="15959969" y="2692196"/>
                </a:cubicBezTo>
                <a:cubicBezTo>
                  <a:pt x="16007932" y="2622802"/>
                  <a:pt x="16035111" y="2533098"/>
                  <a:pt x="16139032" y="2583874"/>
                </a:cubicBezTo>
                <a:cubicBezTo>
                  <a:pt x="16212576" y="2622802"/>
                  <a:pt x="16306903" y="2673578"/>
                  <a:pt x="16297311" y="2771744"/>
                </a:cubicBezTo>
                <a:cubicBezTo>
                  <a:pt x="16287718" y="2969770"/>
                  <a:pt x="16372453" y="3039163"/>
                  <a:pt x="16541925" y="3059473"/>
                </a:cubicBezTo>
                <a:cubicBezTo>
                  <a:pt x="16607473" y="3069629"/>
                  <a:pt x="16663431" y="3118712"/>
                  <a:pt x="16700203" y="3179643"/>
                </a:cubicBezTo>
                <a:cubicBezTo>
                  <a:pt x="16813717" y="3326892"/>
                  <a:pt x="16916039" y="3475834"/>
                  <a:pt x="17075915" y="3575693"/>
                </a:cubicBezTo>
                <a:cubicBezTo>
                  <a:pt x="17178237" y="3634932"/>
                  <a:pt x="17168645" y="3753408"/>
                  <a:pt x="17187831" y="3863422"/>
                </a:cubicBezTo>
                <a:cubicBezTo>
                  <a:pt x="17187831" y="3912506"/>
                  <a:pt x="17197423" y="3971744"/>
                  <a:pt x="17253381" y="3981899"/>
                </a:cubicBezTo>
                <a:cubicBezTo>
                  <a:pt x="17299745" y="3981899"/>
                  <a:pt x="17328523" y="3953126"/>
                  <a:pt x="17347709" y="3922661"/>
                </a:cubicBezTo>
                <a:cubicBezTo>
                  <a:pt x="17469215" y="3714480"/>
                  <a:pt x="17609907" y="3536765"/>
                  <a:pt x="17777779" y="3367513"/>
                </a:cubicBezTo>
                <a:cubicBezTo>
                  <a:pt x="17852923" y="3287964"/>
                  <a:pt x="17862515" y="3188105"/>
                  <a:pt x="17872107" y="3089939"/>
                </a:cubicBezTo>
                <a:cubicBezTo>
                  <a:pt x="17900885" y="2573719"/>
                  <a:pt x="18049571" y="2087964"/>
                  <a:pt x="18153493" y="1592055"/>
                </a:cubicBezTo>
                <a:cubicBezTo>
                  <a:pt x="18219043" y="1314481"/>
                  <a:pt x="18294185" y="1016596"/>
                  <a:pt x="18444471" y="757640"/>
                </a:cubicBezTo>
                <a:cubicBezTo>
                  <a:pt x="18575569" y="539305"/>
                  <a:pt x="18762627" y="520687"/>
                  <a:pt x="18949685" y="510532"/>
                </a:cubicBezTo>
                <a:cubicBezTo>
                  <a:pt x="19071191" y="500376"/>
                  <a:pt x="19136741" y="600235"/>
                  <a:pt x="19119155" y="728867"/>
                </a:cubicBezTo>
                <a:cubicBezTo>
                  <a:pt x="19109561" y="777951"/>
                  <a:pt x="19090377" y="827034"/>
                  <a:pt x="19071191" y="877809"/>
                </a:cubicBezTo>
                <a:cubicBezTo>
                  <a:pt x="19053605" y="996286"/>
                  <a:pt x="19109561" y="986131"/>
                  <a:pt x="19184705" y="957358"/>
                </a:cubicBezTo>
                <a:cubicBezTo>
                  <a:pt x="19198295" y="952280"/>
                  <a:pt x="19212283" y="949742"/>
                  <a:pt x="19226273" y="947203"/>
                </a:cubicBezTo>
                <a:lnTo>
                  <a:pt x="19260701" y="938792"/>
                </a:lnTo>
                <a:lnTo>
                  <a:pt x="19297819" y="1014692"/>
                </a:lnTo>
                <a:cubicBezTo>
                  <a:pt x="19310609" y="1040715"/>
                  <a:pt x="19324597" y="1065680"/>
                  <a:pt x="19342983" y="1085990"/>
                </a:cubicBezTo>
                <a:cubicBezTo>
                  <a:pt x="19427719" y="1194311"/>
                  <a:pt x="19427719" y="1304326"/>
                  <a:pt x="19381355" y="1412647"/>
                </a:cubicBezTo>
                <a:cubicBezTo>
                  <a:pt x="19362169" y="1422802"/>
                  <a:pt x="19342983" y="1432957"/>
                  <a:pt x="19334989" y="1432957"/>
                </a:cubicBezTo>
                <a:cubicBezTo>
                  <a:pt x="19325397" y="1443113"/>
                  <a:pt x="19325397" y="1453268"/>
                  <a:pt x="19325397" y="1453268"/>
                </a:cubicBezTo>
                <a:cubicBezTo>
                  <a:pt x="19352577" y="1461730"/>
                  <a:pt x="19362169" y="1432957"/>
                  <a:pt x="19381355" y="1412647"/>
                </a:cubicBezTo>
                <a:cubicBezTo>
                  <a:pt x="19466089" y="1432957"/>
                  <a:pt x="19539633" y="1284015"/>
                  <a:pt x="19597189" y="1333098"/>
                </a:cubicBezTo>
                <a:cubicBezTo>
                  <a:pt x="19672331" y="1394029"/>
                  <a:pt x="19699511" y="1522661"/>
                  <a:pt x="19709103" y="1630983"/>
                </a:cubicBezTo>
                <a:cubicBezTo>
                  <a:pt x="19718697" y="1690221"/>
                  <a:pt x="19728289" y="1751152"/>
                  <a:pt x="19728289" y="1810390"/>
                </a:cubicBezTo>
                <a:cubicBezTo>
                  <a:pt x="19728289" y="2098120"/>
                  <a:pt x="19745875" y="2385849"/>
                  <a:pt x="19821019" y="2673578"/>
                </a:cubicBezTo>
                <a:cubicBezTo>
                  <a:pt x="19868981" y="2881758"/>
                  <a:pt x="19876975" y="3079784"/>
                  <a:pt x="19821019" y="3287964"/>
                </a:cubicBezTo>
                <a:cubicBezTo>
                  <a:pt x="19774653" y="3447061"/>
                  <a:pt x="19803431" y="3485989"/>
                  <a:pt x="19952119" y="3516455"/>
                </a:cubicBezTo>
                <a:cubicBezTo>
                  <a:pt x="20121589" y="3536765"/>
                  <a:pt x="20289461" y="3565538"/>
                  <a:pt x="20458931" y="3575693"/>
                </a:cubicBezTo>
                <a:cubicBezTo>
                  <a:pt x="20590031" y="3585848"/>
                  <a:pt x="20721131" y="3555383"/>
                  <a:pt x="20759501" y="3377668"/>
                </a:cubicBezTo>
                <a:cubicBezTo>
                  <a:pt x="20786681" y="3267654"/>
                  <a:pt x="20842637" y="3257499"/>
                  <a:pt x="20927373" y="3267654"/>
                </a:cubicBezTo>
                <a:cubicBezTo>
                  <a:pt x="21029695" y="3287964"/>
                  <a:pt x="21133615" y="3298119"/>
                  <a:pt x="21235937" y="3308274"/>
                </a:cubicBezTo>
                <a:cubicBezTo>
                  <a:pt x="21293493" y="3318430"/>
                  <a:pt x="21349451" y="3347202"/>
                  <a:pt x="21395815" y="3347202"/>
                </a:cubicBezTo>
                <a:cubicBezTo>
                  <a:pt x="21827485" y="3347202"/>
                  <a:pt x="22172821" y="3604466"/>
                  <a:pt x="22548535" y="3763563"/>
                </a:cubicBezTo>
                <a:cubicBezTo>
                  <a:pt x="22642863" y="3814339"/>
                  <a:pt x="22725999" y="3863422"/>
                  <a:pt x="22839511" y="3873578"/>
                </a:cubicBezTo>
                <a:cubicBezTo>
                  <a:pt x="23036161" y="3883733"/>
                  <a:pt x="23213625" y="3883733"/>
                  <a:pt x="23400683" y="3753408"/>
                </a:cubicBezTo>
                <a:cubicBezTo>
                  <a:pt x="23550969" y="3645087"/>
                  <a:pt x="23730031" y="3506300"/>
                  <a:pt x="23944267" y="3596004"/>
                </a:cubicBezTo>
                <a:cubicBezTo>
                  <a:pt x="23982639" y="3614621"/>
                  <a:pt x="24048189" y="3604466"/>
                  <a:pt x="24075367" y="3575693"/>
                </a:cubicBezTo>
                <a:cubicBezTo>
                  <a:pt x="24216061" y="3485989"/>
                  <a:pt x="24375937" y="3465679"/>
                  <a:pt x="24535815" y="3426751"/>
                </a:cubicBezTo>
                <a:cubicBezTo>
                  <a:pt x="24620551" y="3416596"/>
                  <a:pt x="24732465" y="3416596"/>
                  <a:pt x="24713281" y="3257499"/>
                </a:cubicBezTo>
                <a:cubicBezTo>
                  <a:pt x="24703687" y="3228726"/>
                  <a:pt x="24750051" y="3228726"/>
                  <a:pt x="24778831" y="3228726"/>
                </a:cubicBezTo>
                <a:cubicBezTo>
                  <a:pt x="24890745" y="3238881"/>
                  <a:pt x="25004257" y="3218571"/>
                  <a:pt x="25088993" y="3318430"/>
                </a:cubicBezTo>
                <a:cubicBezTo>
                  <a:pt x="25162537" y="3396286"/>
                  <a:pt x="25256865" y="3396286"/>
                  <a:pt x="25322415" y="3318430"/>
                </a:cubicBezTo>
                <a:cubicBezTo>
                  <a:pt x="25519065" y="3079784"/>
                  <a:pt x="25754085" y="3020545"/>
                  <a:pt x="26033871" y="3089939"/>
                </a:cubicBezTo>
                <a:cubicBezTo>
                  <a:pt x="26043463" y="3089939"/>
                  <a:pt x="26053057" y="3089939"/>
                  <a:pt x="26062649" y="3089939"/>
                </a:cubicBezTo>
                <a:cubicBezTo>
                  <a:pt x="26137791" y="3100094"/>
                  <a:pt x="26241713" y="3030700"/>
                  <a:pt x="26288077" y="3128867"/>
                </a:cubicBezTo>
                <a:cubicBezTo>
                  <a:pt x="26344035" y="3228726"/>
                  <a:pt x="26232119" y="3277809"/>
                  <a:pt x="26184157" y="3347202"/>
                </a:cubicBezTo>
                <a:cubicBezTo>
                  <a:pt x="26118607" y="3436906"/>
                  <a:pt x="26072241" y="3536765"/>
                  <a:pt x="26128199" y="3655242"/>
                </a:cubicBezTo>
                <a:cubicBezTo>
                  <a:pt x="26174563" y="3753408"/>
                  <a:pt x="26128199" y="3873578"/>
                  <a:pt x="26137791" y="3981899"/>
                </a:cubicBezTo>
                <a:cubicBezTo>
                  <a:pt x="26156977" y="4269628"/>
                  <a:pt x="26297669" y="4359332"/>
                  <a:pt x="26579055" y="4240855"/>
                </a:cubicBezTo>
                <a:cubicBezTo>
                  <a:pt x="26569461" y="4398260"/>
                  <a:pt x="26615827" y="4528584"/>
                  <a:pt x="26719747" y="4647061"/>
                </a:cubicBezTo>
                <a:cubicBezTo>
                  <a:pt x="26812477" y="4765538"/>
                  <a:pt x="26793291" y="4785848"/>
                  <a:pt x="26662191" y="4855242"/>
                </a:cubicBezTo>
                <a:cubicBezTo>
                  <a:pt x="26559869" y="4904325"/>
                  <a:pt x="26550277" y="4934790"/>
                  <a:pt x="26635011" y="5014339"/>
                </a:cubicBezTo>
                <a:cubicBezTo>
                  <a:pt x="26766111" y="5132816"/>
                  <a:pt x="26916397" y="5242830"/>
                  <a:pt x="26906805" y="5469628"/>
                </a:cubicBezTo>
                <a:cubicBezTo>
                  <a:pt x="26897211" y="5510248"/>
                  <a:pt x="26943575" y="5539021"/>
                  <a:pt x="26981947" y="5539021"/>
                </a:cubicBezTo>
                <a:cubicBezTo>
                  <a:pt x="27130633" y="5549177"/>
                  <a:pt x="27234553" y="5669346"/>
                  <a:pt x="27356061" y="5737047"/>
                </a:cubicBezTo>
                <a:cubicBezTo>
                  <a:pt x="27440795" y="5775975"/>
                  <a:pt x="27467975" y="5855523"/>
                  <a:pt x="27384839" y="5924917"/>
                </a:cubicBezTo>
                <a:cubicBezTo>
                  <a:pt x="27149819" y="6122942"/>
                  <a:pt x="27196183" y="6381898"/>
                  <a:pt x="27280919" y="6629007"/>
                </a:cubicBezTo>
                <a:cubicBezTo>
                  <a:pt x="27309697" y="6728866"/>
                  <a:pt x="27309697" y="6808415"/>
                  <a:pt x="27234553" y="6867653"/>
                </a:cubicBezTo>
                <a:cubicBezTo>
                  <a:pt x="27047497" y="7035213"/>
                  <a:pt x="26953169" y="7253548"/>
                  <a:pt x="26858841" y="7492194"/>
                </a:cubicBezTo>
                <a:cubicBezTo>
                  <a:pt x="26766111" y="7759613"/>
                  <a:pt x="26625419" y="7998259"/>
                  <a:pt x="26334441" y="8067653"/>
                </a:cubicBezTo>
                <a:cubicBezTo>
                  <a:pt x="26193749" y="8098118"/>
                  <a:pt x="26156977" y="8265678"/>
                  <a:pt x="26043463" y="8316454"/>
                </a:cubicBezTo>
                <a:cubicBezTo>
                  <a:pt x="25921957" y="8365537"/>
                  <a:pt x="25781265" y="8296143"/>
                  <a:pt x="25659757" y="8365537"/>
                </a:cubicBezTo>
                <a:cubicBezTo>
                  <a:pt x="25499879" y="8455241"/>
                  <a:pt x="25332007" y="8514479"/>
                  <a:pt x="25162537" y="8563562"/>
                </a:cubicBezTo>
                <a:cubicBezTo>
                  <a:pt x="25096987" y="8583872"/>
                  <a:pt x="25031437" y="8594028"/>
                  <a:pt x="24965887" y="8602490"/>
                </a:cubicBezTo>
                <a:cubicBezTo>
                  <a:pt x="24798015" y="8632956"/>
                  <a:pt x="24666915" y="8375692"/>
                  <a:pt x="24470265" y="8543252"/>
                </a:cubicBezTo>
                <a:cubicBezTo>
                  <a:pt x="24329573" y="8673576"/>
                  <a:pt x="24132923" y="8594028"/>
                  <a:pt x="23953861" y="8622800"/>
                </a:cubicBezTo>
                <a:cubicBezTo>
                  <a:pt x="23813167" y="8643111"/>
                  <a:pt x="23682069" y="8682039"/>
                  <a:pt x="23570153" y="8781898"/>
                </a:cubicBezTo>
                <a:cubicBezTo>
                  <a:pt x="23458239" y="8871601"/>
                  <a:pt x="23344725" y="8959613"/>
                  <a:pt x="23204033" y="8990078"/>
                </a:cubicBezTo>
                <a:cubicBezTo>
                  <a:pt x="23269583" y="8871601"/>
                  <a:pt x="23383097" y="8802208"/>
                  <a:pt x="23485419" y="8722659"/>
                </a:cubicBezTo>
                <a:cubicBezTo>
                  <a:pt x="23597333" y="8643111"/>
                  <a:pt x="23691661" y="8563562"/>
                  <a:pt x="23766803" y="8445085"/>
                </a:cubicBezTo>
                <a:cubicBezTo>
                  <a:pt x="23813167" y="8404465"/>
                  <a:pt x="23870723" y="8355382"/>
                  <a:pt x="23813167" y="8275833"/>
                </a:cubicBezTo>
                <a:cubicBezTo>
                  <a:pt x="23813167" y="8265678"/>
                  <a:pt x="23776395" y="8255523"/>
                  <a:pt x="23766803" y="8265678"/>
                </a:cubicBezTo>
                <a:cubicBezTo>
                  <a:pt x="23691661" y="8324916"/>
                  <a:pt x="23757211" y="8385847"/>
                  <a:pt x="23766803" y="8445085"/>
                </a:cubicBezTo>
                <a:cubicBezTo>
                  <a:pt x="23550969" y="8285988"/>
                  <a:pt x="23354319" y="8296143"/>
                  <a:pt x="23128891" y="8445085"/>
                </a:cubicBezTo>
                <a:cubicBezTo>
                  <a:pt x="22941833" y="8563562"/>
                  <a:pt x="22718005" y="8632956"/>
                  <a:pt x="22529349" y="8771743"/>
                </a:cubicBezTo>
                <a:cubicBezTo>
                  <a:pt x="22463799" y="8820826"/>
                  <a:pt x="22380663" y="8851291"/>
                  <a:pt x="22295927" y="8871601"/>
                </a:cubicBezTo>
                <a:cubicBezTo>
                  <a:pt x="22051315" y="8959613"/>
                  <a:pt x="21976171" y="8930840"/>
                  <a:pt x="21845071" y="8682039"/>
                </a:cubicBezTo>
                <a:cubicBezTo>
                  <a:pt x="21761935" y="8524634"/>
                  <a:pt x="21658015" y="8404465"/>
                  <a:pt x="21470957" y="8414620"/>
                </a:cubicBezTo>
                <a:cubicBezTo>
                  <a:pt x="21442179" y="8414620"/>
                  <a:pt x="21376629" y="8394310"/>
                  <a:pt x="21376629" y="8375692"/>
                </a:cubicBezTo>
                <a:cubicBezTo>
                  <a:pt x="21339857" y="8167512"/>
                  <a:pt x="21104837" y="8126891"/>
                  <a:pt x="21048881" y="7949176"/>
                </a:cubicBezTo>
                <a:cubicBezTo>
                  <a:pt x="21002515" y="7779924"/>
                  <a:pt x="21012109" y="7592053"/>
                  <a:pt x="21002515" y="7412646"/>
                </a:cubicBezTo>
                <a:cubicBezTo>
                  <a:pt x="20992923" y="7155382"/>
                  <a:pt x="20777087" y="6947202"/>
                  <a:pt x="20534073" y="6965819"/>
                </a:cubicBezTo>
                <a:cubicBezTo>
                  <a:pt x="20458931" y="6975975"/>
                  <a:pt x="20410967" y="7016595"/>
                  <a:pt x="20383789" y="7085989"/>
                </a:cubicBezTo>
                <a:cubicBezTo>
                  <a:pt x="20327831" y="7273859"/>
                  <a:pt x="20318239" y="7471884"/>
                  <a:pt x="20177545" y="7620826"/>
                </a:cubicBezTo>
                <a:cubicBezTo>
                  <a:pt x="20131181" y="7671602"/>
                  <a:pt x="20158361" y="7759613"/>
                  <a:pt x="20187139" y="7820544"/>
                </a:cubicBezTo>
                <a:cubicBezTo>
                  <a:pt x="20262281" y="8028725"/>
                  <a:pt x="20206323" y="8236905"/>
                  <a:pt x="20214317" y="8445085"/>
                </a:cubicBezTo>
                <a:cubicBezTo>
                  <a:pt x="20214317" y="8524634"/>
                  <a:pt x="20167953" y="8553407"/>
                  <a:pt x="20102403" y="8514479"/>
                </a:cubicBezTo>
                <a:cubicBezTo>
                  <a:pt x="20036853" y="8473858"/>
                  <a:pt x="19980897" y="8414620"/>
                  <a:pt x="19915347" y="8385847"/>
                </a:cubicBezTo>
                <a:cubicBezTo>
                  <a:pt x="19803431" y="8335072"/>
                  <a:pt x="19680325" y="8245368"/>
                  <a:pt x="19568411" y="8404465"/>
                </a:cubicBezTo>
                <a:cubicBezTo>
                  <a:pt x="19531639" y="8463703"/>
                  <a:pt x="19502861" y="8414620"/>
                  <a:pt x="19502861" y="8385847"/>
                </a:cubicBezTo>
                <a:cubicBezTo>
                  <a:pt x="19493269" y="8126891"/>
                  <a:pt x="19277433" y="8226750"/>
                  <a:pt x="19165519" y="8157356"/>
                </a:cubicBezTo>
                <a:cubicBezTo>
                  <a:pt x="19127149" y="8137046"/>
                  <a:pt x="19090377" y="8196285"/>
                  <a:pt x="19061599" y="8245368"/>
                </a:cubicBezTo>
                <a:cubicBezTo>
                  <a:pt x="18949685" y="8473858"/>
                  <a:pt x="18828177" y="8702349"/>
                  <a:pt x="18772219" y="8959613"/>
                </a:cubicBezTo>
                <a:cubicBezTo>
                  <a:pt x="18753035" y="9089937"/>
                  <a:pt x="18687485" y="9169486"/>
                  <a:pt x="18602749" y="9249034"/>
                </a:cubicBezTo>
                <a:cubicBezTo>
                  <a:pt x="18452465" y="9377666"/>
                  <a:pt x="18321365" y="9516453"/>
                  <a:pt x="18153493" y="9614620"/>
                </a:cubicBezTo>
                <a:cubicBezTo>
                  <a:pt x="18041577" y="9673858"/>
                  <a:pt x="17928065" y="9704323"/>
                  <a:pt x="17806557" y="9724634"/>
                </a:cubicBezTo>
                <a:cubicBezTo>
                  <a:pt x="17712229" y="9744944"/>
                  <a:pt x="17646679" y="9724634"/>
                  <a:pt x="17581129" y="9645085"/>
                </a:cubicBezTo>
                <a:cubicBezTo>
                  <a:pt x="17422851" y="9465678"/>
                  <a:pt x="17226201" y="9347201"/>
                  <a:pt x="17027953" y="9228724"/>
                </a:cubicBezTo>
                <a:cubicBezTo>
                  <a:pt x="16971995" y="9188104"/>
                  <a:pt x="16898451" y="9149175"/>
                  <a:pt x="16850489" y="9089937"/>
                </a:cubicBezTo>
                <a:cubicBezTo>
                  <a:pt x="16757759" y="8959613"/>
                  <a:pt x="16634653" y="8900374"/>
                  <a:pt x="16493961" y="8891912"/>
                </a:cubicBezTo>
                <a:cubicBezTo>
                  <a:pt x="16335681" y="8871601"/>
                  <a:pt x="16241354" y="8781898"/>
                  <a:pt x="16156618" y="8643111"/>
                </a:cubicBezTo>
                <a:cubicBezTo>
                  <a:pt x="16044704" y="8434930"/>
                  <a:pt x="15923197" y="8236905"/>
                  <a:pt x="15875233" y="7998259"/>
                </a:cubicBezTo>
                <a:cubicBezTo>
                  <a:pt x="15867239" y="7928866"/>
                  <a:pt x="15828869" y="7859472"/>
                  <a:pt x="15753726" y="7849317"/>
                </a:cubicBezTo>
                <a:cubicBezTo>
                  <a:pt x="15678584" y="7849317"/>
                  <a:pt x="15641812" y="7918711"/>
                  <a:pt x="15603441" y="7977949"/>
                </a:cubicBezTo>
                <a:cubicBezTo>
                  <a:pt x="15576262" y="8047342"/>
                  <a:pt x="15529897" y="8147201"/>
                  <a:pt x="15576262" y="8206440"/>
                </a:cubicBezTo>
                <a:cubicBezTo>
                  <a:pt x="15688176" y="8355382"/>
                  <a:pt x="15622626" y="8514479"/>
                  <a:pt x="15613034" y="8663421"/>
                </a:cubicBezTo>
                <a:cubicBezTo>
                  <a:pt x="15595447" y="8881757"/>
                  <a:pt x="15670590" y="9069627"/>
                  <a:pt x="15772911" y="9228724"/>
                </a:cubicBezTo>
                <a:cubicBezTo>
                  <a:pt x="15848054" y="9357356"/>
                  <a:pt x="15894419" y="9475833"/>
                  <a:pt x="15838461" y="9614620"/>
                </a:cubicBezTo>
                <a:cubicBezTo>
                  <a:pt x="15763319" y="9853266"/>
                  <a:pt x="15904011" y="10051291"/>
                  <a:pt x="15894419" y="10279782"/>
                </a:cubicBezTo>
                <a:cubicBezTo>
                  <a:pt x="15894419" y="10328865"/>
                  <a:pt x="15959969" y="10349175"/>
                  <a:pt x="15998339" y="10369486"/>
                </a:cubicBezTo>
                <a:cubicBezTo>
                  <a:pt x="15979154" y="10459189"/>
                  <a:pt x="15959969" y="10547201"/>
                  <a:pt x="15904011" y="10616594"/>
                </a:cubicBezTo>
                <a:cubicBezTo>
                  <a:pt x="15828869" y="10706298"/>
                  <a:pt x="15792097" y="10796002"/>
                  <a:pt x="15884826" y="10904323"/>
                </a:cubicBezTo>
                <a:cubicBezTo>
                  <a:pt x="15932789" y="10944944"/>
                  <a:pt x="15932789" y="11024492"/>
                  <a:pt x="15884826" y="11063420"/>
                </a:cubicBezTo>
                <a:cubicBezTo>
                  <a:pt x="15801689" y="11142969"/>
                  <a:pt x="15753726" y="11212363"/>
                  <a:pt x="15828869" y="11330839"/>
                </a:cubicBezTo>
                <a:cubicBezTo>
                  <a:pt x="15848054" y="11361305"/>
                  <a:pt x="15792097" y="11400233"/>
                  <a:pt x="15763319" y="11410388"/>
                </a:cubicBezTo>
                <a:cubicBezTo>
                  <a:pt x="15613034" y="11479781"/>
                  <a:pt x="15481934" y="11420543"/>
                  <a:pt x="15425977" y="11261446"/>
                </a:cubicBezTo>
                <a:cubicBezTo>
                  <a:pt x="15389205" y="11181897"/>
                  <a:pt x="15389205" y="11083731"/>
                  <a:pt x="15370019" y="11004182"/>
                </a:cubicBezTo>
                <a:cubicBezTo>
                  <a:pt x="15323655" y="10855240"/>
                  <a:pt x="15275691" y="10834930"/>
                  <a:pt x="15154184" y="10924633"/>
                </a:cubicBezTo>
                <a:cubicBezTo>
                  <a:pt x="15127005" y="10944944"/>
                  <a:pt x="15098227" y="10994027"/>
                  <a:pt x="15061455" y="10963562"/>
                </a:cubicBezTo>
                <a:cubicBezTo>
                  <a:pt x="15032677" y="10934789"/>
                  <a:pt x="15061455" y="10894168"/>
                  <a:pt x="15079042" y="10855240"/>
                </a:cubicBezTo>
                <a:cubicBezTo>
                  <a:pt x="15098227" y="10824775"/>
                  <a:pt x="15117412" y="10785847"/>
                  <a:pt x="15127005" y="10745226"/>
                </a:cubicBezTo>
                <a:cubicBezTo>
                  <a:pt x="15127005" y="10736763"/>
                  <a:pt x="15127005" y="10706298"/>
                  <a:pt x="15117412" y="10696143"/>
                </a:cubicBezTo>
                <a:cubicBezTo>
                  <a:pt x="15098227" y="10667370"/>
                  <a:pt x="15061455" y="10677525"/>
                  <a:pt x="15042270" y="10696143"/>
                </a:cubicBezTo>
                <a:cubicBezTo>
                  <a:pt x="14986313" y="10785847"/>
                  <a:pt x="14911170" y="10865395"/>
                  <a:pt x="14872799" y="10973717"/>
                </a:cubicBezTo>
                <a:cubicBezTo>
                  <a:pt x="14788064" y="10914478"/>
                  <a:pt x="14714520" y="10834930"/>
                  <a:pt x="14648970" y="10745226"/>
                </a:cubicBezTo>
                <a:cubicBezTo>
                  <a:pt x="14554642" y="10626749"/>
                  <a:pt x="14508278" y="10477807"/>
                  <a:pt x="14573828" y="10328865"/>
                </a:cubicBezTo>
                <a:cubicBezTo>
                  <a:pt x="14639378" y="10179923"/>
                  <a:pt x="14601007" y="10061446"/>
                  <a:pt x="14508278" y="9942969"/>
                </a:cubicBezTo>
                <a:cubicBezTo>
                  <a:pt x="14460314" y="9892194"/>
                  <a:pt x="14404357" y="9843110"/>
                  <a:pt x="14404357" y="9773717"/>
                </a:cubicBezTo>
                <a:cubicBezTo>
                  <a:pt x="14394765" y="9526608"/>
                  <a:pt x="14310029" y="9308273"/>
                  <a:pt x="14263665" y="9069627"/>
                </a:cubicBezTo>
                <a:cubicBezTo>
                  <a:pt x="14226893" y="8871601"/>
                  <a:pt x="14217300" y="8653266"/>
                  <a:pt x="13945508" y="8643111"/>
                </a:cubicBezTo>
                <a:cubicBezTo>
                  <a:pt x="13870365" y="8643111"/>
                  <a:pt x="13870365" y="8534789"/>
                  <a:pt x="13860773" y="8473858"/>
                </a:cubicBezTo>
                <a:cubicBezTo>
                  <a:pt x="13833593" y="8375692"/>
                  <a:pt x="13804815" y="8265678"/>
                  <a:pt x="13683308" y="8275833"/>
                </a:cubicBezTo>
                <a:cubicBezTo>
                  <a:pt x="13561801" y="8285988"/>
                  <a:pt x="13421108" y="8424775"/>
                  <a:pt x="13421108" y="8534789"/>
                </a:cubicBezTo>
                <a:cubicBezTo>
                  <a:pt x="13411516" y="8673576"/>
                  <a:pt x="13401923" y="8812363"/>
                  <a:pt x="13411516" y="8951150"/>
                </a:cubicBezTo>
                <a:cubicBezTo>
                  <a:pt x="13438695" y="9298118"/>
                  <a:pt x="13345967" y="9604465"/>
                  <a:pt x="13195682" y="9902349"/>
                </a:cubicBezTo>
                <a:cubicBezTo>
                  <a:pt x="13149316" y="9971742"/>
                  <a:pt x="13139724" y="10071601"/>
                  <a:pt x="13101354" y="10151150"/>
                </a:cubicBezTo>
                <a:cubicBezTo>
                  <a:pt x="13008624" y="10349175"/>
                  <a:pt x="12829561" y="10369486"/>
                  <a:pt x="12671281" y="10220543"/>
                </a:cubicBezTo>
                <a:cubicBezTo>
                  <a:pt x="12615324" y="10161305"/>
                  <a:pt x="12559368" y="10120684"/>
                  <a:pt x="12501811" y="10071601"/>
                </a:cubicBezTo>
                <a:cubicBezTo>
                  <a:pt x="12436262" y="10012363"/>
                  <a:pt x="12380304" y="9922659"/>
                  <a:pt x="12314755" y="10071601"/>
                </a:cubicBezTo>
                <a:cubicBezTo>
                  <a:pt x="12285976" y="10140995"/>
                  <a:pt x="12239611" y="10091912"/>
                  <a:pt x="12212432" y="10051291"/>
                </a:cubicBezTo>
                <a:cubicBezTo>
                  <a:pt x="12098919" y="9902349"/>
                  <a:pt x="12042962" y="9734789"/>
                  <a:pt x="12006191" y="9565536"/>
                </a:cubicBezTo>
                <a:cubicBezTo>
                  <a:pt x="11847912" y="8910530"/>
                  <a:pt x="11735996" y="8255523"/>
                  <a:pt x="11726403" y="7581898"/>
                </a:cubicBezTo>
                <a:cubicBezTo>
                  <a:pt x="11726403" y="7482039"/>
                  <a:pt x="11753584" y="7314479"/>
                  <a:pt x="11688033" y="7314479"/>
                </a:cubicBezTo>
                <a:cubicBezTo>
                  <a:pt x="11566526" y="7304324"/>
                  <a:pt x="11604896" y="7482039"/>
                  <a:pt x="11566526" y="7571743"/>
                </a:cubicBezTo>
                <a:cubicBezTo>
                  <a:pt x="11510569" y="7690220"/>
                  <a:pt x="11510569" y="7829007"/>
                  <a:pt x="11500976" y="7959331"/>
                </a:cubicBezTo>
                <a:cubicBezTo>
                  <a:pt x="11473796" y="8414620"/>
                  <a:pt x="11464205" y="8871601"/>
                  <a:pt x="11406648" y="9326891"/>
                </a:cubicBezTo>
                <a:cubicBezTo>
                  <a:pt x="11389062" y="9465678"/>
                  <a:pt x="11398654" y="9604465"/>
                  <a:pt x="11398654" y="9753407"/>
                </a:cubicBezTo>
                <a:cubicBezTo>
                  <a:pt x="11398654" y="9822800"/>
                  <a:pt x="11406648" y="9892194"/>
                  <a:pt x="11379469" y="9953125"/>
                </a:cubicBezTo>
                <a:cubicBezTo>
                  <a:pt x="11341098" y="10051291"/>
                  <a:pt x="11285141" y="10110529"/>
                  <a:pt x="11182819" y="10071601"/>
                </a:cubicBezTo>
                <a:cubicBezTo>
                  <a:pt x="10976576" y="9992053"/>
                  <a:pt x="10731964" y="10022518"/>
                  <a:pt x="10573685" y="9814338"/>
                </a:cubicBezTo>
                <a:cubicBezTo>
                  <a:pt x="10508134" y="9734789"/>
                  <a:pt x="10413806" y="9734789"/>
                  <a:pt x="10311485" y="9744944"/>
                </a:cubicBezTo>
                <a:cubicBezTo>
                  <a:pt x="10049286" y="9763562"/>
                  <a:pt x="9852635" y="9585847"/>
                  <a:pt x="9823857" y="9298118"/>
                </a:cubicBezTo>
                <a:cubicBezTo>
                  <a:pt x="9804672" y="9159331"/>
                  <a:pt x="9814265" y="9010388"/>
                  <a:pt x="9748716" y="8881757"/>
                </a:cubicBezTo>
                <a:cubicBezTo>
                  <a:pt x="9739122" y="8871601"/>
                  <a:pt x="9719937" y="8851291"/>
                  <a:pt x="9711943" y="8841136"/>
                </a:cubicBezTo>
                <a:cubicBezTo>
                  <a:pt x="9673573" y="8841136"/>
                  <a:pt x="9663979" y="8871601"/>
                  <a:pt x="9663979" y="8900374"/>
                </a:cubicBezTo>
                <a:cubicBezTo>
                  <a:pt x="9654388" y="9079782"/>
                  <a:pt x="9654388" y="9257497"/>
                  <a:pt x="9644794" y="9447060"/>
                </a:cubicBezTo>
                <a:cubicBezTo>
                  <a:pt x="9644794" y="9545226"/>
                  <a:pt x="9654388" y="9645085"/>
                  <a:pt x="9636801" y="9744944"/>
                </a:cubicBezTo>
                <a:cubicBezTo>
                  <a:pt x="9608022" y="9971742"/>
                  <a:pt x="9532880" y="10041136"/>
                  <a:pt x="9307452" y="10071601"/>
                </a:cubicBezTo>
                <a:cubicBezTo>
                  <a:pt x="9149173" y="10091912"/>
                  <a:pt x="8998889" y="10091912"/>
                  <a:pt x="8896567" y="9912504"/>
                </a:cubicBezTo>
                <a:cubicBezTo>
                  <a:pt x="8848603" y="9832955"/>
                  <a:pt x="8773461" y="9783872"/>
                  <a:pt x="8680731" y="9804182"/>
                </a:cubicBezTo>
                <a:cubicBezTo>
                  <a:pt x="8511260" y="9843110"/>
                  <a:pt x="8418531" y="9734789"/>
                  <a:pt x="8324203" y="9614620"/>
                </a:cubicBezTo>
                <a:cubicBezTo>
                  <a:pt x="8268247" y="9535071"/>
                  <a:pt x="8229875" y="9447060"/>
                  <a:pt x="8146739" y="9387821"/>
                </a:cubicBezTo>
                <a:cubicBezTo>
                  <a:pt x="8052411" y="9326891"/>
                  <a:pt x="7977269" y="9337046"/>
                  <a:pt x="7940497" y="9447060"/>
                </a:cubicBezTo>
                <a:cubicBezTo>
                  <a:pt x="7892534" y="9575692"/>
                  <a:pt x="7817391" y="9704323"/>
                  <a:pt x="7865354" y="9873576"/>
                </a:cubicBezTo>
                <a:cubicBezTo>
                  <a:pt x="7902126" y="10012363"/>
                  <a:pt x="7846169" y="10051291"/>
                  <a:pt x="7715069" y="9992053"/>
                </a:cubicBezTo>
                <a:cubicBezTo>
                  <a:pt x="7630334" y="9953125"/>
                  <a:pt x="7555191" y="9922659"/>
                  <a:pt x="7472055" y="9932814"/>
                </a:cubicBezTo>
                <a:cubicBezTo>
                  <a:pt x="7237035" y="9942969"/>
                  <a:pt x="7171484" y="9873576"/>
                  <a:pt x="7086749" y="9634930"/>
                </a:cubicBezTo>
                <a:cubicBezTo>
                  <a:pt x="7049977" y="9516453"/>
                  <a:pt x="7115527" y="9316735"/>
                  <a:pt x="6955650" y="9308273"/>
                </a:cubicBezTo>
                <a:cubicBezTo>
                  <a:pt x="6824550" y="9298118"/>
                  <a:pt x="6899692" y="9516453"/>
                  <a:pt x="6814957" y="9604465"/>
                </a:cubicBezTo>
                <a:cubicBezTo>
                  <a:pt x="6797370" y="9614620"/>
                  <a:pt x="6787777" y="9634930"/>
                  <a:pt x="6778185" y="9645085"/>
                </a:cubicBezTo>
                <a:cubicBezTo>
                  <a:pt x="6759000" y="9624775"/>
                  <a:pt x="6749407" y="9585847"/>
                  <a:pt x="6730222" y="9575692"/>
                </a:cubicBezTo>
                <a:cubicBezTo>
                  <a:pt x="6506393" y="9506298"/>
                  <a:pt x="6421658" y="9308273"/>
                  <a:pt x="6356108" y="9089937"/>
                </a:cubicBezTo>
                <a:cubicBezTo>
                  <a:pt x="6205822" y="8612645"/>
                  <a:pt x="6093908" y="8137046"/>
                  <a:pt x="6037951" y="7630981"/>
                </a:cubicBezTo>
                <a:cubicBezTo>
                  <a:pt x="5981994" y="7135072"/>
                  <a:pt x="5943623" y="6639162"/>
                  <a:pt x="5775751" y="6163563"/>
                </a:cubicBezTo>
                <a:cubicBezTo>
                  <a:pt x="5746973" y="6102632"/>
                  <a:pt x="5737380" y="6034931"/>
                  <a:pt x="5700609" y="5963845"/>
                </a:cubicBezTo>
                <a:cubicBezTo>
                  <a:pt x="5652645" y="5885989"/>
                  <a:pt x="5579101" y="5875834"/>
                  <a:pt x="5513551" y="5945227"/>
                </a:cubicBezTo>
                <a:cubicBezTo>
                  <a:pt x="5475180" y="5994310"/>
                  <a:pt x="5438409" y="6043394"/>
                  <a:pt x="5419224" y="6094169"/>
                </a:cubicBezTo>
                <a:cubicBezTo>
                  <a:pt x="5372859" y="6292195"/>
                  <a:pt x="5297716" y="6451292"/>
                  <a:pt x="5118653" y="6569769"/>
                </a:cubicBezTo>
                <a:cubicBezTo>
                  <a:pt x="5006739" y="6649317"/>
                  <a:pt x="5025924" y="6816877"/>
                  <a:pt x="5072288" y="6957357"/>
                </a:cubicBezTo>
                <a:cubicBezTo>
                  <a:pt x="5118653" y="7075833"/>
                  <a:pt x="5118653" y="7194310"/>
                  <a:pt x="5091474" y="7314479"/>
                </a:cubicBezTo>
                <a:cubicBezTo>
                  <a:pt x="5081881" y="7333097"/>
                  <a:pt x="5072288" y="7343252"/>
                  <a:pt x="5062696" y="7363563"/>
                </a:cubicBezTo>
                <a:cubicBezTo>
                  <a:pt x="5043511" y="7343252"/>
                  <a:pt x="5035517" y="7333097"/>
                  <a:pt x="5025924" y="7314479"/>
                </a:cubicBezTo>
                <a:cubicBezTo>
                  <a:pt x="4987553" y="7174000"/>
                  <a:pt x="4941188" y="7026750"/>
                  <a:pt x="4922003" y="6877808"/>
                </a:cubicBezTo>
                <a:cubicBezTo>
                  <a:pt x="4885232" y="6539303"/>
                  <a:pt x="4837268" y="6212646"/>
                  <a:pt x="4790904" y="5875834"/>
                </a:cubicBezTo>
                <a:cubicBezTo>
                  <a:pt x="4790904" y="5845368"/>
                  <a:pt x="4763724" y="5816595"/>
                  <a:pt x="4744539" y="5806440"/>
                </a:cubicBezTo>
                <a:cubicBezTo>
                  <a:pt x="4715761" y="5796285"/>
                  <a:pt x="4698174" y="5835213"/>
                  <a:pt x="4698174" y="5865679"/>
                </a:cubicBezTo>
                <a:cubicBezTo>
                  <a:pt x="4706168" y="6143253"/>
                  <a:pt x="4538296" y="6400516"/>
                  <a:pt x="4631026" y="6688245"/>
                </a:cubicBezTo>
                <a:cubicBezTo>
                  <a:pt x="4640618" y="6728866"/>
                  <a:pt x="4631026" y="6798259"/>
                  <a:pt x="4575068" y="6808415"/>
                </a:cubicBezTo>
                <a:cubicBezTo>
                  <a:pt x="4499926" y="6816877"/>
                  <a:pt x="4491932" y="6749176"/>
                  <a:pt x="4482339" y="6688245"/>
                </a:cubicBezTo>
                <a:cubicBezTo>
                  <a:pt x="4453561" y="6579924"/>
                  <a:pt x="4434376" y="6469910"/>
                  <a:pt x="4416789" y="6371743"/>
                </a:cubicBezTo>
                <a:cubicBezTo>
                  <a:pt x="4407197" y="6341278"/>
                  <a:pt x="4388011" y="6302350"/>
                  <a:pt x="4359233" y="6312505"/>
                </a:cubicBezTo>
                <a:cubicBezTo>
                  <a:pt x="4332054" y="6320968"/>
                  <a:pt x="4312868" y="6351433"/>
                  <a:pt x="4303276" y="6371743"/>
                </a:cubicBezTo>
                <a:cubicBezTo>
                  <a:pt x="4220140" y="6688245"/>
                  <a:pt x="4172176" y="7016595"/>
                  <a:pt x="4135404" y="7343252"/>
                </a:cubicBezTo>
                <a:cubicBezTo>
                  <a:pt x="4089040" y="7749458"/>
                  <a:pt x="4013897" y="8147201"/>
                  <a:pt x="4013897" y="8563562"/>
                </a:cubicBezTo>
                <a:cubicBezTo>
                  <a:pt x="4013897" y="8871601"/>
                  <a:pt x="3778877" y="9030699"/>
                  <a:pt x="3611005" y="9218569"/>
                </a:cubicBezTo>
                <a:cubicBezTo>
                  <a:pt x="3563042" y="9267652"/>
                  <a:pt x="3487899" y="9287962"/>
                  <a:pt x="3422349" y="9249034"/>
                </a:cubicBezTo>
                <a:cubicBezTo>
                  <a:pt x="3366392" y="9208414"/>
                  <a:pt x="3366392" y="9149175"/>
                  <a:pt x="3385577" y="9089937"/>
                </a:cubicBezTo>
                <a:cubicBezTo>
                  <a:pt x="3441535" y="8891912"/>
                  <a:pt x="3281656" y="8781898"/>
                  <a:pt x="3216107" y="8632956"/>
                </a:cubicBezTo>
                <a:cubicBezTo>
                  <a:pt x="3188928" y="8573717"/>
                  <a:pt x="3113785" y="8594028"/>
                  <a:pt x="3085007" y="8653266"/>
                </a:cubicBezTo>
                <a:cubicBezTo>
                  <a:pt x="3057828" y="8712504"/>
                  <a:pt x="3075414" y="8802208"/>
                  <a:pt x="3009864" y="8841136"/>
                </a:cubicBezTo>
                <a:cubicBezTo>
                  <a:pt x="2963500" y="8871601"/>
                  <a:pt x="2907543" y="8910530"/>
                  <a:pt x="2861178" y="8871601"/>
                </a:cubicBezTo>
                <a:cubicBezTo>
                  <a:pt x="2805221" y="8841136"/>
                  <a:pt x="2832400" y="8781898"/>
                  <a:pt x="2841992" y="8742970"/>
                </a:cubicBezTo>
                <a:cubicBezTo>
                  <a:pt x="2878765" y="8643111"/>
                  <a:pt x="2897950" y="8573717"/>
                  <a:pt x="2757257" y="8563562"/>
                </a:cubicBezTo>
                <a:cubicBezTo>
                  <a:pt x="2710893" y="8563562"/>
                  <a:pt x="2730078" y="8484013"/>
                  <a:pt x="2738072" y="8434930"/>
                </a:cubicBezTo>
                <a:cubicBezTo>
                  <a:pt x="2766850" y="8324916"/>
                  <a:pt x="2795628" y="8226750"/>
                  <a:pt x="2766850" y="8106581"/>
                </a:cubicBezTo>
                <a:cubicBezTo>
                  <a:pt x="2757257" y="8077808"/>
                  <a:pt x="2730078" y="8008414"/>
                  <a:pt x="2701300" y="8047342"/>
                </a:cubicBezTo>
                <a:cubicBezTo>
                  <a:pt x="2597379" y="8206440"/>
                  <a:pt x="2597379" y="8106581"/>
                  <a:pt x="2579793" y="7998259"/>
                </a:cubicBezTo>
                <a:cubicBezTo>
                  <a:pt x="2570200" y="7888245"/>
                  <a:pt x="2475873" y="7820544"/>
                  <a:pt x="2419915" y="7730840"/>
                </a:cubicBezTo>
                <a:cubicBezTo>
                  <a:pt x="2354365" y="7630981"/>
                  <a:pt x="2439100" y="7620826"/>
                  <a:pt x="2504650" y="7602209"/>
                </a:cubicBezTo>
                <a:cubicBezTo>
                  <a:pt x="2523836" y="7075833"/>
                  <a:pt x="2429508" y="6569769"/>
                  <a:pt x="2298408" y="6063704"/>
                </a:cubicBezTo>
                <a:cubicBezTo>
                  <a:pt x="2260037" y="5924917"/>
                  <a:pt x="2242451" y="5775975"/>
                  <a:pt x="2213673" y="5628725"/>
                </a:cubicBezTo>
                <a:cubicBezTo>
                  <a:pt x="2194487" y="5530559"/>
                  <a:pt x="2167308" y="5430700"/>
                  <a:pt x="2148123" y="5340996"/>
                </a:cubicBezTo>
                <a:cubicBezTo>
                  <a:pt x="2130536" y="5302068"/>
                  <a:pt x="2101758" y="5261447"/>
                  <a:pt x="2063387" y="5281758"/>
                </a:cubicBezTo>
                <a:cubicBezTo>
                  <a:pt x="2036208" y="5281758"/>
                  <a:pt x="2017023" y="5312223"/>
                  <a:pt x="2007430" y="5330841"/>
                </a:cubicBezTo>
                <a:cubicBezTo>
                  <a:pt x="1980251" y="5410390"/>
                  <a:pt x="1961066" y="5489938"/>
                  <a:pt x="1951473" y="5569487"/>
                </a:cubicBezTo>
                <a:cubicBezTo>
                  <a:pt x="1839559" y="6320968"/>
                  <a:pt x="1708458" y="7085989"/>
                  <a:pt x="1652501" y="7849317"/>
                </a:cubicBezTo>
                <a:cubicBezTo>
                  <a:pt x="1633316" y="8147201"/>
                  <a:pt x="1538988" y="8434930"/>
                  <a:pt x="1538988" y="8742970"/>
                </a:cubicBezTo>
                <a:cubicBezTo>
                  <a:pt x="1529395" y="8871601"/>
                  <a:pt x="1492624" y="8891912"/>
                  <a:pt x="1407888" y="8792053"/>
                </a:cubicBezTo>
                <a:cubicBezTo>
                  <a:pt x="1361524" y="8742970"/>
                  <a:pt x="1332746" y="8732815"/>
                  <a:pt x="1332746" y="8812363"/>
                </a:cubicBezTo>
                <a:cubicBezTo>
                  <a:pt x="1313560" y="9257497"/>
                  <a:pt x="1192053" y="9684013"/>
                  <a:pt x="1201646" y="10120684"/>
                </a:cubicBezTo>
                <a:cubicBezTo>
                  <a:pt x="1211239" y="10220543"/>
                  <a:pt x="1182460" y="10320402"/>
                  <a:pt x="1174467" y="10418569"/>
                </a:cubicBezTo>
                <a:cubicBezTo>
                  <a:pt x="1145689" y="10577666"/>
                  <a:pt x="1116911" y="10716453"/>
                  <a:pt x="910668" y="10685988"/>
                </a:cubicBezTo>
                <a:cubicBezTo>
                  <a:pt x="808347" y="10677525"/>
                  <a:pt x="742797" y="10806157"/>
                  <a:pt x="630882" y="10796002"/>
                </a:cubicBezTo>
                <a:cubicBezTo>
                  <a:pt x="536554" y="10796002"/>
                  <a:pt x="480597" y="10765536"/>
                  <a:pt x="498183" y="10657215"/>
                </a:cubicBezTo>
                <a:cubicBezTo>
                  <a:pt x="546147" y="10388103"/>
                  <a:pt x="526961" y="10120684"/>
                  <a:pt x="526961" y="9853266"/>
                </a:cubicBezTo>
                <a:cubicBezTo>
                  <a:pt x="536554" y="9753407"/>
                  <a:pt x="507776" y="9655240"/>
                  <a:pt x="480597" y="9555381"/>
                </a:cubicBezTo>
                <a:cubicBezTo>
                  <a:pt x="386269" y="9308273"/>
                  <a:pt x="386269" y="9049317"/>
                  <a:pt x="471004" y="8802208"/>
                </a:cubicBezTo>
                <a:cubicBezTo>
                  <a:pt x="507776" y="8673576"/>
                  <a:pt x="507776" y="8563562"/>
                  <a:pt x="480597" y="8445085"/>
                </a:cubicBezTo>
                <a:cubicBezTo>
                  <a:pt x="424640" y="8404465"/>
                  <a:pt x="368682" y="8355382"/>
                  <a:pt x="330312" y="8463703"/>
                </a:cubicBezTo>
                <a:cubicBezTo>
                  <a:pt x="320719" y="8484013"/>
                  <a:pt x="320719" y="8514479"/>
                  <a:pt x="320719" y="8524634"/>
                </a:cubicBezTo>
                <a:cubicBezTo>
                  <a:pt x="376676" y="8930840"/>
                  <a:pt x="264762" y="9347201"/>
                  <a:pt x="359090" y="9753407"/>
                </a:cubicBezTo>
                <a:cubicBezTo>
                  <a:pt x="376676" y="9853266"/>
                  <a:pt x="368682" y="9953125"/>
                  <a:pt x="376676" y="10051291"/>
                </a:cubicBezTo>
                <a:cubicBezTo>
                  <a:pt x="376676" y="10140995"/>
                  <a:pt x="415047" y="10240854"/>
                  <a:pt x="283947" y="10110529"/>
                </a:cubicBezTo>
                <a:cubicBezTo>
                  <a:pt x="218397" y="10051291"/>
                  <a:pt x="227990" y="10171460"/>
                  <a:pt x="208805" y="10220543"/>
                </a:cubicBezTo>
                <a:cubicBezTo>
                  <a:pt x="208805" y="10249316"/>
                  <a:pt x="199212" y="10289937"/>
                  <a:pt x="170434" y="10289937"/>
                </a:cubicBezTo>
                <a:cubicBezTo>
                  <a:pt x="124069" y="10300092"/>
                  <a:pt x="104884" y="10259471"/>
                  <a:pt x="95291" y="10220543"/>
                </a:cubicBezTo>
                <a:cubicBezTo>
                  <a:pt x="68112" y="10022518"/>
                  <a:pt x="58519" y="9814338"/>
                  <a:pt x="95291" y="9624775"/>
                </a:cubicBezTo>
                <a:cubicBezTo>
                  <a:pt x="143254" y="9347201"/>
                  <a:pt x="87297" y="9079782"/>
                  <a:pt x="104884" y="8812363"/>
                </a:cubicBezTo>
                <a:cubicBezTo>
                  <a:pt x="114477" y="8653266"/>
                  <a:pt x="114477" y="8484013"/>
                  <a:pt x="124069" y="8316454"/>
                </a:cubicBezTo>
                <a:cubicBezTo>
                  <a:pt x="143254" y="8098118"/>
                  <a:pt x="143254" y="7879782"/>
                  <a:pt x="124069" y="7651292"/>
                </a:cubicBezTo>
                <a:cubicBezTo>
                  <a:pt x="114477" y="7602209"/>
                  <a:pt x="95291" y="7551433"/>
                  <a:pt x="104884" y="7512505"/>
                </a:cubicBezTo>
                <a:cubicBezTo>
                  <a:pt x="189619" y="7106299"/>
                  <a:pt x="124069" y="6698401"/>
                  <a:pt x="160841" y="6292195"/>
                </a:cubicBezTo>
                <a:cubicBezTo>
                  <a:pt x="218397" y="5775975"/>
                  <a:pt x="264762" y="5261447"/>
                  <a:pt x="255169" y="4736765"/>
                </a:cubicBezTo>
                <a:cubicBezTo>
                  <a:pt x="235984" y="4140996"/>
                  <a:pt x="218397" y="3545228"/>
                  <a:pt x="301534" y="2940997"/>
                </a:cubicBezTo>
                <a:cubicBezTo>
                  <a:pt x="311126" y="2851293"/>
                  <a:pt x="320719" y="2742971"/>
                  <a:pt x="293540" y="2653268"/>
                </a:cubicBezTo>
                <a:cubicBezTo>
                  <a:pt x="218397" y="2732816"/>
                  <a:pt x="235984" y="2841138"/>
                  <a:pt x="218397" y="2940997"/>
                </a:cubicBezTo>
                <a:cubicBezTo>
                  <a:pt x="199212" y="3000235"/>
                  <a:pt x="199212" y="3079784"/>
                  <a:pt x="199212" y="3149177"/>
                </a:cubicBezTo>
                <a:cubicBezTo>
                  <a:pt x="180027" y="3536765"/>
                  <a:pt x="160841" y="3922661"/>
                  <a:pt x="133662" y="4310249"/>
                </a:cubicBezTo>
                <a:cubicBezTo>
                  <a:pt x="133662" y="4379642"/>
                  <a:pt x="104884" y="4449036"/>
                  <a:pt x="95291" y="4518429"/>
                </a:cubicBezTo>
                <a:cubicBezTo>
                  <a:pt x="87297" y="4547202"/>
                  <a:pt x="58519" y="4577668"/>
                  <a:pt x="29741" y="4557357"/>
                </a:cubicBezTo>
                <a:cubicBezTo>
                  <a:pt x="12155" y="4547202"/>
                  <a:pt x="-7031" y="4508274"/>
                  <a:pt x="2562" y="4487964"/>
                </a:cubicBezTo>
                <a:cubicBezTo>
                  <a:pt x="39334" y="4251010"/>
                  <a:pt x="20149" y="4012365"/>
                  <a:pt x="29741" y="3763563"/>
                </a:cubicBezTo>
                <a:cubicBezTo>
                  <a:pt x="48927" y="3149177"/>
                  <a:pt x="95291" y="2533098"/>
                  <a:pt x="87297" y="1908557"/>
                </a:cubicBezTo>
                <a:cubicBezTo>
                  <a:pt x="87297" y="1869629"/>
                  <a:pt x="95291" y="1800235"/>
                  <a:pt x="104884" y="1800235"/>
                </a:cubicBezTo>
                <a:cubicBezTo>
                  <a:pt x="170434" y="1800235"/>
                  <a:pt x="152847" y="1869629"/>
                  <a:pt x="170434" y="1908557"/>
                </a:cubicBezTo>
                <a:cubicBezTo>
                  <a:pt x="208805" y="2037189"/>
                  <a:pt x="180027" y="2196286"/>
                  <a:pt x="255169" y="2316455"/>
                </a:cubicBezTo>
                <a:cubicBezTo>
                  <a:pt x="245576" y="2335073"/>
                  <a:pt x="235984" y="2365538"/>
                  <a:pt x="264762" y="2375694"/>
                </a:cubicBezTo>
                <a:lnTo>
                  <a:pt x="274354" y="2365538"/>
                </a:lnTo>
                <a:cubicBezTo>
                  <a:pt x="264762" y="2345228"/>
                  <a:pt x="255169" y="2335073"/>
                  <a:pt x="255169" y="2316455"/>
                </a:cubicBezTo>
                <a:cubicBezTo>
                  <a:pt x="320719" y="1977950"/>
                  <a:pt x="339904" y="1630983"/>
                  <a:pt x="368682" y="1284015"/>
                </a:cubicBezTo>
                <a:cubicBezTo>
                  <a:pt x="368682" y="1194311"/>
                  <a:pt x="368682" y="1104608"/>
                  <a:pt x="386269" y="1016596"/>
                </a:cubicBezTo>
                <a:cubicBezTo>
                  <a:pt x="415047" y="867654"/>
                  <a:pt x="461412" y="837189"/>
                  <a:pt x="648469" y="877809"/>
                </a:cubicBezTo>
                <a:cubicBezTo>
                  <a:pt x="630882" y="887965"/>
                  <a:pt x="611697" y="896427"/>
                  <a:pt x="602104" y="906582"/>
                </a:cubicBezTo>
                <a:cubicBezTo>
                  <a:pt x="592511" y="906582"/>
                  <a:pt x="592511" y="926893"/>
                  <a:pt x="592511" y="926893"/>
                </a:cubicBezTo>
                <a:cubicBezTo>
                  <a:pt x="630882" y="926893"/>
                  <a:pt x="630882" y="896427"/>
                  <a:pt x="648469" y="877809"/>
                </a:cubicBezTo>
                <a:cubicBezTo>
                  <a:pt x="902674" y="1006441"/>
                  <a:pt x="1043367" y="1234932"/>
                  <a:pt x="1136096" y="1502351"/>
                </a:cubicBezTo>
                <a:cubicBezTo>
                  <a:pt x="1192053" y="1690221"/>
                  <a:pt x="1276788" y="1849318"/>
                  <a:pt x="1492624" y="1869629"/>
                </a:cubicBezTo>
                <a:cubicBezTo>
                  <a:pt x="1577359" y="1869629"/>
                  <a:pt x="1633316" y="1959332"/>
                  <a:pt x="1698866" y="2018571"/>
                </a:cubicBezTo>
                <a:cubicBezTo>
                  <a:pt x="1820373" y="2147203"/>
                  <a:pt x="1961066" y="2236907"/>
                  <a:pt x="2130536" y="2285990"/>
                </a:cubicBezTo>
                <a:cubicBezTo>
                  <a:pt x="2213673" y="2316455"/>
                  <a:pt x="2288815" y="2316455"/>
                  <a:pt x="2373551" y="2306300"/>
                </a:cubicBezTo>
                <a:cubicBezTo>
                  <a:pt x="2635750" y="2247062"/>
                  <a:pt x="2757257" y="2324918"/>
                  <a:pt x="2861178" y="2583874"/>
                </a:cubicBezTo>
                <a:cubicBezTo>
                  <a:pt x="2897950" y="2692196"/>
                  <a:pt x="2917135" y="2822520"/>
                  <a:pt x="2992278" y="2910531"/>
                </a:cubicBezTo>
                <a:cubicBezTo>
                  <a:pt x="3038642" y="2969770"/>
                  <a:pt x="3094600" y="2969770"/>
                  <a:pt x="3123377" y="2890221"/>
                </a:cubicBezTo>
                <a:cubicBezTo>
                  <a:pt x="3216107" y="2543253"/>
                  <a:pt x="3329620" y="2196286"/>
                  <a:pt x="3347207" y="1818853"/>
                </a:cubicBezTo>
                <a:cubicBezTo>
                  <a:pt x="3366392" y="1284015"/>
                  <a:pt x="3470313" y="767795"/>
                  <a:pt x="3684549" y="282041"/>
                </a:cubicBezTo>
                <a:cubicBezTo>
                  <a:pt x="3713327" y="212647"/>
                  <a:pt x="3742105" y="153409"/>
                  <a:pt x="3788469" y="104326"/>
                </a:cubicBezTo>
                <a:cubicBezTo>
                  <a:pt x="3844427" y="34086"/>
                  <a:pt x="3902782" y="-1034"/>
                  <a:pt x="3962536" y="24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9002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3068175"/>
          </a:xfrm>
          <a:custGeom>
            <a:avLst/>
            <a:gdLst>
              <a:gd name="connsiteX0" fmla="*/ 0 w 24377650"/>
              <a:gd name="connsiteY0" fmla="*/ 0 h 8181800"/>
              <a:gd name="connsiteX1" fmla="*/ 24377650 w 24377650"/>
              <a:gd name="connsiteY1" fmla="*/ 0 h 8181800"/>
              <a:gd name="connsiteX2" fmla="*/ 24377650 w 24377650"/>
              <a:gd name="connsiteY2" fmla="*/ 5447711 h 8181800"/>
              <a:gd name="connsiteX3" fmla="*/ 0 w 24377650"/>
              <a:gd name="connsiteY3" fmla="*/ 7394439 h 818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7650" h="8181800">
                <a:moveTo>
                  <a:pt x="0" y="0"/>
                </a:moveTo>
                <a:lnTo>
                  <a:pt x="24377650" y="0"/>
                </a:lnTo>
                <a:lnTo>
                  <a:pt x="24377650" y="5447711"/>
                </a:lnTo>
                <a:cubicBezTo>
                  <a:pt x="12188825" y="5447711"/>
                  <a:pt x="12188825" y="9955923"/>
                  <a:pt x="0" y="7394439"/>
                </a:cubicBezTo>
                <a:close/>
              </a:path>
            </a:pathLst>
          </a:custGeom>
          <a:effectLst/>
        </p:spPr>
        <p:txBody>
          <a:bodyPr wrap="square">
            <a:no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44132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of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5357315" y="1562099"/>
            <a:ext cx="1509786" cy="214103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6969643" y="1562099"/>
            <a:ext cx="1509786" cy="214103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3744988" y="1562099"/>
            <a:ext cx="1509786" cy="214103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350142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258011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43017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-Picture-Mart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46081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232990" y="217449"/>
            <a:ext cx="711075" cy="2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4082409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54252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alf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4232990" y="217449"/>
            <a:ext cx="711075" cy="2592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/>
          </a:p>
        </p:txBody>
      </p:sp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4760024" y="0"/>
            <a:ext cx="4383977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53711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1191" y="0"/>
            <a:ext cx="9144000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25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hind the Sc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5161050" y="1658666"/>
            <a:ext cx="3185110" cy="180041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3189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-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5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25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2848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959" r:id="rId2"/>
    <p:sldLayoutId id="2147483969" r:id="rId3"/>
    <p:sldLayoutId id="2147483970" r:id="rId4"/>
    <p:sldLayoutId id="2147483968" r:id="rId5"/>
    <p:sldLayoutId id="2147483966" r:id="rId6"/>
    <p:sldLayoutId id="2147483962" r:id="rId7"/>
    <p:sldLayoutId id="2147483995" r:id="rId8"/>
    <p:sldLayoutId id="2147483954" r:id="rId9"/>
    <p:sldLayoutId id="2147483947" r:id="rId10"/>
    <p:sldLayoutId id="2147483952" r:id="rId11"/>
    <p:sldLayoutId id="2147483948" r:id="rId12"/>
    <p:sldLayoutId id="2147483945" r:id="rId13"/>
    <p:sldLayoutId id="2147483943" r:id="rId14"/>
    <p:sldLayoutId id="2147483917" r:id="rId15"/>
    <p:sldLayoutId id="2147483941" r:id="rId16"/>
    <p:sldLayoutId id="2147483927" r:id="rId17"/>
    <p:sldLayoutId id="2147483880" r:id="rId18"/>
    <p:sldLayoutId id="2147483993" r:id="rId19"/>
    <p:sldLayoutId id="2147483994" r:id="rId20"/>
  </p:sldLayoutIdLst>
  <p:hf hdr="0" ftr="0" dt="0"/>
  <p:txStyles>
    <p:titleStyle>
      <a:lvl1pPr algn="l" defTabSz="685528" rtl="0" eaLnBrk="1" latinLnBrk="0" hangingPunct="1">
        <a:lnSpc>
          <a:spcPct val="90000"/>
        </a:lnSpc>
        <a:spcBef>
          <a:spcPct val="0"/>
        </a:spcBef>
        <a:buNone/>
        <a:defRPr lang="en-US" sz="2200" kern="1200">
          <a:solidFill>
            <a:schemeClr val="tx1"/>
          </a:solidFill>
          <a:latin typeface="Lato Light" charset="0"/>
          <a:ea typeface="Lato Light" charset="0"/>
          <a:cs typeface="Lato Light" charset="0"/>
        </a:defRPr>
      </a:lvl1pPr>
    </p:titleStyle>
    <p:bodyStyle>
      <a:lvl1pPr marL="171383" indent="-171383" algn="l" defTabSz="685528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1pPr>
      <a:lvl2pPr marL="514146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5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2pPr>
      <a:lvl3pPr marL="856911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4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3pPr>
      <a:lvl4pPr marL="1199675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4pPr>
      <a:lvl5pPr marL="1542439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effectLst/>
          <a:latin typeface="Lato Light" charset="0"/>
          <a:ea typeface="Lato Light" charset="0"/>
          <a:cs typeface="Lato Light" charset="0"/>
        </a:defRPr>
      </a:lvl5pPr>
      <a:lvl6pPr marL="1885203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7967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0732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3496" indent="-171383" algn="l" defTabSz="685528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765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528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293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057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3822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6585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350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113" algn="l" defTabSz="685528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00" name="Rectangle 19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66000">
                <a:srgbClr val="84ACDF">
                  <a:alpha val="69000"/>
                </a:srgbClr>
              </a:gs>
              <a:gs pos="37000">
                <a:srgbClr val="8B5DF4">
                  <a:alpha val="71000"/>
                </a:srgbClr>
              </a:gs>
              <a:gs pos="0">
                <a:srgbClr val="878FE7">
                  <a:alpha val="69000"/>
                </a:srgbClr>
              </a:gs>
              <a:gs pos="95000">
                <a:srgbClr val="7FEDD0">
                  <a:alpha val="8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1" name="TextBox 81"/>
          <p:cNvSpPr txBox="1"/>
          <p:nvPr/>
        </p:nvSpPr>
        <p:spPr>
          <a:xfrm>
            <a:off x="2737187" y="2908682"/>
            <a:ext cx="4097584" cy="49628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zh-CN" altLang="en-US" sz="3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商超促销活动</a:t>
            </a:r>
            <a:r>
              <a:rPr lang="en-US" altLang="zh-CN" sz="3000" spc="225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ppt</a:t>
            </a:r>
            <a:r>
              <a:rPr lang="zh-CN" altLang="en-US" sz="3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模版</a:t>
            </a:r>
            <a:endParaRPr lang="zh-CN" altLang="en-US" sz="3000" spc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Semi Bold" charset="0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665313" y="3450431"/>
            <a:ext cx="367284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20"/>
          <p:cNvSpPr txBox="1"/>
          <p:nvPr/>
        </p:nvSpPr>
        <p:spPr>
          <a:xfrm>
            <a:off x="2804144" y="3628486"/>
            <a:ext cx="3423764" cy="3558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solidFill>
                  <a:schemeClr val="bg1">
                    <a:alpha val="6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Also called an investment. If the asset is available at a price worth investing, it is normally expected either</a:t>
            </a:r>
          </a:p>
        </p:txBody>
      </p:sp>
      <p:sp>
        <p:nvSpPr>
          <p:cNvPr id="19" name="Rectangle 8"/>
          <p:cNvSpPr/>
          <p:nvPr/>
        </p:nvSpPr>
        <p:spPr>
          <a:xfrm rot="18900000" flipV="1">
            <a:off x="2337801" y="1497730"/>
            <a:ext cx="5077992" cy="5077994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9"/>
          <p:cNvSpPr/>
          <p:nvPr/>
        </p:nvSpPr>
        <p:spPr>
          <a:xfrm rot="18900000" flipV="1">
            <a:off x="4523750" y="4172651"/>
            <a:ext cx="841990" cy="841990"/>
          </a:xfrm>
          <a:prstGeom prst="rect">
            <a:avLst/>
          </a:prstGeom>
          <a:noFill/>
          <a:ln w="1016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884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10"/>
          <p:cNvSpPr/>
          <p:nvPr/>
        </p:nvSpPr>
        <p:spPr>
          <a:xfrm rot="18900000" flipV="1">
            <a:off x="3555992" y="-1746425"/>
            <a:ext cx="2641613" cy="2641613"/>
          </a:xfrm>
          <a:prstGeom prst="rect">
            <a:avLst/>
          </a:prstGeom>
          <a:noFill/>
          <a:ln w="25400">
            <a:gradFill>
              <a:gsLst>
                <a:gs pos="0">
                  <a:srgbClr val="00B0F0"/>
                </a:gs>
                <a:gs pos="100000">
                  <a:srgbClr val="7030A0"/>
                </a:gs>
              </a:gsLst>
              <a:lin ang="1266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41412" y="2138244"/>
            <a:ext cx="12891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Nexa Bold" charset="0"/>
              </a:rPr>
              <a:t>20</a:t>
            </a:r>
            <a:r>
              <a:rPr kumimoji="0" lang="en-US" altLang="zh-CN" sz="54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charset="-122"/>
                <a:cs typeface="Nexa Bold" charset="0"/>
              </a:rPr>
              <a:t>XX</a:t>
            </a:r>
            <a:endParaRPr kumimoji="0" lang="en-US" sz="5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charset="-122"/>
              <a:cs typeface="Nexa Bold" charset="0"/>
            </a:endParaRPr>
          </a:p>
        </p:txBody>
      </p:sp>
      <p:sp>
        <p:nvSpPr>
          <p:cNvPr id="23" name="Right Triangle 11"/>
          <p:cNvSpPr/>
          <p:nvPr/>
        </p:nvSpPr>
        <p:spPr>
          <a:xfrm rot="18900000">
            <a:off x="4647876" y="1702943"/>
            <a:ext cx="457848" cy="457848"/>
          </a:xfrm>
          <a:prstGeom prst="rtTriangl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06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  <p:bldP spid="102" grpId="0"/>
      <p:bldP spid="19" grpId="0" animBg="1"/>
      <p:bldP spid="20" grpId="0" animBg="1"/>
      <p:bldP spid="21" grpId="0" animBg="1"/>
      <p:bldP spid="22" grpId="0"/>
      <p:bldP spid="2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>
            <a:spLocks/>
          </p:cNvSpPr>
          <p:nvPr/>
        </p:nvSpPr>
        <p:spPr bwMode="auto">
          <a:xfrm>
            <a:off x="3372966" y="597413"/>
            <a:ext cx="241280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en-US" sz="22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CONTENT </a:t>
            </a:r>
            <a:r>
              <a:rPr lang="zh-CN" altLang="en-US" sz="22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目  录</a:t>
            </a:r>
            <a:endParaRPr lang="en-US" sz="2200" b="1" spc="113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Playfair Display SC" charset="0"/>
              <a:sym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671454" y="989175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913452" y="3061544"/>
            <a:ext cx="2506818" cy="907941"/>
            <a:chOff x="15765099" y="8164117"/>
            <a:chExt cx="6683107" cy="2421174"/>
          </a:xfrm>
        </p:grpSpPr>
        <p:sp>
          <p:nvSpPr>
            <p:cNvPr id="37" name="TextBox 36"/>
            <p:cNvSpPr txBox="1"/>
            <p:nvPr/>
          </p:nvSpPr>
          <p:spPr>
            <a:xfrm>
              <a:off x="17726439" y="8997695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5765099" y="8164117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6</a:t>
              </a: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17394464" y="8764857"/>
              <a:ext cx="5053742" cy="1204334"/>
              <a:chOff x="17461370" y="4817325"/>
              <a:chExt cx="5053742" cy="1204334"/>
            </a:xfrm>
          </p:grpSpPr>
          <p:cxnSp>
            <p:nvCxnSpPr>
              <p:cNvPr id="5" name="Straight Connector 4"/>
              <p:cNvCxnSpPr/>
              <p:nvPr/>
            </p:nvCxnSpPr>
            <p:spPr>
              <a:xfrm flipH="1">
                <a:off x="17461370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2515112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 flipH="1">
                <a:off x="17461370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7461370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组合 3"/>
          <p:cNvGrpSpPr/>
          <p:nvPr/>
        </p:nvGrpSpPr>
        <p:grpSpPr>
          <a:xfrm>
            <a:off x="454910" y="3061544"/>
            <a:ext cx="2515708" cy="907941"/>
            <a:chOff x="1212776" y="8164117"/>
            <a:chExt cx="6706808" cy="2421174"/>
          </a:xfrm>
        </p:grpSpPr>
        <p:sp>
          <p:nvSpPr>
            <p:cNvPr id="46" name="TextBox 45"/>
            <p:cNvSpPr txBox="1"/>
            <p:nvPr/>
          </p:nvSpPr>
          <p:spPr>
            <a:xfrm>
              <a:off x="3197814" y="8997695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1212776" y="8164117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4</a:t>
              </a: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2865842" y="8764857"/>
              <a:ext cx="5053742" cy="1204334"/>
              <a:chOff x="2798936" y="4817325"/>
              <a:chExt cx="5053742" cy="1204334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 flipH="1">
                <a:off x="2798936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7852678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H="1">
                <a:off x="2798936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2798936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组合 5"/>
          <p:cNvGrpSpPr/>
          <p:nvPr/>
        </p:nvGrpSpPr>
        <p:grpSpPr>
          <a:xfrm>
            <a:off x="3196973" y="3061544"/>
            <a:ext cx="2506818" cy="907941"/>
            <a:chOff x="8523040" y="8164117"/>
            <a:chExt cx="6683107" cy="2421174"/>
          </a:xfrm>
        </p:grpSpPr>
        <p:sp>
          <p:nvSpPr>
            <p:cNvPr id="56" name="TextBox 55"/>
            <p:cNvSpPr txBox="1"/>
            <p:nvPr/>
          </p:nvSpPr>
          <p:spPr>
            <a:xfrm>
              <a:off x="10484382" y="8997695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523040" y="8164117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5</a:t>
              </a: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10152405" y="8764857"/>
              <a:ext cx="5053742" cy="1204334"/>
              <a:chOff x="10085499" y="4817325"/>
              <a:chExt cx="5053742" cy="1204334"/>
            </a:xfrm>
          </p:grpSpPr>
          <p:cxnSp>
            <p:nvCxnSpPr>
              <p:cNvPr id="59" name="Straight Connector 58"/>
              <p:cNvCxnSpPr/>
              <p:nvPr/>
            </p:nvCxnSpPr>
            <p:spPr>
              <a:xfrm flipH="1">
                <a:off x="10085499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15139241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 flipH="1">
                <a:off x="10085499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0085499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" name="组合 9"/>
          <p:cNvGrpSpPr/>
          <p:nvPr/>
        </p:nvGrpSpPr>
        <p:grpSpPr>
          <a:xfrm>
            <a:off x="5921817" y="1581220"/>
            <a:ext cx="2498453" cy="907941"/>
            <a:chOff x="15787401" y="4216585"/>
            <a:chExt cx="6660805" cy="2421174"/>
          </a:xfrm>
        </p:grpSpPr>
        <p:sp>
          <p:nvSpPr>
            <p:cNvPr id="75" name="TextBox 74"/>
            <p:cNvSpPr txBox="1"/>
            <p:nvPr/>
          </p:nvSpPr>
          <p:spPr>
            <a:xfrm>
              <a:off x="17726442" y="5050163"/>
              <a:ext cx="4389805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15787401" y="4216585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3</a:t>
              </a:r>
            </a:p>
          </p:txBody>
        </p:sp>
        <p:grpSp>
          <p:nvGrpSpPr>
            <p:cNvPr id="77" name="Group 76"/>
            <p:cNvGrpSpPr/>
            <p:nvPr/>
          </p:nvGrpSpPr>
          <p:grpSpPr>
            <a:xfrm>
              <a:off x="17394464" y="4817325"/>
              <a:ext cx="5053742" cy="1204334"/>
              <a:chOff x="17461370" y="4817325"/>
              <a:chExt cx="5053742" cy="1204334"/>
            </a:xfrm>
          </p:grpSpPr>
          <p:cxnSp>
            <p:nvCxnSpPr>
              <p:cNvPr id="78" name="Straight Connector 77"/>
              <p:cNvCxnSpPr/>
              <p:nvPr/>
            </p:nvCxnSpPr>
            <p:spPr>
              <a:xfrm flipH="1">
                <a:off x="17461370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22515112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17461370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17461370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563737" y="1581220"/>
            <a:ext cx="2406880" cy="907941"/>
            <a:chOff x="1502908" y="4216585"/>
            <a:chExt cx="6416676" cy="2421174"/>
          </a:xfrm>
        </p:grpSpPr>
        <p:sp>
          <p:nvSpPr>
            <p:cNvPr id="82" name="TextBox 81"/>
            <p:cNvSpPr txBox="1"/>
            <p:nvPr/>
          </p:nvSpPr>
          <p:spPr>
            <a:xfrm>
              <a:off x="3197811" y="5050163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502908" y="4216585"/>
              <a:ext cx="84749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1</a:t>
              </a:r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2865842" y="4817325"/>
              <a:ext cx="5053742" cy="1204334"/>
              <a:chOff x="2798936" y="4817325"/>
              <a:chExt cx="5053742" cy="1204334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 flipH="1">
                <a:off x="2798936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>
                <a:off x="7852678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 flipH="1">
                <a:off x="2798936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2798936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/>
          <p:cNvGrpSpPr/>
          <p:nvPr/>
        </p:nvGrpSpPr>
        <p:grpSpPr>
          <a:xfrm>
            <a:off x="3196973" y="1581220"/>
            <a:ext cx="2506818" cy="907941"/>
            <a:chOff x="8523040" y="4216585"/>
            <a:chExt cx="6683107" cy="2421174"/>
          </a:xfrm>
        </p:grpSpPr>
        <p:sp>
          <p:nvSpPr>
            <p:cNvPr id="89" name="TextBox 88"/>
            <p:cNvSpPr txBox="1"/>
            <p:nvPr/>
          </p:nvSpPr>
          <p:spPr>
            <a:xfrm>
              <a:off x="10484380" y="5050163"/>
              <a:ext cx="4389806" cy="738663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zh-CN" altLang="en-US" sz="1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8523040" y="4216585"/>
              <a:ext cx="1406444" cy="24211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5300" b="1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2</a:t>
              </a:r>
            </a:p>
          </p:txBody>
        </p:sp>
        <p:grpSp>
          <p:nvGrpSpPr>
            <p:cNvPr id="91" name="Group 90"/>
            <p:cNvGrpSpPr/>
            <p:nvPr/>
          </p:nvGrpSpPr>
          <p:grpSpPr>
            <a:xfrm>
              <a:off x="10152405" y="4817325"/>
              <a:ext cx="5053742" cy="1204334"/>
              <a:chOff x="10085499" y="4817325"/>
              <a:chExt cx="5053742" cy="1204334"/>
            </a:xfrm>
          </p:grpSpPr>
          <p:cxnSp>
            <p:nvCxnSpPr>
              <p:cNvPr id="92" name="Straight Connector 91"/>
              <p:cNvCxnSpPr/>
              <p:nvPr/>
            </p:nvCxnSpPr>
            <p:spPr>
              <a:xfrm flipH="1">
                <a:off x="10085499" y="4817325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5139241" y="4817325"/>
                <a:ext cx="0" cy="1204334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 flipH="1">
                <a:off x="10085499" y="6021659"/>
                <a:ext cx="5053742" cy="0"/>
              </a:xfrm>
              <a:prstGeom prst="line">
                <a:avLst/>
              </a:prstGeom>
              <a:ln w="285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10085499" y="4817325"/>
                <a:ext cx="0" cy="602166"/>
              </a:xfrm>
              <a:prstGeom prst="line">
                <a:avLst/>
              </a:prstGeom>
              <a:ln w="28575"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430116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ln>
            <a:noFill/>
          </a:ln>
        </p:spPr>
      </p:pic>
      <p:sp>
        <p:nvSpPr>
          <p:cNvPr id="20" name="Rectangle 19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0000">
                <a:srgbClr val="A5DBF4">
                  <a:alpha val="71000"/>
                </a:srgbClr>
              </a:gs>
              <a:gs pos="30000">
                <a:srgbClr val="61BEE8">
                  <a:alpha val="71000"/>
                </a:srgbClr>
              </a:gs>
              <a:gs pos="0">
                <a:srgbClr val="0A6FD0">
                  <a:alpha val="71000"/>
                </a:srgbClr>
              </a:gs>
              <a:gs pos="80000">
                <a:srgbClr val="EEC9F7">
                  <a:alpha val="7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8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6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第一部分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44434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24" name="Freeform 23"/>
          <p:cNvSpPr/>
          <p:nvPr/>
        </p:nvSpPr>
        <p:spPr>
          <a:xfrm rot="10800000">
            <a:off x="1" y="2341756"/>
            <a:ext cx="9143999" cy="2801744"/>
          </a:xfrm>
          <a:custGeom>
            <a:avLst/>
            <a:gdLst>
              <a:gd name="connsiteX0" fmla="*/ 0 w 24377647"/>
              <a:gd name="connsiteY0" fmla="*/ 0 h 8181800"/>
              <a:gd name="connsiteX1" fmla="*/ 24377647 w 24377647"/>
              <a:gd name="connsiteY1" fmla="*/ 0 h 8181800"/>
              <a:gd name="connsiteX2" fmla="*/ 24377647 w 24377647"/>
              <a:gd name="connsiteY2" fmla="*/ 5447711 h 8181800"/>
              <a:gd name="connsiteX3" fmla="*/ 0 w 24377647"/>
              <a:gd name="connsiteY3" fmla="*/ 7394439 h 818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7647" h="8181800">
                <a:moveTo>
                  <a:pt x="0" y="0"/>
                </a:moveTo>
                <a:lnTo>
                  <a:pt x="24377647" y="0"/>
                </a:lnTo>
                <a:lnTo>
                  <a:pt x="24377647" y="5447711"/>
                </a:lnTo>
                <a:cubicBezTo>
                  <a:pt x="12188825" y="5447711"/>
                  <a:pt x="12188825" y="9955923"/>
                  <a:pt x="0" y="73944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4572" y="1317854"/>
            <a:ext cx="7831589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 </a:t>
            </a:r>
            <a:r>
              <a:rPr lang="en-US" sz="1000" dirty="0" err="1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lso</a:t>
            </a: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 called an investment. If the asset is available at a price worth investing, it is normally expected either to generate income, or to appreciate in value, so that it can be sold investment generally results in acquiring an asset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0373151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/>
          </p:cNvSpPr>
          <p:nvPr/>
        </p:nvSpPr>
        <p:spPr bwMode="auto">
          <a:xfrm>
            <a:off x="3328700" y="2973314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71454" y="3365076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3504" y="3718154"/>
            <a:ext cx="7553725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 also called an investment. If the asset is available at a price worth investing, it is normally expected either to generate income, or to appreciate in value, so that it can be sold investment generally results in acquiring an asset</a:t>
            </a:r>
          </a:p>
        </p:txBody>
      </p:sp>
      <p:sp>
        <p:nvSpPr>
          <p:cNvPr id="8" name="Freeform 7"/>
          <p:cNvSpPr>
            <a:spLocks noChangeArrowheads="1"/>
          </p:cNvSpPr>
          <p:nvPr/>
        </p:nvSpPr>
        <p:spPr bwMode="auto">
          <a:xfrm>
            <a:off x="-334623" y="-1626091"/>
            <a:ext cx="10306411" cy="4319111"/>
          </a:xfrm>
          <a:custGeom>
            <a:avLst/>
            <a:gdLst>
              <a:gd name="T0" fmla="*/ 3617 w 17186"/>
              <a:gd name="T1" fmla="*/ 3663 h 6805"/>
              <a:gd name="T2" fmla="*/ 3189 w 17186"/>
              <a:gd name="T3" fmla="*/ 4343 h 6805"/>
              <a:gd name="T4" fmla="*/ 2943 w 17186"/>
              <a:gd name="T5" fmla="*/ 3487 h 6805"/>
              <a:gd name="T6" fmla="*/ 2696 w 17186"/>
              <a:gd name="T7" fmla="*/ 3786 h 6805"/>
              <a:gd name="T8" fmla="*/ 2016 w 17186"/>
              <a:gd name="T9" fmla="*/ 5122 h 6805"/>
              <a:gd name="T10" fmla="*/ 1717 w 17186"/>
              <a:gd name="T11" fmla="*/ 5005 h 6805"/>
              <a:gd name="T12" fmla="*/ 1571 w 17186"/>
              <a:gd name="T13" fmla="*/ 4513 h 6805"/>
              <a:gd name="T14" fmla="*/ 1225 w 17186"/>
              <a:gd name="T15" fmla="*/ 3312 h 6805"/>
              <a:gd name="T16" fmla="*/ 739 w 17186"/>
              <a:gd name="T17" fmla="*/ 6177 h 6805"/>
              <a:gd name="T18" fmla="*/ 299 w 17186"/>
              <a:gd name="T19" fmla="*/ 5222 h 6805"/>
              <a:gd name="T20" fmla="*/ 240 w 17186"/>
              <a:gd name="T21" fmla="*/ 5960 h 6805"/>
              <a:gd name="T22" fmla="*/ 70 w 17186"/>
              <a:gd name="T23" fmla="*/ 5228 h 6805"/>
              <a:gd name="T24" fmla="*/ 193 w 17186"/>
              <a:gd name="T25" fmla="*/ 1759 h 6805"/>
              <a:gd name="T26" fmla="*/ 23 w 17186"/>
              <a:gd name="T27" fmla="*/ 2714 h 6805"/>
              <a:gd name="T28" fmla="*/ 164 w 17186"/>
              <a:gd name="T29" fmla="*/ 1390 h 6805"/>
              <a:gd name="T30" fmla="*/ 410 w 17186"/>
              <a:gd name="T31" fmla="*/ 540 h 6805"/>
              <a:gd name="T32" fmla="*/ 1067 w 17186"/>
              <a:gd name="T33" fmla="*/ 1214 h 6805"/>
              <a:gd name="T34" fmla="*/ 2098 w 17186"/>
              <a:gd name="T35" fmla="*/ 1096 h 6805"/>
              <a:gd name="T36" fmla="*/ 2960 w 17186"/>
              <a:gd name="T37" fmla="*/ 335 h 6805"/>
              <a:gd name="T38" fmla="*/ 3728 w 17186"/>
              <a:gd name="T39" fmla="*/ 897 h 6805"/>
              <a:gd name="T40" fmla="*/ 4549 w 17186"/>
              <a:gd name="T41" fmla="*/ 1700 h 6805"/>
              <a:gd name="T42" fmla="*/ 5721 w 17186"/>
              <a:gd name="T43" fmla="*/ 1665 h 6805"/>
              <a:gd name="T44" fmla="*/ 6319 w 17186"/>
              <a:gd name="T45" fmla="*/ 1460 h 6805"/>
              <a:gd name="T46" fmla="*/ 7245 w 17186"/>
              <a:gd name="T47" fmla="*/ 1378 h 6805"/>
              <a:gd name="T48" fmla="*/ 7467 w 17186"/>
              <a:gd name="T49" fmla="*/ 1560 h 6805"/>
              <a:gd name="T50" fmla="*/ 8258 w 17186"/>
              <a:gd name="T51" fmla="*/ 1858 h 6805"/>
              <a:gd name="T52" fmla="*/ 8545 w 17186"/>
              <a:gd name="T53" fmla="*/ 1817 h 6805"/>
              <a:gd name="T54" fmla="*/ 9636 w 17186"/>
              <a:gd name="T55" fmla="*/ 1501 h 6805"/>
              <a:gd name="T56" fmla="*/ 10450 w 17186"/>
              <a:gd name="T57" fmla="*/ 1900 h 6805"/>
              <a:gd name="T58" fmla="*/ 11183 w 17186"/>
              <a:gd name="T59" fmla="*/ 1847 h 6805"/>
              <a:gd name="T60" fmla="*/ 12004 w 17186"/>
              <a:gd name="T61" fmla="*/ 587 h 6805"/>
              <a:gd name="T62" fmla="*/ 12092 w 17186"/>
              <a:gd name="T63" fmla="*/ 880 h 6805"/>
              <a:gd name="T64" fmla="*/ 12402 w 17186"/>
              <a:gd name="T65" fmla="*/ 1964 h 6805"/>
              <a:gd name="T66" fmla="*/ 13387 w 17186"/>
              <a:gd name="T67" fmla="*/ 1999 h 6805"/>
              <a:gd name="T68" fmla="*/ 15351 w 17186"/>
              <a:gd name="T69" fmla="*/ 2046 h 6805"/>
              <a:gd name="T70" fmla="*/ 16306 w 17186"/>
              <a:gd name="T71" fmla="*/ 1847 h 6805"/>
              <a:gd name="T72" fmla="*/ 16629 w 17186"/>
              <a:gd name="T73" fmla="*/ 2527 h 6805"/>
              <a:gd name="T74" fmla="*/ 17115 w 17186"/>
              <a:gd name="T75" fmla="*/ 3411 h 6805"/>
              <a:gd name="T76" fmla="*/ 16294 w 17186"/>
              <a:gd name="T77" fmla="*/ 4935 h 6805"/>
              <a:gd name="T78" fmla="*/ 14747 w 17186"/>
              <a:gd name="T79" fmla="*/ 5210 h 6805"/>
              <a:gd name="T80" fmla="*/ 14870 w 17186"/>
              <a:gd name="T81" fmla="*/ 4905 h 6805"/>
              <a:gd name="T82" fmla="*/ 13434 w 17186"/>
              <a:gd name="T83" fmla="*/ 4993 h 6805"/>
              <a:gd name="T84" fmla="*/ 12625 w 17186"/>
              <a:gd name="T85" fmla="*/ 4524 h 6805"/>
              <a:gd name="T86" fmla="*/ 12203 w 17186"/>
              <a:gd name="T87" fmla="*/ 4976 h 6805"/>
              <a:gd name="T88" fmla="*/ 11142 w 17186"/>
              <a:gd name="T89" fmla="*/ 5767 h 6805"/>
              <a:gd name="T90" fmla="*/ 9934 w 17186"/>
              <a:gd name="T91" fmla="*/ 4747 h 6805"/>
              <a:gd name="T92" fmla="*/ 9911 w 17186"/>
              <a:gd name="T93" fmla="*/ 5702 h 6805"/>
              <a:gd name="T94" fmla="*/ 9940 w 17186"/>
              <a:gd name="T95" fmla="*/ 6558 h 6805"/>
              <a:gd name="T96" fmla="*/ 9425 w 17186"/>
              <a:gd name="T97" fmla="*/ 6499 h 6805"/>
              <a:gd name="T98" fmla="*/ 9307 w 17186"/>
              <a:gd name="T99" fmla="*/ 6505 h 6805"/>
              <a:gd name="T100" fmla="*/ 8727 w 17186"/>
              <a:gd name="T101" fmla="*/ 5128 h 6805"/>
              <a:gd name="T102" fmla="*/ 8199 w 17186"/>
              <a:gd name="T103" fmla="*/ 6019 h 6805"/>
              <a:gd name="T104" fmla="*/ 7339 w 17186"/>
              <a:gd name="T105" fmla="*/ 4501 h 6805"/>
              <a:gd name="T106" fmla="*/ 7122 w 17186"/>
              <a:gd name="T107" fmla="*/ 5902 h 6805"/>
              <a:gd name="T108" fmla="*/ 6079 w 17186"/>
              <a:gd name="T109" fmla="*/ 5245 h 6805"/>
              <a:gd name="T110" fmla="*/ 5434 w 17186"/>
              <a:gd name="T111" fmla="*/ 5814 h 6805"/>
              <a:gd name="T112" fmla="*/ 4678 w 17186"/>
              <a:gd name="T113" fmla="*/ 5890 h 6805"/>
              <a:gd name="T114" fmla="*/ 9729 w 17186"/>
              <a:gd name="T115" fmla="*/ 1747 h 6805"/>
              <a:gd name="T116" fmla="*/ 16482 w 17186"/>
              <a:gd name="T117" fmla="*/ 4612 h 6805"/>
              <a:gd name="T118" fmla="*/ 17004 w 17186"/>
              <a:gd name="T119" fmla="*/ 3446 h 6805"/>
              <a:gd name="T120" fmla="*/ 13844 w 17186"/>
              <a:gd name="T121" fmla="*/ 5181 h 6805"/>
              <a:gd name="T122" fmla="*/ 14659 w 17186"/>
              <a:gd name="T123" fmla="*/ 2322 h 6805"/>
              <a:gd name="T124" fmla="*/ 13645 w 17186"/>
              <a:gd name="T125" fmla="*/ 2157 h 68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86" h="6805">
                <a:moveTo>
                  <a:pt x="4244" y="5720"/>
                </a:moveTo>
                <a:lnTo>
                  <a:pt x="4244" y="5720"/>
                </a:lnTo>
                <a:cubicBezTo>
                  <a:pt x="4232" y="5708"/>
                  <a:pt x="4226" y="5685"/>
                  <a:pt x="4214" y="5679"/>
                </a:cubicBezTo>
                <a:cubicBezTo>
                  <a:pt x="4074" y="5638"/>
                  <a:pt x="4021" y="5521"/>
                  <a:pt x="3980" y="5392"/>
                </a:cubicBezTo>
                <a:cubicBezTo>
                  <a:pt x="3886" y="5110"/>
                  <a:pt x="3816" y="4829"/>
                  <a:pt x="3781" y="4530"/>
                </a:cubicBezTo>
                <a:cubicBezTo>
                  <a:pt x="3746" y="4237"/>
                  <a:pt x="3722" y="3944"/>
                  <a:pt x="3617" y="3663"/>
                </a:cubicBezTo>
                <a:cubicBezTo>
                  <a:pt x="3599" y="3627"/>
                  <a:pt x="3593" y="3587"/>
                  <a:pt x="3570" y="3545"/>
                </a:cubicBezTo>
                <a:cubicBezTo>
                  <a:pt x="3540" y="3499"/>
                  <a:pt x="3494" y="3493"/>
                  <a:pt x="3453" y="3534"/>
                </a:cubicBezTo>
                <a:cubicBezTo>
                  <a:pt x="3429" y="3563"/>
                  <a:pt x="3406" y="3592"/>
                  <a:pt x="3394" y="3622"/>
                </a:cubicBezTo>
                <a:cubicBezTo>
                  <a:pt x="3365" y="3739"/>
                  <a:pt x="3318" y="3833"/>
                  <a:pt x="3206" y="3903"/>
                </a:cubicBezTo>
                <a:cubicBezTo>
                  <a:pt x="3136" y="3950"/>
                  <a:pt x="3148" y="4049"/>
                  <a:pt x="3177" y="4132"/>
                </a:cubicBezTo>
                <a:cubicBezTo>
                  <a:pt x="3206" y="4202"/>
                  <a:pt x="3206" y="4272"/>
                  <a:pt x="3189" y="4343"/>
                </a:cubicBezTo>
                <a:cubicBezTo>
                  <a:pt x="3183" y="4354"/>
                  <a:pt x="3177" y="4360"/>
                  <a:pt x="3171" y="4372"/>
                </a:cubicBezTo>
                <a:cubicBezTo>
                  <a:pt x="3159" y="4360"/>
                  <a:pt x="3154" y="4354"/>
                  <a:pt x="3148" y="4343"/>
                </a:cubicBezTo>
                <a:cubicBezTo>
                  <a:pt x="3124" y="4260"/>
                  <a:pt x="3095" y="4173"/>
                  <a:pt x="3083" y="4085"/>
                </a:cubicBezTo>
                <a:cubicBezTo>
                  <a:pt x="3060" y="3885"/>
                  <a:pt x="3030" y="3692"/>
                  <a:pt x="3001" y="3493"/>
                </a:cubicBezTo>
                <a:cubicBezTo>
                  <a:pt x="3001" y="3475"/>
                  <a:pt x="2984" y="3458"/>
                  <a:pt x="2972" y="3452"/>
                </a:cubicBezTo>
                <a:cubicBezTo>
                  <a:pt x="2954" y="3446"/>
                  <a:pt x="2943" y="3469"/>
                  <a:pt x="2943" y="3487"/>
                </a:cubicBezTo>
                <a:cubicBezTo>
                  <a:pt x="2948" y="3651"/>
                  <a:pt x="2843" y="3803"/>
                  <a:pt x="2901" y="3973"/>
                </a:cubicBezTo>
                <a:cubicBezTo>
                  <a:pt x="2907" y="3997"/>
                  <a:pt x="2901" y="4038"/>
                  <a:pt x="2866" y="4044"/>
                </a:cubicBezTo>
                <a:cubicBezTo>
                  <a:pt x="2819" y="4049"/>
                  <a:pt x="2814" y="4009"/>
                  <a:pt x="2808" y="3973"/>
                </a:cubicBezTo>
                <a:cubicBezTo>
                  <a:pt x="2790" y="3909"/>
                  <a:pt x="2778" y="3844"/>
                  <a:pt x="2767" y="3786"/>
                </a:cubicBezTo>
                <a:cubicBezTo>
                  <a:pt x="2761" y="3768"/>
                  <a:pt x="2749" y="3745"/>
                  <a:pt x="2731" y="3751"/>
                </a:cubicBezTo>
                <a:cubicBezTo>
                  <a:pt x="2714" y="3756"/>
                  <a:pt x="2702" y="3774"/>
                  <a:pt x="2696" y="3786"/>
                </a:cubicBezTo>
                <a:cubicBezTo>
                  <a:pt x="2644" y="3973"/>
                  <a:pt x="2614" y="4167"/>
                  <a:pt x="2591" y="4360"/>
                </a:cubicBezTo>
                <a:cubicBezTo>
                  <a:pt x="2562" y="4600"/>
                  <a:pt x="2515" y="4835"/>
                  <a:pt x="2515" y="5081"/>
                </a:cubicBezTo>
                <a:cubicBezTo>
                  <a:pt x="2515" y="5263"/>
                  <a:pt x="2368" y="5357"/>
                  <a:pt x="2263" y="5468"/>
                </a:cubicBezTo>
                <a:cubicBezTo>
                  <a:pt x="2233" y="5497"/>
                  <a:pt x="2186" y="5509"/>
                  <a:pt x="2145" y="5486"/>
                </a:cubicBezTo>
                <a:cubicBezTo>
                  <a:pt x="2110" y="5462"/>
                  <a:pt x="2110" y="5427"/>
                  <a:pt x="2122" y="5392"/>
                </a:cubicBezTo>
                <a:cubicBezTo>
                  <a:pt x="2157" y="5275"/>
                  <a:pt x="2057" y="5210"/>
                  <a:pt x="2016" y="5122"/>
                </a:cubicBezTo>
                <a:cubicBezTo>
                  <a:pt x="1999" y="5087"/>
                  <a:pt x="1952" y="5099"/>
                  <a:pt x="1934" y="5134"/>
                </a:cubicBezTo>
                <a:cubicBezTo>
                  <a:pt x="1917" y="5169"/>
                  <a:pt x="1928" y="5222"/>
                  <a:pt x="1887" y="5245"/>
                </a:cubicBezTo>
                <a:cubicBezTo>
                  <a:pt x="1858" y="5263"/>
                  <a:pt x="1823" y="5286"/>
                  <a:pt x="1794" y="5263"/>
                </a:cubicBezTo>
                <a:cubicBezTo>
                  <a:pt x="1759" y="5245"/>
                  <a:pt x="1776" y="5210"/>
                  <a:pt x="1782" y="5187"/>
                </a:cubicBezTo>
                <a:cubicBezTo>
                  <a:pt x="1805" y="5128"/>
                  <a:pt x="1817" y="5087"/>
                  <a:pt x="1729" y="5081"/>
                </a:cubicBezTo>
                <a:cubicBezTo>
                  <a:pt x="1700" y="5081"/>
                  <a:pt x="1712" y="5034"/>
                  <a:pt x="1717" y="5005"/>
                </a:cubicBezTo>
                <a:cubicBezTo>
                  <a:pt x="1735" y="4940"/>
                  <a:pt x="1753" y="4882"/>
                  <a:pt x="1735" y="4811"/>
                </a:cubicBezTo>
                <a:cubicBezTo>
                  <a:pt x="1729" y="4794"/>
                  <a:pt x="1712" y="4753"/>
                  <a:pt x="1694" y="4776"/>
                </a:cubicBezTo>
                <a:cubicBezTo>
                  <a:pt x="1629" y="4870"/>
                  <a:pt x="1629" y="4811"/>
                  <a:pt x="1618" y="4747"/>
                </a:cubicBezTo>
                <a:cubicBezTo>
                  <a:pt x="1612" y="4682"/>
                  <a:pt x="1553" y="4642"/>
                  <a:pt x="1518" y="4589"/>
                </a:cubicBezTo>
                <a:cubicBezTo>
                  <a:pt x="1477" y="4530"/>
                  <a:pt x="1530" y="4524"/>
                  <a:pt x="1571" y="4513"/>
                </a:cubicBezTo>
                <a:lnTo>
                  <a:pt x="1571" y="4513"/>
                </a:lnTo>
                <a:cubicBezTo>
                  <a:pt x="1583" y="4202"/>
                  <a:pt x="1524" y="3903"/>
                  <a:pt x="1442" y="3604"/>
                </a:cubicBezTo>
                <a:cubicBezTo>
                  <a:pt x="1418" y="3522"/>
                  <a:pt x="1407" y="3434"/>
                  <a:pt x="1389" y="3347"/>
                </a:cubicBezTo>
                <a:cubicBezTo>
                  <a:pt x="1377" y="3289"/>
                  <a:pt x="1360" y="3230"/>
                  <a:pt x="1348" y="3177"/>
                </a:cubicBezTo>
                <a:cubicBezTo>
                  <a:pt x="1337" y="3154"/>
                  <a:pt x="1319" y="3130"/>
                  <a:pt x="1295" y="3142"/>
                </a:cubicBezTo>
                <a:cubicBezTo>
                  <a:pt x="1278" y="3142"/>
                  <a:pt x="1266" y="3160"/>
                  <a:pt x="1260" y="3171"/>
                </a:cubicBezTo>
                <a:cubicBezTo>
                  <a:pt x="1243" y="3218"/>
                  <a:pt x="1231" y="3265"/>
                  <a:pt x="1225" y="3312"/>
                </a:cubicBezTo>
                <a:cubicBezTo>
                  <a:pt x="1155" y="3756"/>
                  <a:pt x="1073" y="4208"/>
                  <a:pt x="1038" y="4659"/>
                </a:cubicBezTo>
                <a:cubicBezTo>
                  <a:pt x="1026" y="4835"/>
                  <a:pt x="967" y="5005"/>
                  <a:pt x="967" y="5187"/>
                </a:cubicBezTo>
                <a:cubicBezTo>
                  <a:pt x="961" y="5263"/>
                  <a:pt x="938" y="5275"/>
                  <a:pt x="885" y="5216"/>
                </a:cubicBezTo>
                <a:cubicBezTo>
                  <a:pt x="856" y="5187"/>
                  <a:pt x="838" y="5181"/>
                  <a:pt x="838" y="5228"/>
                </a:cubicBezTo>
                <a:cubicBezTo>
                  <a:pt x="826" y="5491"/>
                  <a:pt x="750" y="5743"/>
                  <a:pt x="756" y="6001"/>
                </a:cubicBezTo>
                <a:cubicBezTo>
                  <a:pt x="762" y="6060"/>
                  <a:pt x="744" y="6119"/>
                  <a:pt x="739" y="6177"/>
                </a:cubicBezTo>
                <a:cubicBezTo>
                  <a:pt x="721" y="6271"/>
                  <a:pt x="703" y="6353"/>
                  <a:pt x="574" y="6335"/>
                </a:cubicBezTo>
                <a:cubicBezTo>
                  <a:pt x="510" y="6330"/>
                  <a:pt x="469" y="6406"/>
                  <a:pt x="399" y="6400"/>
                </a:cubicBezTo>
                <a:cubicBezTo>
                  <a:pt x="340" y="6400"/>
                  <a:pt x="305" y="6382"/>
                  <a:pt x="316" y="6318"/>
                </a:cubicBezTo>
                <a:cubicBezTo>
                  <a:pt x="346" y="6159"/>
                  <a:pt x="334" y="6001"/>
                  <a:pt x="334" y="5843"/>
                </a:cubicBezTo>
                <a:cubicBezTo>
                  <a:pt x="340" y="5784"/>
                  <a:pt x="322" y="5726"/>
                  <a:pt x="305" y="5667"/>
                </a:cubicBezTo>
                <a:cubicBezTo>
                  <a:pt x="246" y="5521"/>
                  <a:pt x="246" y="5368"/>
                  <a:pt x="299" y="5222"/>
                </a:cubicBezTo>
                <a:cubicBezTo>
                  <a:pt x="322" y="5146"/>
                  <a:pt x="322" y="5081"/>
                  <a:pt x="305" y="5011"/>
                </a:cubicBezTo>
                <a:lnTo>
                  <a:pt x="305" y="5011"/>
                </a:lnTo>
                <a:cubicBezTo>
                  <a:pt x="270" y="4987"/>
                  <a:pt x="235" y="4958"/>
                  <a:pt x="211" y="5022"/>
                </a:cubicBezTo>
                <a:cubicBezTo>
                  <a:pt x="205" y="5034"/>
                  <a:pt x="205" y="5052"/>
                  <a:pt x="205" y="5058"/>
                </a:cubicBezTo>
                <a:cubicBezTo>
                  <a:pt x="240" y="5298"/>
                  <a:pt x="170" y="5544"/>
                  <a:pt x="229" y="5784"/>
                </a:cubicBezTo>
                <a:cubicBezTo>
                  <a:pt x="240" y="5843"/>
                  <a:pt x="235" y="5902"/>
                  <a:pt x="240" y="5960"/>
                </a:cubicBezTo>
                <a:cubicBezTo>
                  <a:pt x="240" y="6013"/>
                  <a:pt x="264" y="6072"/>
                  <a:pt x="182" y="5995"/>
                </a:cubicBezTo>
                <a:cubicBezTo>
                  <a:pt x="141" y="5960"/>
                  <a:pt x="147" y="6031"/>
                  <a:pt x="135" y="6060"/>
                </a:cubicBezTo>
                <a:cubicBezTo>
                  <a:pt x="135" y="6077"/>
                  <a:pt x="129" y="6101"/>
                  <a:pt x="111" y="6101"/>
                </a:cubicBezTo>
                <a:cubicBezTo>
                  <a:pt x="82" y="6107"/>
                  <a:pt x="70" y="6083"/>
                  <a:pt x="64" y="6060"/>
                </a:cubicBezTo>
                <a:cubicBezTo>
                  <a:pt x="47" y="5943"/>
                  <a:pt x="41" y="5820"/>
                  <a:pt x="64" y="5708"/>
                </a:cubicBezTo>
                <a:cubicBezTo>
                  <a:pt x="94" y="5544"/>
                  <a:pt x="59" y="5386"/>
                  <a:pt x="70" y="5228"/>
                </a:cubicBezTo>
                <a:cubicBezTo>
                  <a:pt x="76" y="5134"/>
                  <a:pt x="76" y="5034"/>
                  <a:pt x="82" y="4935"/>
                </a:cubicBezTo>
                <a:cubicBezTo>
                  <a:pt x="94" y="4806"/>
                  <a:pt x="94" y="4677"/>
                  <a:pt x="82" y="4542"/>
                </a:cubicBezTo>
                <a:cubicBezTo>
                  <a:pt x="76" y="4513"/>
                  <a:pt x="64" y="4483"/>
                  <a:pt x="70" y="4460"/>
                </a:cubicBezTo>
                <a:cubicBezTo>
                  <a:pt x="123" y="4220"/>
                  <a:pt x="82" y="3979"/>
                  <a:pt x="105" y="3739"/>
                </a:cubicBezTo>
                <a:cubicBezTo>
                  <a:pt x="141" y="3434"/>
                  <a:pt x="170" y="3130"/>
                  <a:pt x="164" y="2820"/>
                </a:cubicBezTo>
                <a:cubicBezTo>
                  <a:pt x="152" y="2468"/>
                  <a:pt x="141" y="2116"/>
                  <a:pt x="193" y="1759"/>
                </a:cubicBezTo>
                <a:cubicBezTo>
                  <a:pt x="199" y="1706"/>
                  <a:pt x="205" y="1642"/>
                  <a:pt x="188" y="1589"/>
                </a:cubicBezTo>
                <a:cubicBezTo>
                  <a:pt x="141" y="1636"/>
                  <a:pt x="152" y="1700"/>
                  <a:pt x="141" y="1759"/>
                </a:cubicBezTo>
                <a:cubicBezTo>
                  <a:pt x="129" y="1794"/>
                  <a:pt x="129" y="1841"/>
                  <a:pt x="129" y="1882"/>
                </a:cubicBezTo>
                <a:cubicBezTo>
                  <a:pt x="117" y="2111"/>
                  <a:pt x="105" y="2339"/>
                  <a:pt x="88" y="2568"/>
                </a:cubicBezTo>
                <a:cubicBezTo>
                  <a:pt x="88" y="2609"/>
                  <a:pt x="70" y="2650"/>
                  <a:pt x="64" y="2691"/>
                </a:cubicBezTo>
                <a:cubicBezTo>
                  <a:pt x="59" y="2708"/>
                  <a:pt x="41" y="2726"/>
                  <a:pt x="23" y="2714"/>
                </a:cubicBezTo>
                <a:cubicBezTo>
                  <a:pt x="12" y="2708"/>
                  <a:pt x="0" y="2685"/>
                  <a:pt x="6" y="2673"/>
                </a:cubicBezTo>
                <a:cubicBezTo>
                  <a:pt x="29" y="2533"/>
                  <a:pt x="17" y="2392"/>
                  <a:pt x="23" y="2245"/>
                </a:cubicBezTo>
                <a:cubicBezTo>
                  <a:pt x="35" y="1882"/>
                  <a:pt x="64" y="1518"/>
                  <a:pt x="59" y="1149"/>
                </a:cubicBezTo>
                <a:cubicBezTo>
                  <a:pt x="59" y="1126"/>
                  <a:pt x="64" y="1085"/>
                  <a:pt x="70" y="1085"/>
                </a:cubicBezTo>
                <a:cubicBezTo>
                  <a:pt x="111" y="1085"/>
                  <a:pt x="100" y="1126"/>
                  <a:pt x="111" y="1149"/>
                </a:cubicBezTo>
                <a:cubicBezTo>
                  <a:pt x="135" y="1225"/>
                  <a:pt x="117" y="1319"/>
                  <a:pt x="164" y="1390"/>
                </a:cubicBezTo>
                <a:cubicBezTo>
                  <a:pt x="158" y="1401"/>
                  <a:pt x="152" y="1419"/>
                  <a:pt x="170" y="1425"/>
                </a:cubicBezTo>
                <a:lnTo>
                  <a:pt x="176" y="1419"/>
                </a:lnTo>
                <a:cubicBezTo>
                  <a:pt x="170" y="1407"/>
                  <a:pt x="164" y="1401"/>
                  <a:pt x="164" y="1390"/>
                </a:cubicBezTo>
                <a:cubicBezTo>
                  <a:pt x="205" y="1190"/>
                  <a:pt x="217" y="985"/>
                  <a:pt x="235" y="780"/>
                </a:cubicBezTo>
                <a:cubicBezTo>
                  <a:pt x="235" y="727"/>
                  <a:pt x="235" y="674"/>
                  <a:pt x="246" y="622"/>
                </a:cubicBezTo>
                <a:cubicBezTo>
                  <a:pt x="264" y="534"/>
                  <a:pt x="293" y="516"/>
                  <a:pt x="410" y="540"/>
                </a:cubicBezTo>
                <a:cubicBezTo>
                  <a:pt x="399" y="546"/>
                  <a:pt x="387" y="551"/>
                  <a:pt x="381" y="557"/>
                </a:cubicBezTo>
                <a:cubicBezTo>
                  <a:pt x="375" y="557"/>
                  <a:pt x="375" y="569"/>
                  <a:pt x="375" y="569"/>
                </a:cubicBezTo>
                <a:cubicBezTo>
                  <a:pt x="399" y="569"/>
                  <a:pt x="399" y="551"/>
                  <a:pt x="410" y="540"/>
                </a:cubicBezTo>
                <a:cubicBezTo>
                  <a:pt x="569" y="616"/>
                  <a:pt x="657" y="751"/>
                  <a:pt x="715" y="909"/>
                </a:cubicBezTo>
                <a:cubicBezTo>
                  <a:pt x="750" y="1020"/>
                  <a:pt x="803" y="1114"/>
                  <a:pt x="938" y="1126"/>
                </a:cubicBezTo>
                <a:cubicBezTo>
                  <a:pt x="991" y="1126"/>
                  <a:pt x="1026" y="1179"/>
                  <a:pt x="1067" y="1214"/>
                </a:cubicBezTo>
                <a:cubicBezTo>
                  <a:pt x="1143" y="1290"/>
                  <a:pt x="1231" y="1343"/>
                  <a:pt x="1337" y="1372"/>
                </a:cubicBezTo>
                <a:cubicBezTo>
                  <a:pt x="1389" y="1390"/>
                  <a:pt x="1436" y="1390"/>
                  <a:pt x="1489" y="1384"/>
                </a:cubicBezTo>
                <a:cubicBezTo>
                  <a:pt x="1653" y="1349"/>
                  <a:pt x="1729" y="1395"/>
                  <a:pt x="1794" y="1548"/>
                </a:cubicBezTo>
                <a:cubicBezTo>
                  <a:pt x="1817" y="1612"/>
                  <a:pt x="1829" y="1689"/>
                  <a:pt x="1876" y="1741"/>
                </a:cubicBezTo>
                <a:cubicBezTo>
                  <a:pt x="1905" y="1776"/>
                  <a:pt x="1940" y="1776"/>
                  <a:pt x="1958" y="1729"/>
                </a:cubicBezTo>
                <a:cubicBezTo>
                  <a:pt x="2016" y="1524"/>
                  <a:pt x="2087" y="1319"/>
                  <a:pt x="2098" y="1096"/>
                </a:cubicBezTo>
                <a:cubicBezTo>
                  <a:pt x="2110" y="780"/>
                  <a:pt x="2175" y="475"/>
                  <a:pt x="2309" y="188"/>
                </a:cubicBezTo>
                <a:cubicBezTo>
                  <a:pt x="2327" y="147"/>
                  <a:pt x="2345" y="112"/>
                  <a:pt x="2374" y="83"/>
                </a:cubicBezTo>
                <a:cubicBezTo>
                  <a:pt x="2444" y="0"/>
                  <a:pt x="2520" y="0"/>
                  <a:pt x="2597" y="88"/>
                </a:cubicBezTo>
                <a:cubicBezTo>
                  <a:pt x="2632" y="129"/>
                  <a:pt x="2667" y="176"/>
                  <a:pt x="2702" y="223"/>
                </a:cubicBezTo>
                <a:cubicBezTo>
                  <a:pt x="2726" y="252"/>
                  <a:pt x="2761" y="288"/>
                  <a:pt x="2790" y="264"/>
                </a:cubicBezTo>
                <a:cubicBezTo>
                  <a:pt x="2901" y="182"/>
                  <a:pt x="2919" y="264"/>
                  <a:pt x="2960" y="335"/>
                </a:cubicBezTo>
                <a:cubicBezTo>
                  <a:pt x="3007" y="417"/>
                  <a:pt x="3030" y="411"/>
                  <a:pt x="3112" y="335"/>
                </a:cubicBezTo>
                <a:cubicBezTo>
                  <a:pt x="3159" y="288"/>
                  <a:pt x="3195" y="311"/>
                  <a:pt x="3224" y="358"/>
                </a:cubicBezTo>
                <a:cubicBezTo>
                  <a:pt x="3259" y="434"/>
                  <a:pt x="3288" y="510"/>
                  <a:pt x="3294" y="592"/>
                </a:cubicBezTo>
                <a:cubicBezTo>
                  <a:pt x="3306" y="727"/>
                  <a:pt x="3394" y="803"/>
                  <a:pt x="3470" y="891"/>
                </a:cubicBezTo>
                <a:cubicBezTo>
                  <a:pt x="3494" y="921"/>
                  <a:pt x="3517" y="915"/>
                  <a:pt x="3546" y="897"/>
                </a:cubicBezTo>
                <a:cubicBezTo>
                  <a:pt x="3605" y="850"/>
                  <a:pt x="3669" y="868"/>
                  <a:pt x="3728" y="897"/>
                </a:cubicBezTo>
                <a:cubicBezTo>
                  <a:pt x="3875" y="968"/>
                  <a:pt x="4021" y="1038"/>
                  <a:pt x="4162" y="1120"/>
                </a:cubicBezTo>
                <a:cubicBezTo>
                  <a:pt x="4238" y="1161"/>
                  <a:pt x="4285" y="1231"/>
                  <a:pt x="4332" y="1296"/>
                </a:cubicBezTo>
                <a:cubicBezTo>
                  <a:pt x="4390" y="1372"/>
                  <a:pt x="4455" y="1548"/>
                  <a:pt x="4455" y="1642"/>
                </a:cubicBezTo>
                <a:cubicBezTo>
                  <a:pt x="4455" y="1653"/>
                  <a:pt x="4455" y="1665"/>
                  <a:pt x="4461" y="1677"/>
                </a:cubicBezTo>
                <a:cubicBezTo>
                  <a:pt x="4461" y="1706"/>
                  <a:pt x="4461" y="1747"/>
                  <a:pt x="4490" y="1753"/>
                </a:cubicBezTo>
                <a:cubicBezTo>
                  <a:pt x="4525" y="1765"/>
                  <a:pt x="4537" y="1724"/>
                  <a:pt x="4549" y="1700"/>
                </a:cubicBezTo>
                <a:cubicBezTo>
                  <a:pt x="4590" y="1618"/>
                  <a:pt x="4607" y="1524"/>
                  <a:pt x="4631" y="1431"/>
                </a:cubicBezTo>
                <a:cubicBezTo>
                  <a:pt x="4660" y="1307"/>
                  <a:pt x="4724" y="1220"/>
                  <a:pt x="4842" y="1167"/>
                </a:cubicBezTo>
                <a:cubicBezTo>
                  <a:pt x="4918" y="1126"/>
                  <a:pt x="4988" y="1120"/>
                  <a:pt x="5053" y="1190"/>
                </a:cubicBezTo>
                <a:cubicBezTo>
                  <a:pt x="5146" y="1296"/>
                  <a:pt x="5305" y="1307"/>
                  <a:pt x="5399" y="1419"/>
                </a:cubicBezTo>
                <a:cubicBezTo>
                  <a:pt x="5410" y="1425"/>
                  <a:pt x="5422" y="1431"/>
                  <a:pt x="5434" y="1431"/>
                </a:cubicBezTo>
                <a:cubicBezTo>
                  <a:pt x="5610" y="1407"/>
                  <a:pt x="5639" y="1565"/>
                  <a:pt x="5721" y="1665"/>
                </a:cubicBezTo>
                <a:cubicBezTo>
                  <a:pt x="5738" y="1689"/>
                  <a:pt x="5744" y="1729"/>
                  <a:pt x="5756" y="1759"/>
                </a:cubicBezTo>
                <a:cubicBezTo>
                  <a:pt x="5768" y="1782"/>
                  <a:pt x="5780" y="1806"/>
                  <a:pt x="5809" y="1800"/>
                </a:cubicBezTo>
                <a:cubicBezTo>
                  <a:pt x="5821" y="1794"/>
                  <a:pt x="5838" y="1782"/>
                  <a:pt x="5844" y="1765"/>
                </a:cubicBezTo>
                <a:cubicBezTo>
                  <a:pt x="5873" y="1706"/>
                  <a:pt x="5897" y="1647"/>
                  <a:pt x="5920" y="1583"/>
                </a:cubicBezTo>
                <a:cubicBezTo>
                  <a:pt x="5938" y="1536"/>
                  <a:pt x="5961" y="1489"/>
                  <a:pt x="6002" y="1448"/>
                </a:cubicBezTo>
                <a:cubicBezTo>
                  <a:pt x="6125" y="1325"/>
                  <a:pt x="6207" y="1319"/>
                  <a:pt x="6319" y="1460"/>
                </a:cubicBezTo>
                <a:cubicBezTo>
                  <a:pt x="6407" y="1571"/>
                  <a:pt x="6524" y="1612"/>
                  <a:pt x="6647" y="1653"/>
                </a:cubicBezTo>
                <a:cubicBezTo>
                  <a:pt x="6747" y="1683"/>
                  <a:pt x="6882" y="1653"/>
                  <a:pt x="6940" y="1794"/>
                </a:cubicBezTo>
                <a:cubicBezTo>
                  <a:pt x="6946" y="1823"/>
                  <a:pt x="6981" y="1800"/>
                  <a:pt x="6993" y="1782"/>
                </a:cubicBezTo>
                <a:cubicBezTo>
                  <a:pt x="7016" y="1735"/>
                  <a:pt x="7046" y="1689"/>
                  <a:pt x="7069" y="1642"/>
                </a:cubicBezTo>
                <a:cubicBezTo>
                  <a:pt x="7087" y="1618"/>
                  <a:pt x="7087" y="1583"/>
                  <a:pt x="7104" y="1560"/>
                </a:cubicBezTo>
                <a:cubicBezTo>
                  <a:pt x="7145" y="1495"/>
                  <a:pt x="7151" y="1401"/>
                  <a:pt x="7245" y="1378"/>
                </a:cubicBezTo>
                <a:cubicBezTo>
                  <a:pt x="7263" y="1460"/>
                  <a:pt x="7204" y="1513"/>
                  <a:pt x="7181" y="1571"/>
                </a:cubicBezTo>
                <a:cubicBezTo>
                  <a:pt x="7139" y="1665"/>
                  <a:pt x="7104" y="1759"/>
                  <a:pt x="7087" y="1858"/>
                </a:cubicBezTo>
                <a:cubicBezTo>
                  <a:pt x="7081" y="1888"/>
                  <a:pt x="7081" y="1923"/>
                  <a:pt x="7116" y="1935"/>
                </a:cubicBezTo>
                <a:cubicBezTo>
                  <a:pt x="7151" y="1958"/>
                  <a:pt x="7181" y="1935"/>
                  <a:pt x="7210" y="1911"/>
                </a:cubicBezTo>
                <a:cubicBezTo>
                  <a:pt x="7222" y="1900"/>
                  <a:pt x="7233" y="1882"/>
                  <a:pt x="7239" y="1870"/>
                </a:cubicBezTo>
                <a:cubicBezTo>
                  <a:pt x="7280" y="1741"/>
                  <a:pt x="7386" y="1653"/>
                  <a:pt x="7467" y="1560"/>
                </a:cubicBezTo>
                <a:cubicBezTo>
                  <a:pt x="7561" y="1454"/>
                  <a:pt x="7555" y="1360"/>
                  <a:pt x="7456" y="1267"/>
                </a:cubicBezTo>
                <a:cubicBezTo>
                  <a:pt x="7438" y="1249"/>
                  <a:pt x="7368" y="1243"/>
                  <a:pt x="7409" y="1202"/>
                </a:cubicBezTo>
                <a:cubicBezTo>
                  <a:pt x="7444" y="1161"/>
                  <a:pt x="7537" y="1143"/>
                  <a:pt x="7549" y="1184"/>
                </a:cubicBezTo>
                <a:cubicBezTo>
                  <a:pt x="7602" y="1337"/>
                  <a:pt x="7713" y="1319"/>
                  <a:pt x="7836" y="1325"/>
                </a:cubicBezTo>
                <a:cubicBezTo>
                  <a:pt x="7924" y="1325"/>
                  <a:pt x="7977" y="1431"/>
                  <a:pt x="8053" y="1466"/>
                </a:cubicBezTo>
                <a:cubicBezTo>
                  <a:pt x="8223" y="1548"/>
                  <a:pt x="8276" y="1683"/>
                  <a:pt x="8258" y="1858"/>
                </a:cubicBezTo>
                <a:cubicBezTo>
                  <a:pt x="8246" y="1964"/>
                  <a:pt x="8276" y="2069"/>
                  <a:pt x="8287" y="2175"/>
                </a:cubicBezTo>
                <a:cubicBezTo>
                  <a:pt x="8305" y="2310"/>
                  <a:pt x="8334" y="2445"/>
                  <a:pt x="8293" y="2579"/>
                </a:cubicBezTo>
                <a:cubicBezTo>
                  <a:pt x="8287" y="2597"/>
                  <a:pt x="8287" y="2620"/>
                  <a:pt x="8311" y="2626"/>
                </a:cubicBezTo>
                <a:cubicBezTo>
                  <a:pt x="8311" y="2626"/>
                  <a:pt x="8328" y="2597"/>
                  <a:pt x="8334" y="2585"/>
                </a:cubicBezTo>
                <a:cubicBezTo>
                  <a:pt x="8405" y="2357"/>
                  <a:pt x="8440" y="2122"/>
                  <a:pt x="8522" y="1900"/>
                </a:cubicBezTo>
                <a:cubicBezTo>
                  <a:pt x="8534" y="1876"/>
                  <a:pt x="8534" y="1841"/>
                  <a:pt x="8545" y="1817"/>
                </a:cubicBezTo>
                <a:cubicBezTo>
                  <a:pt x="8569" y="1765"/>
                  <a:pt x="8604" y="1747"/>
                  <a:pt x="8657" y="1788"/>
                </a:cubicBezTo>
                <a:cubicBezTo>
                  <a:pt x="8739" y="1853"/>
                  <a:pt x="8745" y="1853"/>
                  <a:pt x="8786" y="1771"/>
                </a:cubicBezTo>
                <a:cubicBezTo>
                  <a:pt x="8844" y="1642"/>
                  <a:pt x="8938" y="1565"/>
                  <a:pt x="9061" y="1513"/>
                </a:cubicBezTo>
                <a:cubicBezTo>
                  <a:pt x="9120" y="1483"/>
                  <a:pt x="9167" y="1460"/>
                  <a:pt x="9214" y="1518"/>
                </a:cubicBezTo>
                <a:cubicBezTo>
                  <a:pt x="9249" y="1554"/>
                  <a:pt x="9290" y="1565"/>
                  <a:pt x="9325" y="1530"/>
                </a:cubicBezTo>
                <a:cubicBezTo>
                  <a:pt x="9425" y="1425"/>
                  <a:pt x="9530" y="1472"/>
                  <a:pt x="9636" y="1501"/>
                </a:cubicBezTo>
                <a:cubicBezTo>
                  <a:pt x="9718" y="1524"/>
                  <a:pt x="9788" y="1565"/>
                  <a:pt x="9852" y="1618"/>
                </a:cubicBezTo>
                <a:cubicBezTo>
                  <a:pt x="9905" y="1659"/>
                  <a:pt x="9946" y="1665"/>
                  <a:pt x="9987" y="1612"/>
                </a:cubicBezTo>
                <a:cubicBezTo>
                  <a:pt x="10017" y="1571"/>
                  <a:pt x="10034" y="1518"/>
                  <a:pt x="10099" y="1548"/>
                </a:cubicBezTo>
                <a:cubicBezTo>
                  <a:pt x="10145" y="1571"/>
                  <a:pt x="10204" y="1601"/>
                  <a:pt x="10198" y="1659"/>
                </a:cubicBezTo>
                <a:cubicBezTo>
                  <a:pt x="10192" y="1776"/>
                  <a:pt x="10245" y="1817"/>
                  <a:pt x="10351" y="1829"/>
                </a:cubicBezTo>
                <a:cubicBezTo>
                  <a:pt x="10392" y="1835"/>
                  <a:pt x="10427" y="1864"/>
                  <a:pt x="10450" y="1900"/>
                </a:cubicBezTo>
                <a:cubicBezTo>
                  <a:pt x="10521" y="1987"/>
                  <a:pt x="10585" y="2075"/>
                  <a:pt x="10685" y="2134"/>
                </a:cubicBezTo>
                <a:cubicBezTo>
                  <a:pt x="10749" y="2169"/>
                  <a:pt x="10743" y="2239"/>
                  <a:pt x="10755" y="2304"/>
                </a:cubicBezTo>
                <a:cubicBezTo>
                  <a:pt x="10755" y="2333"/>
                  <a:pt x="10761" y="2368"/>
                  <a:pt x="10796" y="2374"/>
                </a:cubicBezTo>
                <a:cubicBezTo>
                  <a:pt x="10825" y="2374"/>
                  <a:pt x="10843" y="2357"/>
                  <a:pt x="10855" y="2339"/>
                </a:cubicBezTo>
                <a:cubicBezTo>
                  <a:pt x="10931" y="2216"/>
                  <a:pt x="11019" y="2111"/>
                  <a:pt x="11124" y="2011"/>
                </a:cubicBezTo>
                <a:cubicBezTo>
                  <a:pt x="11171" y="1964"/>
                  <a:pt x="11177" y="1905"/>
                  <a:pt x="11183" y="1847"/>
                </a:cubicBezTo>
                <a:cubicBezTo>
                  <a:pt x="11201" y="1542"/>
                  <a:pt x="11294" y="1255"/>
                  <a:pt x="11359" y="962"/>
                </a:cubicBezTo>
                <a:cubicBezTo>
                  <a:pt x="11400" y="798"/>
                  <a:pt x="11447" y="622"/>
                  <a:pt x="11541" y="469"/>
                </a:cubicBezTo>
                <a:cubicBezTo>
                  <a:pt x="11623" y="340"/>
                  <a:pt x="11740" y="329"/>
                  <a:pt x="11857" y="323"/>
                </a:cubicBezTo>
                <a:cubicBezTo>
                  <a:pt x="11933" y="317"/>
                  <a:pt x="11974" y="376"/>
                  <a:pt x="11963" y="452"/>
                </a:cubicBezTo>
                <a:cubicBezTo>
                  <a:pt x="11957" y="481"/>
                  <a:pt x="11945" y="510"/>
                  <a:pt x="11933" y="540"/>
                </a:cubicBezTo>
                <a:cubicBezTo>
                  <a:pt x="11922" y="610"/>
                  <a:pt x="11957" y="604"/>
                  <a:pt x="12004" y="587"/>
                </a:cubicBezTo>
                <a:cubicBezTo>
                  <a:pt x="12021" y="581"/>
                  <a:pt x="12039" y="581"/>
                  <a:pt x="12056" y="575"/>
                </a:cubicBezTo>
                <a:cubicBezTo>
                  <a:pt x="12051" y="575"/>
                  <a:pt x="12051" y="575"/>
                  <a:pt x="12051" y="575"/>
                </a:cubicBezTo>
                <a:cubicBezTo>
                  <a:pt x="12068" y="604"/>
                  <a:pt x="12080" y="639"/>
                  <a:pt x="12103" y="663"/>
                </a:cubicBezTo>
                <a:cubicBezTo>
                  <a:pt x="12156" y="727"/>
                  <a:pt x="12156" y="792"/>
                  <a:pt x="12127" y="856"/>
                </a:cubicBezTo>
                <a:cubicBezTo>
                  <a:pt x="12115" y="862"/>
                  <a:pt x="12103" y="868"/>
                  <a:pt x="12098" y="868"/>
                </a:cubicBezTo>
                <a:cubicBezTo>
                  <a:pt x="12092" y="874"/>
                  <a:pt x="12092" y="880"/>
                  <a:pt x="12092" y="880"/>
                </a:cubicBezTo>
                <a:cubicBezTo>
                  <a:pt x="12109" y="885"/>
                  <a:pt x="12115" y="868"/>
                  <a:pt x="12127" y="856"/>
                </a:cubicBezTo>
                <a:cubicBezTo>
                  <a:pt x="12180" y="868"/>
                  <a:pt x="12226" y="780"/>
                  <a:pt x="12262" y="809"/>
                </a:cubicBezTo>
                <a:cubicBezTo>
                  <a:pt x="12309" y="845"/>
                  <a:pt x="12326" y="921"/>
                  <a:pt x="12332" y="985"/>
                </a:cubicBezTo>
                <a:cubicBezTo>
                  <a:pt x="12338" y="1020"/>
                  <a:pt x="12344" y="1056"/>
                  <a:pt x="12344" y="1091"/>
                </a:cubicBezTo>
                <a:cubicBezTo>
                  <a:pt x="12344" y="1261"/>
                  <a:pt x="12355" y="1431"/>
                  <a:pt x="12402" y="1601"/>
                </a:cubicBezTo>
                <a:cubicBezTo>
                  <a:pt x="12432" y="1724"/>
                  <a:pt x="12437" y="1841"/>
                  <a:pt x="12402" y="1964"/>
                </a:cubicBezTo>
                <a:cubicBezTo>
                  <a:pt x="12373" y="2058"/>
                  <a:pt x="12391" y="2081"/>
                  <a:pt x="12484" y="2099"/>
                </a:cubicBezTo>
                <a:cubicBezTo>
                  <a:pt x="12590" y="2111"/>
                  <a:pt x="12695" y="2128"/>
                  <a:pt x="12801" y="2134"/>
                </a:cubicBezTo>
                <a:cubicBezTo>
                  <a:pt x="12883" y="2140"/>
                  <a:pt x="12965" y="2122"/>
                  <a:pt x="12989" y="2017"/>
                </a:cubicBezTo>
                <a:cubicBezTo>
                  <a:pt x="13006" y="1952"/>
                  <a:pt x="13041" y="1946"/>
                  <a:pt x="13094" y="1952"/>
                </a:cubicBezTo>
                <a:cubicBezTo>
                  <a:pt x="13158" y="1964"/>
                  <a:pt x="13223" y="1970"/>
                  <a:pt x="13287" y="1976"/>
                </a:cubicBezTo>
                <a:cubicBezTo>
                  <a:pt x="13323" y="1982"/>
                  <a:pt x="13358" y="1999"/>
                  <a:pt x="13387" y="1999"/>
                </a:cubicBezTo>
                <a:cubicBezTo>
                  <a:pt x="13657" y="1999"/>
                  <a:pt x="13873" y="2151"/>
                  <a:pt x="14108" y="2245"/>
                </a:cubicBezTo>
                <a:cubicBezTo>
                  <a:pt x="14167" y="2275"/>
                  <a:pt x="14219" y="2304"/>
                  <a:pt x="14290" y="2310"/>
                </a:cubicBezTo>
                <a:cubicBezTo>
                  <a:pt x="14413" y="2316"/>
                  <a:pt x="14524" y="2316"/>
                  <a:pt x="14641" y="2239"/>
                </a:cubicBezTo>
                <a:cubicBezTo>
                  <a:pt x="14735" y="2175"/>
                  <a:pt x="14847" y="2093"/>
                  <a:pt x="14981" y="2146"/>
                </a:cubicBezTo>
                <a:cubicBezTo>
                  <a:pt x="15005" y="2157"/>
                  <a:pt x="15046" y="2151"/>
                  <a:pt x="15063" y="2134"/>
                </a:cubicBezTo>
                <a:cubicBezTo>
                  <a:pt x="15151" y="2081"/>
                  <a:pt x="15251" y="2069"/>
                  <a:pt x="15351" y="2046"/>
                </a:cubicBezTo>
                <a:cubicBezTo>
                  <a:pt x="15404" y="2040"/>
                  <a:pt x="15474" y="2040"/>
                  <a:pt x="15462" y="1946"/>
                </a:cubicBezTo>
                <a:cubicBezTo>
                  <a:pt x="15456" y="1929"/>
                  <a:pt x="15485" y="1929"/>
                  <a:pt x="15503" y="1929"/>
                </a:cubicBezTo>
                <a:cubicBezTo>
                  <a:pt x="15573" y="1935"/>
                  <a:pt x="15644" y="1923"/>
                  <a:pt x="15697" y="1982"/>
                </a:cubicBezTo>
                <a:cubicBezTo>
                  <a:pt x="15743" y="2028"/>
                  <a:pt x="15802" y="2028"/>
                  <a:pt x="15843" y="1982"/>
                </a:cubicBezTo>
                <a:cubicBezTo>
                  <a:pt x="15966" y="1841"/>
                  <a:pt x="16113" y="1806"/>
                  <a:pt x="16288" y="1847"/>
                </a:cubicBezTo>
                <a:cubicBezTo>
                  <a:pt x="16294" y="1847"/>
                  <a:pt x="16300" y="1847"/>
                  <a:pt x="16306" y="1847"/>
                </a:cubicBezTo>
                <a:cubicBezTo>
                  <a:pt x="16353" y="1853"/>
                  <a:pt x="16418" y="1812"/>
                  <a:pt x="16447" y="1870"/>
                </a:cubicBezTo>
                <a:cubicBezTo>
                  <a:pt x="16482" y="1929"/>
                  <a:pt x="16412" y="1958"/>
                  <a:pt x="16382" y="1999"/>
                </a:cubicBezTo>
                <a:cubicBezTo>
                  <a:pt x="16341" y="2052"/>
                  <a:pt x="16312" y="2111"/>
                  <a:pt x="16347" y="2181"/>
                </a:cubicBezTo>
                <a:cubicBezTo>
                  <a:pt x="16376" y="2239"/>
                  <a:pt x="16347" y="2310"/>
                  <a:pt x="16353" y="2374"/>
                </a:cubicBezTo>
                <a:cubicBezTo>
                  <a:pt x="16365" y="2544"/>
                  <a:pt x="16453" y="2597"/>
                  <a:pt x="16629" y="2527"/>
                </a:cubicBezTo>
                <a:lnTo>
                  <a:pt x="16629" y="2527"/>
                </a:lnTo>
                <a:cubicBezTo>
                  <a:pt x="16623" y="2620"/>
                  <a:pt x="16652" y="2697"/>
                  <a:pt x="16717" y="2767"/>
                </a:cubicBezTo>
                <a:cubicBezTo>
                  <a:pt x="16775" y="2837"/>
                  <a:pt x="16763" y="2849"/>
                  <a:pt x="16681" y="2890"/>
                </a:cubicBezTo>
                <a:cubicBezTo>
                  <a:pt x="16617" y="2919"/>
                  <a:pt x="16611" y="2937"/>
                  <a:pt x="16664" y="2984"/>
                </a:cubicBezTo>
                <a:cubicBezTo>
                  <a:pt x="16746" y="3054"/>
                  <a:pt x="16840" y="3119"/>
                  <a:pt x="16834" y="3253"/>
                </a:cubicBezTo>
                <a:cubicBezTo>
                  <a:pt x="16828" y="3277"/>
                  <a:pt x="16857" y="3294"/>
                  <a:pt x="16881" y="3294"/>
                </a:cubicBezTo>
                <a:cubicBezTo>
                  <a:pt x="16974" y="3300"/>
                  <a:pt x="17039" y="3371"/>
                  <a:pt x="17115" y="3411"/>
                </a:cubicBezTo>
                <a:cubicBezTo>
                  <a:pt x="17168" y="3434"/>
                  <a:pt x="17185" y="3481"/>
                  <a:pt x="17133" y="3522"/>
                </a:cubicBezTo>
                <a:cubicBezTo>
                  <a:pt x="16986" y="3639"/>
                  <a:pt x="17015" y="3792"/>
                  <a:pt x="17068" y="3938"/>
                </a:cubicBezTo>
                <a:cubicBezTo>
                  <a:pt x="17086" y="3997"/>
                  <a:pt x="17086" y="4044"/>
                  <a:pt x="17039" y="4079"/>
                </a:cubicBezTo>
                <a:cubicBezTo>
                  <a:pt x="16922" y="4178"/>
                  <a:pt x="16863" y="4307"/>
                  <a:pt x="16804" y="4448"/>
                </a:cubicBezTo>
                <a:cubicBezTo>
                  <a:pt x="16746" y="4606"/>
                  <a:pt x="16658" y="4747"/>
                  <a:pt x="16476" y="4788"/>
                </a:cubicBezTo>
                <a:cubicBezTo>
                  <a:pt x="16388" y="4806"/>
                  <a:pt x="16365" y="4905"/>
                  <a:pt x="16294" y="4935"/>
                </a:cubicBezTo>
                <a:cubicBezTo>
                  <a:pt x="16218" y="4964"/>
                  <a:pt x="16130" y="4923"/>
                  <a:pt x="16054" y="4964"/>
                </a:cubicBezTo>
                <a:cubicBezTo>
                  <a:pt x="15954" y="5017"/>
                  <a:pt x="15849" y="5052"/>
                  <a:pt x="15743" y="5081"/>
                </a:cubicBezTo>
                <a:cubicBezTo>
                  <a:pt x="15702" y="5093"/>
                  <a:pt x="15661" y="5099"/>
                  <a:pt x="15620" y="5104"/>
                </a:cubicBezTo>
                <a:cubicBezTo>
                  <a:pt x="15515" y="5122"/>
                  <a:pt x="15433" y="4970"/>
                  <a:pt x="15310" y="5069"/>
                </a:cubicBezTo>
                <a:cubicBezTo>
                  <a:pt x="15222" y="5146"/>
                  <a:pt x="15099" y="5099"/>
                  <a:pt x="14987" y="5116"/>
                </a:cubicBezTo>
                <a:cubicBezTo>
                  <a:pt x="14899" y="5128"/>
                  <a:pt x="14817" y="5151"/>
                  <a:pt x="14747" y="5210"/>
                </a:cubicBezTo>
                <a:cubicBezTo>
                  <a:pt x="14677" y="5263"/>
                  <a:pt x="14606" y="5315"/>
                  <a:pt x="14518" y="5333"/>
                </a:cubicBezTo>
                <a:lnTo>
                  <a:pt x="14518" y="5333"/>
                </a:lnTo>
                <a:cubicBezTo>
                  <a:pt x="14559" y="5263"/>
                  <a:pt x="14630" y="5222"/>
                  <a:pt x="14694" y="5175"/>
                </a:cubicBezTo>
                <a:cubicBezTo>
                  <a:pt x="14764" y="5128"/>
                  <a:pt x="14823" y="5081"/>
                  <a:pt x="14870" y="5011"/>
                </a:cubicBezTo>
                <a:cubicBezTo>
                  <a:pt x="14899" y="4987"/>
                  <a:pt x="14935" y="4958"/>
                  <a:pt x="14899" y="4911"/>
                </a:cubicBezTo>
                <a:cubicBezTo>
                  <a:pt x="14899" y="4905"/>
                  <a:pt x="14876" y="4899"/>
                  <a:pt x="14870" y="4905"/>
                </a:cubicBezTo>
                <a:cubicBezTo>
                  <a:pt x="14823" y="4940"/>
                  <a:pt x="14864" y="4976"/>
                  <a:pt x="14870" y="5011"/>
                </a:cubicBezTo>
                <a:cubicBezTo>
                  <a:pt x="14735" y="4917"/>
                  <a:pt x="14612" y="4923"/>
                  <a:pt x="14471" y="5011"/>
                </a:cubicBezTo>
                <a:cubicBezTo>
                  <a:pt x="14354" y="5081"/>
                  <a:pt x="14214" y="5122"/>
                  <a:pt x="14096" y="5204"/>
                </a:cubicBezTo>
                <a:cubicBezTo>
                  <a:pt x="14055" y="5233"/>
                  <a:pt x="14003" y="5251"/>
                  <a:pt x="13950" y="5263"/>
                </a:cubicBezTo>
                <a:cubicBezTo>
                  <a:pt x="13797" y="5315"/>
                  <a:pt x="13750" y="5298"/>
                  <a:pt x="13668" y="5151"/>
                </a:cubicBezTo>
                <a:cubicBezTo>
                  <a:pt x="13616" y="5058"/>
                  <a:pt x="13551" y="4987"/>
                  <a:pt x="13434" y="4993"/>
                </a:cubicBezTo>
                <a:cubicBezTo>
                  <a:pt x="13416" y="4993"/>
                  <a:pt x="13375" y="4981"/>
                  <a:pt x="13375" y="4970"/>
                </a:cubicBezTo>
                <a:cubicBezTo>
                  <a:pt x="13352" y="4847"/>
                  <a:pt x="13205" y="4823"/>
                  <a:pt x="13170" y="4718"/>
                </a:cubicBezTo>
                <a:cubicBezTo>
                  <a:pt x="13141" y="4618"/>
                  <a:pt x="13147" y="4507"/>
                  <a:pt x="13141" y="4401"/>
                </a:cubicBezTo>
                <a:cubicBezTo>
                  <a:pt x="13135" y="4249"/>
                  <a:pt x="13000" y="4126"/>
                  <a:pt x="12848" y="4137"/>
                </a:cubicBezTo>
                <a:cubicBezTo>
                  <a:pt x="12801" y="4143"/>
                  <a:pt x="12771" y="4167"/>
                  <a:pt x="12754" y="4208"/>
                </a:cubicBezTo>
                <a:cubicBezTo>
                  <a:pt x="12719" y="4319"/>
                  <a:pt x="12713" y="4436"/>
                  <a:pt x="12625" y="4524"/>
                </a:cubicBezTo>
                <a:cubicBezTo>
                  <a:pt x="12596" y="4554"/>
                  <a:pt x="12613" y="4606"/>
                  <a:pt x="12631" y="4642"/>
                </a:cubicBezTo>
                <a:cubicBezTo>
                  <a:pt x="12678" y="4765"/>
                  <a:pt x="12643" y="4888"/>
                  <a:pt x="12648" y="5011"/>
                </a:cubicBezTo>
                <a:cubicBezTo>
                  <a:pt x="12648" y="5058"/>
                  <a:pt x="12619" y="5075"/>
                  <a:pt x="12578" y="5052"/>
                </a:cubicBezTo>
                <a:cubicBezTo>
                  <a:pt x="12537" y="5028"/>
                  <a:pt x="12502" y="4993"/>
                  <a:pt x="12461" y="4976"/>
                </a:cubicBezTo>
                <a:cubicBezTo>
                  <a:pt x="12391" y="4946"/>
                  <a:pt x="12314" y="4893"/>
                  <a:pt x="12244" y="4987"/>
                </a:cubicBezTo>
                <a:cubicBezTo>
                  <a:pt x="12221" y="5022"/>
                  <a:pt x="12203" y="4993"/>
                  <a:pt x="12203" y="4976"/>
                </a:cubicBezTo>
                <a:cubicBezTo>
                  <a:pt x="12197" y="4823"/>
                  <a:pt x="12062" y="4882"/>
                  <a:pt x="11992" y="4841"/>
                </a:cubicBezTo>
                <a:cubicBezTo>
                  <a:pt x="11968" y="4829"/>
                  <a:pt x="11945" y="4864"/>
                  <a:pt x="11927" y="4893"/>
                </a:cubicBezTo>
                <a:cubicBezTo>
                  <a:pt x="11857" y="5028"/>
                  <a:pt x="11781" y="5163"/>
                  <a:pt x="11746" y="5315"/>
                </a:cubicBezTo>
                <a:cubicBezTo>
                  <a:pt x="11734" y="5392"/>
                  <a:pt x="11693" y="5439"/>
                  <a:pt x="11640" y="5486"/>
                </a:cubicBezTo>
                <a:cubicBezTo>
                  <a:pt x="11546" y="5562"/>
                  <a:pt x="11464" y="5644"/>
                  <a:pt x="11359" y="5702"/>
                </a:cubicBezTo>
                <a:cubicBezTo>
                  <a:pt x="11289" y="5737"/>
                  <a:pt x="11218" y="5755"/>
                  <a:pt x="11142" y="5767"/>
                </a:cubicBezTo>
                <a:cubicBezTo>
                  <a:pt x="11083" y="5779"/>
                  <a:pt x="11042" y="5767"/>
                  <a:pt x="11001" y="5720"/>
                </a:cubicBezTo>
                <a:cubicBezTo>
                  <a:pt x="10902" y="5614"/>
                  <a:pt x="10779" y="5544"/>
                  <a:pt x="10655" y="5474"/>
                </a:cubicBezTo>
                <a:cubicBezTo>
                  <a:pt x="10620" y="5450"/>
                  <a:pt x="10574" y="5427"/>
                  <a:pt x="10544" y="5392"/>
                </a:cubicBezTo>
                <a:cubicBezTo>
                  <a:pt x="10486" y="5315"/>
                  <a:pt x="10409" y="5280"/>
                  <a:pt x="10321" y="5275"/>
                </a:cubicBezTo>
                <a:cubicBezTo>
                  <a:pt x="10222" y="5263"/>
                  <a:pt x="10163" y="5210"/>
                  <a:pt x="10110" y="5128"/>
                </a:cubicBezTo>
                <a:cubicBezTo>
                  <a:pt x="10040" y="5005"/>
                  <a:pt x="9964" y="4888"/>
                  <a:pt x="9934" y="4747"/>
                </a:cubicBezTo>
                <a:cubicBezTo>
                  <a:pt x="9929" y="4706"/>
                  <a:pt x="9905" y="4665"/>
                  <a:pt x="9858" y="4659"/>
                </a:cubicBezTo>
                <a:cubicBezTo>
                  <a:pt x="9811" y="4659"/>
                  <a:pt x="9788" y="4700"/>
                  <a:pt x="9764" y="4735"/>
                </a:cubicBezTo>
                <a:cubicBezTo>
                  <a:pt x="9747" y="4776"/>
                  <a:pt x="9718" y="4835"/>
                  <a:pt x="9747" y="4870"/>
                </a:cubicBezTo>
                <a:cubicBezTo>
                  <a:pt x="9817" y="4958"/>
                  <a:pt x="9776" y="5052"/>
                  <a:pt x="9770" y="5140"/>
                </a:cubicBezTo>
                <a:cubicBezTo>
                  <a:pt x="9759" y="5269"/>
                  <a:pt x="9806" y="5380"/>
                  <a:pt x="9870" y="5474"/>
                </a:cubicBezTo>
                <a:cubicBezTo>
                  <a:pt x="9917" y="5550"/>
                  <a:pt x="9946" y="5620"/>
                  <a:pt x="9911" y="5702"/>
                </a:cubicBezTo>
                <a:cubicBezTo>
                  <a:pt x="9864" y="5843"/>
                  <a:pt x="9952" y="5960"/>
                  <a:pt x="9946" y="6095"/>
                </a:cubicBezTo>
                <a:cubicBezTo>
                  <a:pt x="9946" y="6124"/>
                  <a:pt x="9987" y="6136"/>
                  <a:pt x="10011" y="6148"/>
                </a:cubicBezTo>
                <a:lnTo>
                  <a:pt x="10011" y="6148"/>
                </a:lnTo>
                <a:cubicBezTo>
                  <a:pt x="9999" y="6201"/>
                  <a:pt x="9987" y="6253"/>
                  <a:pt x="9952" y="6294"/>
                </a:cubicBezTo>
                <a:cubicBezTo>
                  <a:pt x="9905" y="6347"/>
                  <a:pt x="9882" y="6400"/>
                  <a:pt x="9940" y="6464"/>
                </a:cubicBezTo>
                <a:cubicBezTo>
                  <a:pt x="9970" y="6488"/>
                  <a:pt x="9970" y="6535"/>
                  <a:pt x="9940" y="6558"/>
                </a:cubicBezTo>
                <a:cubicBezTo>
                  <a:pt x="9888" y="6605"/>
                  <a:pt x="9858" y="6646"/>
                  <a:pt x="9905" y="6716"/>
                </a:cubicBezTo>
                <a:cubicBezTo>
                  <a:pt x="9917" y="6734"/>
                  <a:pt x="9882" y="6757"/>
                  <a:pt x="9864" y="6763"/>
                </a:cubicBezTo>
                <a:cubicBezTo>
                  <a:pt x="9770" y="6804"/>
                  <a:pt x="9688" y="6769"/>
                  <a:pt x="9653" y="6675"/>
                </a:cubicBezTo>
                <a:cubicBezTo>
                  <a:pt x="9630" y="6628"/>
                  <a:pt x="9630" y="6570"/>
                  <a:pt x="9618" y="6523"/>
                </a:cubicBezTo>
                <a:cubicBezTo>
                  <a:pt x="9589" y="6435"/>
                  <a:pt x="9559" y="6423"/>
                  <a:pt x="9483" y="6476"/>
                </a:cubicBezTo>
                <a:cubicBezTo>
                  <a:pt x="9466" y="6488"/>
                  <a:pt x="9448" y="6517"/>
                  <a:pt x="9425" y="6499"/>
                </a:cubicBezTo>
                <a:cubicBezTo>
                  <a:pt x="9407" y="6482"/>
                  <a:pt x="9425" y="6458"/>
                  <a:pt x="9436" y="6435"/>
                </a:cubicBezTo>
                <a:cubicBezTo>
                  <a:pt x="9448" y="6417"/>
                  <a:pt x="9460" y="6394"/>
                  <a:pt x="9466" y="6370"/>
                </a:cubicBezTo>
                <a:cubicBezTo>
                  <a:pt x="9466" y="6365"/>
                  <a:pt x="9466" y="6347"/>
                  <a:pt x="9460" y="6341"/>
                </a:cubicBezTo>
                <a:cubicBezTo>
                  <a:pt x="9448" y="6324"/>
                  <a:pt x="9425" y="6330"/>
                  <a:pt x="9413" y="6341"/>
                </a:cubicBezTo>
                <a:cubicBezTo>
                  <a:pt x="9378" y="6394"/>
                  <a:pt x="9331" y="6441"/>
                  <a:pt x="9307" y="6505"/>
                </a:cubicBezTo>
                <a:lnTo>
                  <a:pt x="9307" y="6505"/>
                </a:lnTo>
                <a:cubicBezTo>
                  <a:pt x="9254" y="6470"/>
                  <a:pt x="9208" y="6423"/>
                  <a:pt x="9167" y="6370"/>
                </a:cubicBezTo>
                <a:cubicBezTo>
                  <a:pt x="9108" y="6300"/>
                  <a:pt x="9079" y="6212"/>
                  <a:pt x="9120" y="6124"/>
                </a:cubicBezTo>
                <a:cubicBezTo>
                  <a:pt x="9161" y="6036"/>
                  <a:pt x="9137" y="5966"/>
                  <a:pt x="9079" y="5896"/>
                </a:cubicBezTo>
                <a:cubicBezTo>
                  <a:pt x="9049" y="5866"/>
                  <a:pt x="9014" y="5837"/>
                  <a:pt x="9014" y="5796"/>
                </a:cubicBezTo>
                <a:cubicBezTo>
                  <a:pt x="9008" y="5650"/>
                  <a:pt x="8955" y="5521"/>
                  <a:pt x="8926" y="5380"/>
                </a:cubicBezTo>
                <a:cubicBezTo>
                  <a:pt x="8903" y="5263"/>
                  <a:pt x="8897" y="5134"/>
                  <a:pt x="8727" y="5128"/>
                </a:cubicBezTo>
                <a:cubicBezTo>
                  <a:pt x="8680" y="5128"/>
                  <a:pt x="8680" y="5064"/>
                  <a:pt x="8674" y="5028"/>
                </a:cubicBezTo>
                <a:cubicBezTo>
                  <a:pt x="8657" y="4970"/>
                  <a:pt x="8639" y="4905"/>
                  <a:pt x="8563" y="4911"/>
                </a:cubicBezTo>
                <a:cubicBezTo>
                  <a:pt x="8487" y="4917"/>
                  <a:pt x="8399" y="4999"/>
                  <a:pt x="8399" y="5064"/>
                </a:cubicBezTo>
                <a:cubicBezTo>
                  <a:pt x="8393" y="5146"/>
                  <a:pt x="8387" y="5228"/>
                  <a:pt x="8393" y="5310"/>
                </a:cubicBezTo>
                <a:cubicBezTo>
                  <a:pt x="8410" y="5515"/>
                  <a:pt x="8352" y="5696"/>
                  <a:pt x="8258" y="5872"/>
                </a:cubicBezTo>
                <a:cubicBezTo>
                  <a:pt x="8229" y="5913"/>
                  <a:pt x="8223" y="5972"/>
                  <a:pt x="8199" y="6019"/>
                </a:cubicBezTo>
                <a:cubicBezTo>
                  <a:pt x="8141" y="6136"/>
                  <a:pt x="8029" y="6148"/>
                  <a:pt x="7930" y="6060"/>
                </a:cubicBezTo>
                <a:cubicBezTo>
                  <a:pt x="7895" y="6025"/>
                  <a:pt x="7860" y="6001"/>
                  <a:pt x="7824" y="5972"/>
                </a:cubicBezTo>
                <a:cubicBezTo>
                  <a:pt x="7783" y="5937"/>
                  <a:pt x="7748" y="5884"/>
                  <a:pt x="7707" y="5972"/>
                </a:cubicBezTo>
                <a:cubicBezTo>
                  <a:pt x="7689" y="6013"/>
                  <a:pt x="7660" y="5984"/>
                  <a:pt x="7643" y="5960"/>
                </a:cubicBezTo>
                <a:cubicBezTo>
                  <a:pt x="7572" y="5872"/>
                  <a:pt x="7537" y="5773"/>
                  <a:pt x="7514" y="5673"/>
                </a:cubicBezTo>
                <a:cubicBezTo>
                  <a:pt x="7415" y="5286"/>
                  <a:pt x="7345" y="4899"/>
                  <a:pt x="7339" y="4501"/>
                </a:cubicBezTo>
                <a:cubicBezTo>
                  <a:pt x="7339" y="4442"/>
                  <a:pt x="7356" y="4343"/>
                  <a:pt x="7315" y="4343"/>
                </a:cubicBezTo>
                <a:cubicBezTo>
                  <a:pt x="7239" y="4337"/>
                  <a:pt x="7263" y="4442"/>
                  <a:pt x="7239" y="4495"/>
                </a:cubicBezTo>
                <a:cubicBezTo>
                  <a:pt x="7204" y="4565"/>
                  <a:pt x="7204" y="4647"/>
                  <a:pt x="7198" y="4724"/>
                </a:cubicBezTo>
                <a:cubicBezTo>
                  <a:pt x="7181" y="4993"/>
                  <a:pt x="7175" y="5263"/>
                  <a:pt x="7139" y="5532"/>
                </a:cubicBezTo>
                <a:cubicBezTo>
                  <a:pt x="7128" y="5614"/>
                  <a:pt x="7134" y="5696"/>
                  <a:pt x="7134" y="5784"/>
                </a:cubicBezTo>
                <a:cubicBezTo>
                  <a:pt x="7134" y="5825"/>
                  <a:pt x="7139" y="5866"/>
                  <a:pt x="7122" y="5902"/>
                </a:cubicBezTo>
                <a:cubicBezTo>
                  <a:pt x="7098" y="5960"/>
                  <a:pt x="7063" y="5995"/>
                  <a:pt x="6999" y="5972"/>
                </a:cubicBezTo>
                <a:cubicBezTo>
                  <a:pt x="6870" y="5925"/>
                  <a:pt x="6717" y="5943"/>
                  <a:pt x="6618" y="5820"/>
                </a:cubicBezTo>
                <a:cubicBezTo>
                  <a:pt x="6577" y="5773"/>
                  <a:pt x="6518" y="5773"/>
                  <a:pt x="6454" y="5779"/>
                </a:cubicBezTo>
                <a:cubicBezTo>
                  <a:pt x="6290" y="5790"/>
                  <a:pt x="6167" y="5685"/>
                  <a:pt x="6149" y="5515"/>
                </a:cubicBezTo>
                <a:cubicBezTo>
                  <a:pt x="6137" y="5433"/>
                  <a:pt x="6143" y="5345"/>
                  <a:pt x="6102" y="5269"/>
                </a:cubicBezTo>
                <a:cubicBezTo>
                  <a:pt x="6096" y="5263"/>
                  <a:pt x="6084" y="5251"/>
                  <a:pt x="6079" y="5245"/>
                </a:cubicBezTo>
                <a:cubicBezTo>
                  <a:pt x="6055" y="5245"/>
                  <a:pt x="6049" y="5263"/>
                  <a:pt x="6049" y="5280"/>
                </a:cubicBezTo>
                <a:cubicBezTo>
                  <a:pt x="6043" y="5386"/>
                  <a:pt x="6043" y="5491"/>
                  <a:pt x="6037" y="5603"/>
                </a:cubicBezTo>
                <a:cubicBezTo>
                  <a:pt x="6037" y="5661"/>
                  <a:pt x="6043" y="5720"/>
                  <a:pt x="6032" y="5779"/>
                </a:cubicBezTo>
                <a:cubicBezTo>
                  <a:pt x="6014" y="5913"/>
                  <a:pt x="5967" y="5954"/>
                  <a:pt x="5826" y="5972"/>
                </a:cubicBezTo>
                <a:cubicBezTo>
                  <a:pt x="5727" y="5984"/>
                  <a:pt x="5633" y="5984"/>
                  <a:pt x="5569" y="5878"/>
                </a:cubicBezTo>
                <a:cubicBezTo>
                  <a:pt x="5539" y="5831"/>
                  <a:pt x="5492" y="5802"/>
                  <a:pt x="5434" y="5814"/>
                </a:cubicBezTo>
                <a:cubicBezTo>
                  <a:pt x="5328" y="5837"/>
                  <a:pt x="5270" y="5773"/>
                  <a:pt x="5211" y="5702"/>
                </a:cubicBezTo>
                <a:cubicBezTo>
                  <a:pt x="5176" y="5655"/>
                  <a:pt x="5152" y="5603"/>
                  <a:pt x="5100" y="5568"/>
                </a:cubicBezTo>
                <a:cubicBezTo>
                  <a:pt x="5041" y="5532"/>
                  <a:pt x="4994" y="5538"/>
                  <a:pt x="4971" y="5603"/>
                </a:cubicBezTo>
                <a:cubicBezTo>
                  <a:pt x="4941" y="5679"/>
                  <a:pt x="4894" y="5755"/>
                  <a:pt x="4924" y="5855"/>
                </a:cubicBezTo>
                <a:cubicBezTo>
                  <a:pt x="4947" y="5937"/>
                  <a:pt x="4912" y="5960"/>
                  <a:pt x="4830" y="5925"/>
                </a:cubicBezTo>
                <a:cubicBezTo>
                  <a:pt x="4777" y="5902"/>
                  <a:pt x="4730" y="5884"/>
                  <a:pt x="4678" y="5890"/>
                </a:cubicBezTo>
                <a:cubicBezTo>
                  <a:pt x="4531" y="5896"/>
                  <a:pt x="4490" y="5855"/>
                  <a:pt x="4437" y="5714"/>
                </a:cubicBezTo>
                <a:cubicBezTo>
                  <a:pt x="4414" y="5644"/>
                  <a:pt x="4455" y="5526"/>
                  <a:pt x="4355" y="5521"/>
                </a:cubicBezTo>
                <a:cubicBezTo>
                  <a:pt x="4273" y="5515"/>
                  <a:pt x="4320" y="5644"/>
                  <a:pt x="4267" y="5696"/>
                </a:cubicBezTo>
                <a:cubicBezTo>
                  <a:pt x="4256" y="5702"/>
                  <a:pt x="4250" y="5714"/>
                  <a:pt x="4244" y="5720"/>
                </a:cubicBezTo>
                <a:close/>
                <a:moveTo>
                  <a:pt x="9729" y="1747"/>
                </a:moveTo>
                <a:lnTo>
                  <a:pt x="9729" y="1747"/>
                </a:lnTo>
                <a:lnTo>
                  <a:pt x="9729" y="1747"/>
                </a:lnTo>
                <a:cubicBezTo>
                  <a:pt x="9735" y="1747"/>
                  <a:pt x="9735" y="1753"/>
                  <a:pt x="9741" y="1759"/>
                </a:cubicBezTo>
                <a:cubicBezTo>
                  <a:pt x="9735" y="1753"/>
                  <a:pt x="9735" y="1747"/>
                  <a:pt x="9729" y="1747"/>
                </a:cubicBezTo>
                <a:close/>
                <a:moveTo>
                  <a:pt x="16664" y="4477"/>
                </a:moveTo>
                <a:lnTo>
                  <a:pt x="16664" y="4477"/>
                </a:lnTo>
                <a:cubicBezTo>
                  <a:pt x="16582" y="4495"/>
                  <a:pt x="16535" y="4554"/>
                  <a:pt x="16482" y="4612"/>
                </a:cubicBezTo>
                <a:cubicBezTo>
                  <a:pt x="16476" y="4618"/>
                  <a:pt x="16464" y="4647"/>
                  <a:pt x="16470" y="4653"/>
                </a:cubicBezTo>
                <a:cubicBezTo>
                  <a:pt x="16482" y="4671"/>
                  <a:pt x="16500" y="4653"/>
                  <a:pt x="16511" y="4647"/>
                </a:cubicBezTo>
                <a:cubicBezTo>
                  <a:pt x="16570" y="4595"/>
                  <a:pt x="16623" y="4542"/>
                  <a:pt x="16664" y="4477"/>
                </a:cubicBezTo>
                <a:close/>
                <a:moveTo>
                  <a:pt x="17021" y="3475"/>
                </a:moveTo>
                <a:lnTo>
                  <a:pt x="17021" y="3475"/>
                </a:lnTo>
                <a:cubicBezTo>
                  <a:pt x="17015" y="3463"/>
                  <a:pt x="17010" y="3452"/>
                  <a:pt x="17004" y="3446"/>
                </a:cubicBezTo>
                <a:cubicBezTo>
                  <a:pt x="16968" y="3434"/>
                  <a:pt x="16881" y="3516"/>
                  <a:pt x="16886" y="3557"/>
                </a:cubicBezTo>
                <a:cubicBezTo>
                  <a:pt x="16886" y="3563"/>
                  <a:pt x="16904" y="3575"/>
                  <a:pt x="16910" y="3569"/>
                </a:cubicBezTo>
                <a:cubicBezTo>
                  <a:pt x="16963" y="3557"/>
                  <a:pt x="16998" y="3522"/>
                  <a:pt x="17021" y="3475"/>
                </a:cubicBezTo>
                <a:close/>
                <a:moveTo>
                  <a:pt x="13850" y="5192"/>
                </a:moveTo>
                <a:lnTo>
                  <a:pt x="13850" y="5192"/>
                </a:lnTo>
                <a:cubicBezTo>
                  <a:pt x="13850" y="5187"/>
                  <a:pt x="13844" y="5181"/>
                  <a:pt x="13844" y="5181"/>
                </a:cubicBezTo>
                <a:cubicBezTo>
                  <a:pt x="13833" y="5175"/>
                  <a:pt x="13821" y="5181"/>
                  <a:pt x="13821" y="5192"/>
                </a:cubicBezTo>
                <a:cubicBezTo>
                  <a:pt x="13821" y="5198"/>
                  <a:pt x="13827" y="5204"/>
                  <a:pt x="13833" y="5204"/>
                </a:cubicBezTo>
                <a:cubicBezTo>
                  <a:pt x="13844" y="5210"/>
                  <a:pt x="13850" y="5204"/>
                  <a:pt x="13850" y="5192"/>
                </a:cubicBezTo>
                <a:close/>
                <a:moveTo>
                  <a:pt x="14659" y="2316"/>
                </a:moveTo>
                <a:lnTo>
                  <a:pt x="14659" y="2316"/>
                </a:lnTo>
                <a:cubicBezTo>
                  <a:pt x="14659" y="2322"/>
                  <a:pt x="14659" y="2322"/>
                  <a:pt x="14659" y="2322"/>
                </a:cubicBezTo>
                <a:cubicBezTo>
                  <a:pt x="14671" y="2322"/>
                  <a:pt x="14671" y="2322"/>
                  <a:pt x="14671" y="2322"/>
                </a:cubicBezTo>
                <a:lnTo>
                  <a:pt x="14659" y="2316"/>
                </a:lnTo>
                <a:close/>
                <a:moveTo>
                  <a:pt x="13657" y="2157"/>
                </a:moveTo>
                <a:lnTo>
                  <a:pt x="13657" y="2157"/>
                </a:lnTo>
                <a:cubicBezTo>
                  <a:pt x="13657" y="2151"/>
                  <a:pt x="13657" y="2151"/>
                  <a:pt x="13657" y="2151"/>
                </a:cubicBezTo>
                <a:cubicBezTo>
                  <a:pt x="13645" y="2157"/>
                  <a:pt x="13645" y="2157"/>
                  <a:pt x="13645" y="2157"/>
                </a:cubicBezTo>
                <a:lnTo>
                  <a:pt x="13657" y="215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none" lIns="34284" tIns="17142" rIns="34284" bIns="17142" anchor="ctr"/>
          <a:lstStyle/>
          <a:p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28914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 16"/>
          <p:cNvSpPr>
            <a:spLocks/>
          </p:cNvSpPr>
          <p:nvPr/>
        </p:nvSpPr>
        <p:spPr bwMode="auto">
          <a:xfrm>
            <a:off x="1038765" y="372292"/>
            <a:ext cx="2385890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1704" y="3558222"/>
            <a:ext cx="2313442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1915" y="1446216"/>
            <a:ext cx="3415399" cy="1067600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23795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0280" y="2835809"/>
            <a:ext cx="3423764" cy="711733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Also called an investment. If the asset is available at a price worth investing, it is normally expected either to generate income, or to appreciate in value, so that it can be sold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3549" y="3902439"/>
            <a:ext cx="3423764" cy="711733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Also called an investment. If the asset is available at a price worth investing, it is normally expected either to generate income, or to appreciate in value, so that it can be sold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1704" y="2491593"/>
            <a:ext cx="2313442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7" name="Hexagon 6"/>
          <p:cNvSpPr/>
          <p:nvPr/>
        </p:nvSpPr>
        <p:spPr>
          <a:xfrm rot="5400000">
            <a:off x="5926622" y="1617222"/>
            <a:ext cx="2064027" cy="1779796"/>
          </a:xfrm>
          <a:prstGeom prst="hexagon">
            <a:avLst/>
          </a:prstGeom>
          <a:solidFill>
            <a:schemeClr val="accent1">
              <a:lumMod val="95000"/>
              <a:lumOff val="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9" name="Shape 2588"/>
          <p:cNvSpPr/>
          <p:nvPr/>
        </p:nvSpPr>
        <p:spPr>
          <a:xfrm>
            <a:off x="6651065" y="2303864"/>
            <a:ext cx="601892" cy="5470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82" y="12420"/>
                </a:moveTo>
                <a:cubicBezTo>
                  <a:pt x="16368" y="12420"/>
                  <a:pt x="15709" y="11694"/>
                  <a:pt x="15709" y="10800"/>
                </a:cubicBezTo>
                <a:cubicBezTo>
                  <a:pt x="15709" y="9906"/>
                  <a:pt x="16368" y="9180"/>
                  <a:pt x="17182" y="9180"/>
                </a:cubicBezTo>
                <a:cubicBezTo>
                  <a:pt x="17995" y="9180"/>
                  <a:pt x="18655" y="9906"/>
                  <a:pt x="18655" y="10800"/>
                </a:cubicBezTo>
                <a:cubicBezTo>
                  <a:pt x="18655" y="11694"/>
                  <a:pt x="17995" y="12420"/>
                  <a:pt x="17182" y="12420"/>
                </a:cubicBezTo>
                <a:moveTo>
                  <a:pt x="21109" y="10260"/>
                </a:moveTo>
                <a:lnTo>
                  <a:pt x="19587" y="10260"/>
                </a:lnTo>
                <a:cubicBezTo>
                  <a:pt x="19360" y="9028"/>
                  <a:pt x="18369" y="8100"/>
                  <a:pt x="17182" y="8100"/>
                </a:cubicBezTo>
                <a:cubicBezTo>
                  <a:pt x="15994" y="8100"/>
                  <a:pt x="15004" y="9028"/>
                  <a:pt x="14777" y="10260"/>
                </a:cubicBezTo>
                <a:lnTo>
                  <a:pt x="491" y="10260"/>
                </a:lnTo>
                <a:cubicBezTo>
                  <a:pt x="220" y="10260"/>
                  <a:pt x="0" y="10502"/>
                  <a:pt x="0" y="10800"/>
                </a:cubicBezTo>
                <a:cubicBezTo>
                  <a:pt x="0" y="11098"/>
                  <a:pt x="220" y="11340"/>
                  <a:pt x="491" y="11340"/>
                </a:cubicBezTo>
                <a:lnTo>
                  <a:pt x="14777" y="11340"/>
                </a:lnTo>
                <a:cubicBezTo>
                  <a:pt x="15004" y="12572"/>
                  <a:pt x="15994" y="13500"/>
                  <a:pt x="17182" y="13500"/>
                </a:cubicBezTo>
                <a:cubicBezTo>
                  <a:pt x="18369" y="13500"/>
                  <a:pt x="19360" y="12572"/>
                  <a:pt x="19587" y="11340"/>
                </a:cubicBezTo>
                <a:lnTo>
                  <a:pt x="21109" y="11340"/>
                </a:lnTo>
                <a:cubicBezTo>
                  <a:pt x="21380" y="11340"/>
                  <a:pt x="21600" y="11098"/>
                  <a:pt x="21600" y="10800"/>
                </a:cubicBezTo>
                <a:cubicBezTo>
                  <a:pt x="21600" y="10502"/>
                  <a:pt x="21380" y="10260"/>
                  <a:pt x="21109" y="10260"/>
                </a:cubicBezTo>
                <a:moveTo>
                  <a:pt x="5400" y="1080"/>
                </a:moveTo>
                <a:cubicBezTo>
                  <a:pt x="6214" y="1080"/>
                  <a:pt x="6873" y="1806"/>
                  <a:pt x="6873" y="2700"/>
                </a:cubicBezTo>
                <a:cubicBezTo>
                  <a:pt x="6873" y="3595"/>
                  <a:pt x="6214" y="4320"/>
                  <a:pt x="5400" y="4320"/>
                </a:cubicBezTo>
                <a:cubicBezTo>
                  <a:pt x="4586" y="4320"/>
                  <a:pt x="3927" y="3595"/>
                  <a:pt x="3927" y="2700"/>
                </a:cubicBezTo>
                <a:cubicBezTo>
                  <a:pt x="3927" y="1806"/>
                  <a:pt x="4586" y="1080"/>
                  <a:pt x="5400" y="1080"/>
                </a:cubicBezTo>
                <a:moveTo>
                  <a:pt x="491" y="3240"/>
                </a:moveTo>
                <a:lnTo>
                  <a:pt x="2995" y="3240"/>
                </a:lnTo>
                <a:cubicBezTo>
                  <a:pt x="3222" y="4472"/>
                  <a:pt x="4213" y="5400"/>
                  <a:pt x="5400" y="5400"/>
                </a:cubicBezTo>
                <a:cubicBezTo>
                  <a:pt x="6587" y="5400"/>
                  <a:pt x="7578" y="4472"/>
                  <a:pt x="7805" y="3240"/>
                </a:cubicBezTo>
                <a:lnTo>
                  <a:pt x="21109" y="3240"/>
                </a:lnTo>
                <a:cubicBezTo>
                  <a:pt x="21380" y="3240"/>
                  <a:pt x="21600" y="2999"/>
                  <a:pt x="21600" y="2700"/>
                </a:cubicBezTo>
                <a:cubicBezTo>
                  <a:pt x="21600" y="2402"/>
                  <a:pt x="21380" y="2160"/>
                  <a:pt x="21109" y="2160"/>
                </a:cubicBezTo>
                <a:lnTo>
                  <a:pt x="7805" y="2160"/>
                </a:lnTo>
                <a:cubicBezTo>
                  <a:pt x="7578" y="928"/>
                  <a:pt x="6587" y="0"/>
                  <a:pt x="5400" y="0"/>
                </a:cubicBezTo>
                <a:cubicBezTo>
                  <a:pt x="4213" y="0"/>
                  <a:pt x="3222" y="928"/>
                  <a:pt x="2995" y="2160"/>
                </a:cubicBezTo>
                <a:lnTo>
                  <a:pt x="491" y="2160"/>
                </a:lnTo>
                <a:cubicBezTo>
                  <a:pt x="220" y="2160"/>
                  <a:pt x="0" y="2402"/>
                  <a:pt x="0" y="2700"/>
                </a:cubicBezTo>
                <a:cubicBezTo>
                  <a:pt x="0" y="2999"/>
                  <a:pt x="220" y="3240"/>
                  <a:pt x="491" y="3240"/>
                </a:cubicBezTo>
                <a:moveTo>
                  <a:pt x="9327" y="20519"/>
                </a:moveTo>
                <a:cubicBezTo>
                  <a:pt x="8514" y="20519"/>
                  <a:pt x="7855" y="19794"/>
                  <a:pt x="7855" y="18899"/>
                </a:cubicBezTo>
                <a:cubicBezTo>
                  <a:pt x="7855" y="18005"/>
                  <a:pt x="8514" y="17279"/>
                  <a:pt x="9327" y="17279"/>
                </a:cubicBezTo>
                <a:cubicBezTo>
                  <a:pt x="10141" y="17279"/>
                  <a:pt x="10800" y="18005"/>
                  <a:pt x="10800" y="18899"/>
                </a:cubicBezTo>
                <a:cubicBezTo>
                  <a:pt x="10800" y="19794"/>
                  <a:pt x="10141" y="20519"/>
                  <a:pt x="9327" y="20519"/>
                </a:cubicBezTo>
                <a:moveTo>
                  <a:pt x="21109" y="18359"/>
                </a:moveTo>
                <a:lnTo>
                  <a:pt x="11732" y="18359"/>
                </a:lnTo>
                <a:cubicBezTo>
                  <a:pt x="11505" y="17127"/>
                  <a:pt x="10515" y="16199"/>
                  <a:pt x="9327" y="16199"/>
                </a:cubicBezTo>
                <a:cubicBezTo>
                  <a:pt x="8140" y="16199"/>
                  <a:pt x="7150" y="17127"/>
                  <a:pt x="6922" y="18359"/>
                </a:cubicBezTo>
                <a:lnTo>
                  <a:pt x="491" y="18359"/>
                </a:lnTo>
                <a:cubicBezTo>
                  <a:pt x="220" y="18359"/>
                  <a:pt x="0" y="18601"/>
                  <a:pt x="0" y="18899"/>
                </a:cubicBezTo>
                <a:cubicBezTo>
                  <a:pt x="0" y="19198"/>
                  <a:pt x="220" y="19439"/>
                  <a:pt x="491" y="19439"/>
                </a:cubicBezTo>
                <a:lnTo>
                  <a:pt x="6922" y="19439"/>
                </a:lnTo>
                <a:cubicBezTo>
                  <a:pt x="7150" y="20672"/>
                  <a:pt x="8140" y="21600"/>
                  <a:pt x="9327" y="21600"/>
                </a:cubicBezTo>
                <a:cubicBezTo>
                  <a:pt x="10515" y="21600"/>
                  <a:pt x="11505" y="20672"/>
                  <a:pt x="11732" y="19439"/>
                </a:cubicBezTo>
                <a:lnTo>
                  <a:pt x="21109" y="19439"/>
                </a:lnTo>
                <a:cubicBezTo>
                  <a:pt x="21380" y="19439"/>
                  <a:pt x="21600" y="19198"/>
                  <a:pt x="21600" y="18899"/>
                </a:cubicBezTo>
                <a:cubicBezTo>
                  <a:pt x="21600" y="18601"/>
                  <a:pt x="21380" y="18359"/>
                  <a:pt x="21109" y="18359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01812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2" grpId="0"/>
      <p:bldP spid="23" grpId="0"/>
      <p:bldP spid="7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85" name="Rectangle 484"/>
          <p:cNvSpPr/>
          <p:nvPr/>
        </p:nvSpPr>
        <p:spPr>
          <a:xfrm>
            <a:off x="0" y="0"/>
            <a:ext cx="9150105" cy="5143500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 bwMode="auto">
          <a:xfrm>
            <a:off x="3328707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4803027" y="1913220"/>
            <a:ext cx="1655981" cy="1872093"/>
            <a:chOff x="12804734" y="5101921"/>
            <a:chExt cx="4414800" cy="4992249"/>
          </a:xfrm>
        </p:grpSpPr>
        <p:sp>
          <p:nvSpPr>
            <p:cNvPr id="469" name="TextBox 468"/>
            <p:cNvSpPr txBox="1"/>
            <p:nvPr/>
          </p:nvSpPr>
          <p:spPr>
            <a:xfrm>
              <a:off x="12804734" y="8196215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0" name="TextBox 469"/>
            <p:cNvSpPr txBox="1"/>
            <p:nvPr/>
          </p:nvSpPr>
          <p:spPr>
            <a:xfrm>
              <a:off x="13208261" y="7506004"/>
              <a:ext cx="3607743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80" name="Shape 2781"/>
            <p:cNvSpPr/>
            <p:nvPr/>
          </p:nvSpPr>
          <p:spPr>
            <a:xfrm>
              <a:off x="14304238" y="5101921"/>
              <a:ext cx="1575570" cy="157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1447" y="1916816"/>
            <a:ext cx="1655981" cy="1868499"/>
            <a:chOff x="1603438" y="5111506"/>
            <a:chExt cx="4414800" cy="4982663"/>
          </a:xfrm>
        </p:grpSpPr>
        <p:sp>
          <p:nvSpPr>
            <p:cNvPr id="474" name="TextBox 473"/>
            <p:cNvSpPr txBox="1"/>
            <p:nvPr/>
          </p:nvSpPr>
          <p:spPr>
            <a:xfrm>
              <a:off x="1603438" y="8196214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5" name="TextBox 474"/>
            <p:cNvSpPr txBox="1"/>
            <p:nvPr/>
          </p:nvSpPr>
          <p:spPr>
            <a:xfrm>
              <a:off x="2006968" y="7506004"/>
              <a:ext cx="3607743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90" name="Shape 2547"/>
            <p:cNvSpPr/>
            <p:nvPr/>
          </p:nvSpPr>
          <p:spPr>
            <a:xfrm>
              <a:off x="3028266" y="5111506"/>
              <a:ext cx="1542442" cy="1542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073" y="17379"/>
                  </a:moveTo>
                  <a:lnTo>
                    <a:pt x="15643" y="14949"/>
                  </a:lnTo>
                  <a:cubicBezTo>
                    <a:pt x="16600" y="13832"/>
                    <a:pt x="17182" y="12386"/>
                    <a:pt x="17182" y="10800"/>
                  </a:cubicBezTo>
                  <a:cubicBezTo>
                    <a:pt x="17182" y="9214"/>
                    <a:pt x="16600" y="7767"/>
                    <a:pt x="15643" y="6651"/>
                  </a:cubicBezTo>
                  <a:lnTo>
                    <a:pt x="18073" y="4221"/>
                  </a:lnTo>
                  <a:cubicBezTo>
                    <a:pt x="19649" y="5963"/>
                    <a:pt x="20618" y="8266"/>
                    <a:pt x="20618" y="10800"/>
                  </a:cubicBezTo>
                  <a:cubicBezTo>
                    <a:pt x="20618" y="13335"/>
                    <a:pt x="19649" y="15637"/>
                    <a:pt x="18073" y="17379"/>
                  </a:cubicBezTo>
                  <a:moveTo>
                    <a:pt x="10800" y="20619"/>
                  </a:moveTo>
                  <a:cubicBezTo>
                    <a:pt x="8265" y="20619"/>
                    <a:pt x="5963" y="19650"/>
                    <a:pt x="4221" y="18073"/>
                  </a:cubicBezTo>
                  <a:lnTo>
                    <a:pt x="6651" y="15643"/>
                  </a:lnTo>
                  <a:cubicBezTo>
                    <a:pt x="7767" y="16600"/>
                    <a:pt x="9214" y="17182"/>
                    <a:pt x="10800" y="17182"/>
                  </a:cubicBezTo>
                  <a:cubicBezTo>
                    <a:pt x="12386" y="17182"/>
                    <a:pt x="13833" y="16600"/>
                    <a:pt x="14949" y="15643"/>
                  </a:cubicBezTo>
                  <a:lnTo>
                    <a:pt x="17379" y="18073"/>
                  </a:lnTo>
                  <a:cubicBezTo>
                    <a:pt x="15637" y="19650"/>
                    <a:pt x="13334" y="20619"/>
                    <a:pt x="10800" y="20619"/>
                  </a:cubicBezTo>
                  <a:moveTo>
                    <a:pt x="982" y="10800"/>
                  </a:moveTo>
                  <a:cubicBezTo>
                    <a:pt x="982" y="8266"/>
                    <a:pt x="1950" y="5963"/>
                    <a:pt x="3527" y="4221"/>
                  </a:cubicBezTo>
                  <a:lnTo>
                    <a:pt x="5957" y="6651"/>
                  </a:lnTo>
                  <a:cubicBezTo>
                    <a:pt x="4999" y="7767"/>
                    <a:pt x="4418" y="9214"/>
                    <a:pt x="4418" y="10800"/>
                  </a:cubicBezTo>
                  <a:cubicBezTo>
                    <a:pt x="4418" y="12386"/>
                    <a:pt x="4999" y="13832"/>
                    <a:pt x="5957" y="14949"/>
                  </a:cubicBezTo>
                  <a:lnTo>
                    <a:pt x="3527" y="17379"/>
                  </a:lnTo>
                  <a:cubicBezTo>
                    <a:pt x="1950" y="15637"/>
                    <a:pt x="982" y="13335"/>
                    <a:pt x="982" y="10800"/>
                  </a:cubicBezTo>
                  <a:moveTo>
                    <a:pt x="16200" y="10800"/>
                  </a:moveTo>
                  <a:cubicBezTo>
                    <a:pt x="16200" y="13782"/>
                    <a:pt x="13782" y="16200"/>
                    <a:pt x="10800" y="16200"/>
                  </a:cubicBezTo>
                  <a:cubicBezTo>
                    <a:pt x="7817" y="16200"/>
                    <a:pt x="5400" y="13782"/>
                    <a:pt x="5400" y="10800"/>
                  </a:cubicBezTo>
                  <a:cubicBezTo>
                    <a:pt x="5400" y="7817"/>
                    <a:pt x="7817" y="5400"/>
                    <a:pt x="10800" y="5400"/>
                  </a:cubicBezTo>
                  <a:cubicBezTo>
                    <a:pt x="13782" y="5400"/>
                    <a:pt x="16200" y="7817"/>
                    <a:pt x="16200" y="10800"/>
                  </a:cubicBezTo>
                  <a:moveTo>
                    <a:pt x="10800" y="982"/>
                  </a:moveTo>
                  <a:cubicBezTo>
                    <a:pt x="13334" y="982"/>
                    <a:pt x="15637" y="1950"/>
                    <a:pt x="17379" y="3527"/>
                  </a:cubicBezTo>
                  <a:lnTo>
                    <a:pt x="14949" y="5957"/>
                  </a:lnTo>
                  <a:cubicBezTo>
                    <a:pt x="13832" y="4999"/>
                    <a:pt x="12386" y="4418"/>
                    <a:pt x="10800" y="4418"/>
                  </a:cubicBezTo>
                  <a:cubicBezTo>
                    <a:pt x="9214" y="4418"/>
                    <a:pt x="7767" y="4999"/>
                    <a:pt x="6651" y="5957"/>
                  </a:cubicBezTo>
                  <a:lnTo>
                    <a:pt x="4221" y="3527"/>
                  </a:lnTo>
                  <a:cubicBezTo>
                    <a:pt x="5963" y="1950"/>
                    <a:pt x="8265" y="982"/>
                    <a:pt x="10800" y="982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02292" y="1924228"/>
            <a:ext cx="1655981" cy="1861087"/>
            <a:chOff x="7204232" y="5131271"/>
            <a:chExt cx="4414800" cy="4962899"/>
          </a:xfrm>
        </p:grpSpPr>
        <p:sp>
          <p:nvSpPr>
            <p:cNvPr id="476" name="TextBox 475"/>
            <p:cNvSpPr txBox="1"/>
            <p:nvPr/>
          </p:nvSpPr>
          <p:spPr>
            <a:xfrm>
              <a:off x="7204232" y="8196215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7" name="TextBox 476"/>
            <p:cNvSpPr txBox="1"/>
            <p:nvPr/>
          </p:nvSpPr>
          <p:spPr>
            <a:xfrm>
              <a:off x="7607759" y="7506004"/>
              <a:ext cx="3607743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91" name="Shape 2527"/>
            <p:cNvSpPr/>
            <p:nvPr/>
          </p:nvSpPr>
          <p:spPr>
            <a:xfrm>
              <a:off x="8674781" y="5131271"/>
              <a:ext cx="1542442" cy="1542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1782"/>
                  </a:moveTo>
                  <a:cubicBezTo>
                    <a:pt x="10258" y="11782"/>
                    <a:pt x="9818" y="11342"/>
                    <a:pt x="9818" y="10800"/>
                  </a:cubicBezTo>
                  <a:cubicBezTo>
                    <a:pt x="9818" y="10258"/>
                    <a:pt x="10258" y="9818"/>
                    <a:pt x="10800" y="9818"/>
                  </a:cubicBezTo>
                  <a:cubicBezTo>
                    <a:pt x="11342" y="9818"/>
                    <a:pt x="11782" y="10258"/>
                    <a:pt x="11782" y="10800"/>
                  </a:cubicBezTo>
                  <a:cubicBezTo>
                    <a:pt x="11782" y="11342"/>
                    <a:pt x="11342" y="11782"/>
                    <a:pt x="10800" y="11782"/>
                  </a:cubicBezTo>
                  <a:moveTo>
                    <a:pt x="14236" y="10309"/>
                  </a:moveTo>
                  <a:lnTo>
                    <a:pt x="12694" y="10309"/>
                  </a:lnTo>
                  <a:cubicBezTo>
                    <a:pt x="12516" y="9622"/>
                    <a:pt x="11979" y="9084"/>
                    <a:pt x="11291" y="8906"/>
                  </a:cubicBezTo>
                  <a:lnTo>
                    <a:pt x="11291" y="5400"/>
                  </a:lnTo>
                  <a:cubicBezTo>
                    <a:pt x="11291" y="5129"/>
                    <a:pt x="11071" y="4909"/>
                    <a:pt x="10800" y="4909"/>
                  </a:cubicBezTo>
                  <a:cubicBezTo>
                    <a:pt x="10529" y="4909"/>
                    <a:pt x="10309" y="5129"/>
                    <a:pt x="10309" y="5400"/>
                  </a:cubicBezTo>
                  <a:lnTo>
                    <a:pt x="10309" y="8906"/>
                  </a:lnTo>
                  <a:cubicBezTo>
                    <a:pt x="9464" y="9125"/>
                    <a:pt x="8836" y="9886"/>
                    <a:pt x="8836" y="10800"/>
                  </a:cubicBezTo>
                  <a:cubicBezTo>
                    <a:pt x="8836" y="11885"/>
                    <a:pt x="9716" y="12764"/>
                    <a:pt x="10800" y="12764"/>
                  </a:cubicBezTo>
                  <a:cubicBezTo>
                    <a:pt x="11714" y="12764"/>
                    <a:pt x="12476" y="12137"/>
                    <a:pt x="12694" y="11291"/>
                  </a:cubicBezTo>
                  <a:lnTo>
                    <a:pt x="14236" y="11291"/>
                  </a:lnTo>
                  <a:cubicBezTo>
                    <a:pt x="14507" y="11291"/>
                    <a:pt x="14727" y="11072"/>
                    <a:pt x="14727" y="10800"/>
                  </a:cubicBezTo>
                  <a:cubicBezTo>
                    <a:pt x="14727" y="10529"/>
                    <a:pt x="14507" y="10309"/>
                    <a:pt x="14236" y="10309"/>
                  </a:cubicBezTo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6"/>
                    <a:pt x="16764" y="0"/>
                    <a:pt x="10800" y="0"/>
                  </a:cubicBezTo>
                  <a:moveTo>
                    <a:pt x="10800" y="18655"/>
                  </a:moveTo>
                  <a:cubicBezTo>
                    <a:pt x="6462" y="18655"/>
                    <a:pt x="2945" y="15138"/>
                    <a:pt x="2945" y="10800"/>
                  </a:cubicBezTo>
                  <a:cubicBezTo>
                    <a:pt x="2945" y="6462"/>
                    <a:pt x="6462" y="2945"/>
                    <a:pt x="10800" y="2945"/>
                  </a:cubicBezTo>
                  <a:cubicBezTo>
                    <a:pt x="15138" y="2945"/>
                    <a:pt x="18655" y="6462"/>
                    <a:pt x="18655" y="10800"/>
                  </a:cubicBezTo>
                  <a:cubicBezTo>
                    <a:pt x="18655" y="15138"/>
                    <a:pt x="15138" y="18655"/>
                    <a:pt x="10800" y="18655"/>
                  </a:cubicBezTo>
                  <a:moveTo>
                    <a:pt x="10800" y="1964"/>
                  </a:moveTo>
                  <a:cubicBezTo>
                    <a:pt x="5920" y="1964"/>
                    <a:pt x="1964" y="5920"/>
                    <a:pt x="1964" y="10800"/>
                  </a:cubicBezTo>
                  <a:cubicBezTo>
                    <a:pt x="1964" y="15680"/>
                    <a:pt x="5920" y="19636"/>
                    <a:pt x="10800" y="19636"/>
                  </a:cubicBezTo>
                  <a:cubicBezTo>
                    <a:pt x="15680" y="19636"/>
                    <a:pt x="19636" y="15680"/>
                    <a:pt x="19636" y="10800"/>
                  </a:cubicBezTo>
                  <a:cubicBezTo>
                    <a:pt x="19636" y="5920"/>
                    <a:pt x="15680" y="1964"/>
                    <a:pt x="10800" y="1964"/>
                  </a:cubicBezTo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03872" y="1960043"/>
            <a:ext cx="1655981" cy="1825272"/>
            <a:chOff x="18405528" y="5226776"/>
            <a:chExt cx="4414800" cy="4867394"/>
          </a:xfrm>
        </p:grpSpPr>
        <p:sp>
          <p:nvSpPr>
            <p:cNvPr id="471" name="TextBox 470"/>
            <p:cNvSpPr txBox="1"/>
            <p:nvPr/>
          </p:nvSpPr>
          <p:spPr>
            <a:xfrm>
              <a:off x="18405528" y="8196215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72" name="TextBox 471"/>
            <p:cNvSpPr txBox="1"/>
            <p:nvPr/>
          </p:nvSpPr>
          <p:spPr>
            <a:xfrm>
              <a:off x="18809055" y="7506006"/>
              <a:ext cx="3607743" cy="65659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VALUE NAME</a:t>
              </a:r>
            </a:p>
          </p:txBody>
        </p:sp>
        <p:sp>
          <p:nvSpPr>
            <p:cNvPr id="494" name="Shape 2629"/>
            <p:cNvSpPr/>
            <p:nvPr/>
          </p:nvSpPr>
          <p:spPr>
            <a:xfrm>
              <a:off x="19840354" y="5226776"/>
              <a:ext cx="1437278" cy="14368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3791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" name="Rectangle 1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0000">
                <a:srgbClr val="DBA5FF">
                  <a:alpha val="73000"/>
                </a:srgbClr>
              </a:gs>
              <a:gs pos="19000">
                <a:srgbClr val="EB82AB">
                  <a:alpha val="72000"/>
                </a:srgbClr>
              </a:gs>
              <a:gs pos="0">
                <a:srgbClr val="FF594C">
                  <a:alpha val="74000"/>
                </a:srgbClr>
              </a:gs>
              <a:gs pos="96000">
                <a:srgbClr val="C0D3FF">
                  <a:alpha val="72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8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6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第二部分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0746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7" name="Rectangle 16"/>
          <p:cNvSpPr/>
          <p:nvPr/>
        </p:nvSpPr>
        <p:spPr>
          <a:xfrm>
            <a:off x="0" y="1"/>
            <a:ext cx="9144000" cy="2413653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3504" y="3048824"/>
            <a:ext cx="7553725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 results results in acquiring an asset also called an investment. If the asset is available at a price worth investing, it is normally expected either to generate income, or to appreciate in value, so that it can be sold investment generally results in acquiring an asset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81678" y="4058182"/>
            <a:ext cx="997377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JONH DOE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357612" y="510169"/>
            <a:ext cx="2428776" cy="1749227"/>
            <a:chOff x="8951300" y="1360450"/>
            <a:chExt cx="6475050" cy="4664604"/>
          </a:xfrm>
        </p:grpSpPr>
        <p:sp>
          <p:nvSpPr>
            <p:cNvPr id="4" name="Oval 3"/>
            <p:cNvSpPr/>
            <p:nvPr/>
          </p:nvSpPr>
          <p:spPr>
            <a:xfrm>
              <a:off x="11559369" y="4714194"/>
              <a:ext cx="1310860" cy="13108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Rectangle 22"/>
            <p:cNvSpPr>
              <a:spLocks/>
            </p:cNvSpPr>
            <p:nvPr/>
          </p:nvSpPr>
          <p:spPr bwMode="auto">
            <a:xfrm>
              <a:off x="10517453" y="2450451"/>
              <a:ext cx="333424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输入标题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9569747" y="3490668"/>
              <a:ext cx="5253064" cy="615552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9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CREATIVE DESIGNERS</a:t>
              </a: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951300" y="1360450"/>
              <a:ext cx="6475050" cy="3991314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Shape 2550"/>
            <p:cNvSpPr/>
            <p:nvPr/>
          </p:nvSpPr>
          <p:spPr>
            <a:xfrm>
              <a:off x="11939254" y="5101858"/>
              <a:ext cx="558655" cy="5586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09" y="7364"/>
                  </a:moveTo>
                  <a:cubicBezTo>
                    <a:pt x="20838" y="7364"/>
                    <a:pt x="20618" y="7584"/>
                    <a:pt x="20618" y="7855"/>
                  </a:cubicBezTo>
                  <a:lnTo>
                    <a:pt x="20618" y="18655"/>
                  </a:lnTo>
                  <a:cubicBezTo>
                    <a:pt x="20618" y="19739"/>
                    <a:pt x="19739" y="20618"/>
                    <a:pt x="18655" y="20618"/>
                  </a:cubicBezTo>
                  <a:lnTo>
                    <a:pt x="2945" y="20618"/>
                  </a:lnTo>
                  <a:cubicBezTo>
                    <a:pt x="1861" y="20618"/>
                    <a:pt x="982" y="19739"/>
                    <a:pt x="982" y="18655"/>
                  </a:cubicBezTo>
                  <a:lnTo>
                    <a:pt x="982" y="2945"/>
                  </a:lnTo>
                  <a:cubicBezTo>
                    <a:pt x="982" y="1861"/>
                    <a:pt x="1861" y="982"/>
                    <a:pt x="2945" y="982"/>
                  </a:cubicBezTo>
                  <a:lnTo>
                    <a:pt x="13745" y="982"/>
                  </a:lnTo>
                  <a:cubicBezTo>
                    <a:pt x="14017" y="982"/>
                    <a:pt x="14236" y="762"/>
                    <a:pt x="14236" y="491"/>
                  </a:cubicBezTo>
                  <a:cubicBezTo>
                    <a:pt x="14236" y="220"/>
                    <a:pt x="14017" y="0"/>
                    <a:pt x="13745" y="0"/>
                  </a:cubicBezTo>
                  <a:lnTo>
                    <a:pt x="2945" y="0"/>
                  </a:lnTo>
                  <a:cubicBezTo>
                    <a:pt x="1318" y="0"/>
                    <a:pt x="0" y="1319"/>
                    <a:pt x="0" y="2945"/>
                  </a:cubicBezTo>
                  <a:lnTo>
                    <a:pt x="0" y="18655"/>
                  </a:lnTo>
                  <a:cubicBezTo>
                    <a:pt x="0" y="20282"/>
                    <a:pt x="1318" y="21600"/>
                    <a:pt x="2945" y="21600"/>
                  </a:cubicBezTo>
                  <a:lnTo>
                    <a:pt x="18655" y="21600"/>
                  </a:lnTo>
                  <a:cubicBezTo>
                    <a:pt x="20282" y="21600"/>
                    <a:pt x="21600" y="20282"/>
                    <a:pt x="21600" y="18655"/>
                  </a:cubicBezTo>
                  <a:lnTo>
                    <a:pt x="21600" y="7855"/>
                  </a:lnTo>
                  <a:cubicBezTo>
                    <a:pt x="21600" y="7584"/>
                    <a:pt x="21380" y="7364"/>
                    <a:pt x="21109" y="7364"/>
                  </a:cubicBezTo>
                  <a:moveTo>
                    <a:pt x="7006" y="12764"/>
                  </a:moveTo>
                  <a:lnTo>
                    <a:pt x="8836" y="12764"/>
                  </a:lnTo>
                  <a:lnTo>
                    <a:pt x="8836" y="14594"/>
                  </a:lnTo>
                  <a:lnTo>
                    <a:pt x="6627" y="14973"/>
                  </a:lnTo>
                  <a:cubicBezTo>
                    <a:pt x="6627" y="14973"/>
                    <a:pt x="7006" y="12764"/>
                    <a:pt x="7006" y="12764"/>
                  </a:cubicBezTo>
                  <a:close/>
                  <a:moveTo>
                    <a:pt x="16775" y="2742"/>
                  </a:moveTo>
                  <a:lnTo>
                    <a:pt x="18858" y="4825"/>
                  </a:lnTo>
                  <a:lnTo>
                    <a:pt x="9818" y="13865"/>
                  </a:lnTo>
                  <a:lnTo>
                    <a:pt x="9818" y="11782"/>
                  </a:lnTo>
                  <a:lnTo>
                    <a:pt x="7736" y="11782"/>
                  </a:lnTo>
                  <a:cubicBezTo>
                    <a:pt x="7736" y="11782"/>
                    <a:pt x="16775" y="2742"/>
                    <a:pt x="16775" y="2742"/>
                  </a:cubicBezTo>
                  <a:close/>
                  <a:moveTo>
                    <a:pt x="18104" y="1414"/>
                  </a:moveTo>
                  <a:cubicBezTo>
                    <a:pt x="18371" y="1147"/>
                    <a:pt x="18739" y="982"/>
                    <a:pt x="19145" y="982"/>
                  </a:cubicBezTo>
                  <a:cubicBezTo>
                    <a:pt x="19959" y="982"/>
                    <a:pt x="20618" y="1642"/>
                    <a:pt x="20618" y="2455"/>
                  </a:cubicBezTo>
                  <a:cubicBezTo>
                    <a:pt x="20618" y="2861"/>
                    <a:pt x="20453" y="3230"/>
                    <a:pt x="20187" y="3496"/>
                  </a:cubicBezTo>
                  <a:lnTo>
                    <a:pt x="19552" y="4131"/>
                  </a:lnTo>
                  <a:lnTo>
                    <a:pt x="17469" y="2048"/>
                  </a:lnTo>
                  <a:cubicBezTo>
                    <a:pt x="17469" y="2048"/>
                    <a:pt x="18104" y="1414"/>
                    <a:pt x="18104" y="1414"/>
                  </a:cubicBezTo>
                  <a:close/>
                  <a:moveTo>
                    <a:pt x="5400" y="16200"/>
                  </a:moveTo>
                  <a:lnTo>
                    <a:pt x="9590" y="15481"/>
                  </a:lnTo>
                  <a:lnTo>
                    <a:pt x="20881" y="4190"/>
                  </a:lnTo>
                  <a:cubicBezTo>
                    <a:pt x="21325" y="3746"/>
                    <a:pt x="21600" y="3133"/>
                    <a:pt x="21600" y="2455"/>
                  </a:cubicBezTo>
                  <a:cubicBezTo>
                    <a:pt x="21600" y="1099"/>
                    <a:pt x="20501" y="0"/>
                    <a:pt x="19145" y="0"/>
                  </a:cubicBezTo>
                  <a:cubicBezTo>
                    <a:pt x="18468" y="0"/>
                    <a:pt x="17854" y="275"/>
                    <a:pt x="17410" y="719"/>
                  </a:cubicBezTo>
                  <a:lnTo>
                    <a:pt x="6119" y="12010"/>
                  </a:lnTo>
                  <a:cubicBezTo>
                    <a:pt x="6119" y="12010"/>
                    <a:pt x="5400" y="16200"/>
                    <a:pt x="5400" y="162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921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7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24" name="Oval 23"/>
          <p:cNvSpPr/>
          <p:nvPr/>
        </p:nvSpPr>
        <p:spPr>
          <a:xfrm>
            <a:off x="2844083" y="1459743"/>
            <a:ext cx="1923434" cy="1922931"/>
          </a:xfrm>
          <a:prstGeom prst="ellipse">
            <a:avLst/>
          </a:prstGeom>
          <a:solidFill>
            <a:schemeClr val="accent1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365799" y="1459743"/>
            <a:ext cx="1923434" cy="1922931"/>
          </a:xfrm>
          <a:prstGeom prst="ellipse">
            <a:avLst/>
          </a:prstGeom>
          <a:solidFill>
            <a:schemeClr val="accent2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6289233" y="2421209"/>
            <a:ext cx="34899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2569471" y="2421209"/>
            <a:ext cx="274613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787951" y="2290474"/>
            <a:ext cx="1079130" cy="250062"/>
          </a:xfrm>
          <a:prstGeom prst="rect">
            <a:avLst/>
          </a:prstGeom>
          <a:noFill/>
        </p:spPr>
        <p:txBody>
          <a:bodyPr wrap="none" lIns="34284" tIns="17142" rIns="34284" bIns="17142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YOUR TITLE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211550" y="2290474"/>
            <a:ext cx="1079130" cy="250062"/>
          </a:xfrm>
          <a:prstGeom prst="rect">
            <a:avLst/>
          </a:prstGeom>
          <a:noFill/>
        </p:spPr>
        <p:txBody>
          <a:bodyPr wrap="none" lIns="34284" tIns="17142" rIns="34284" bIns="17142" rtlCol="0">
            <a:spAutoFit/>
          </a:bodyPr>
          <a:lstStyle/>
          <a:p>
            <a:pPr algn="ctr">
              <a:lnSpc>
                <a:spcPct val="140000"/>
              </a:lnSpc>
            </a:pPr>
            <a:r>
              <a:rPr lang="en-US" sz="1000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YOUR TITLE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61183" y="2317897"/>
            <a:ext cx="1154471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NAME TITLE</a:t>
            </a:r>
          </a:p>
        </p:txBody>
      </p:sp>
      <p:sp>
        <p:nvSpPr>
          <p:cNvPr id="38" name="Subtitle 2"/>
          <p:cNvSpPr txBox="1">
            <a:spLocks/>
          </p:cNvSpPr>
          <p:nvPr/>
        </p:nvSpPr>
        <p:spPr>
          <a:xfrm>
            <a:off x="7006756" y="2579175"/>
            <a:ext cx="1608387" cy="620949"/>
          </a:xfrm>
          <a:prstGeom prst="rect">
            <a:avLst/>
          </a:prstGeom>
        </p:spPr>
        <p:txBody>
          <a:bodyPr vert="horz" wrap="square" lIns="81543" tIns="40772" rIns="81543" bIns="407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365"/>
              </a:lnSpc>
            </a:pPr>
            <a:r>
              <a:rPr 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21446" y="2317897"/>
            <a:ext cx="1154471" cy="188507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r"/>
            <a:r>
              <a:rPr lang="en-US" sz="1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NAME TITLE</a:t>
            </a:r>
          </a:p>
        </p:txBody>
      </p:sp>
      <p:sp>
        <p:nvSpPr>
          <p:cNvPr id="40" name="Subtitle 2"/>
          <p:cNvSpPr txBox="1">
            <a:spLocks/>
          </p:cNvSpPr>
          <p:nvPr/>
        </p:nvSpPr>
        <p:spPr>
          <a:xfrm>
            <a:off x="584261" y="2579175"/>
            <a:ext cx="1608387" cy="620949"/>
          </a:xfrm>
          <a:prstGeom prst="rect">
            <a:avLst/>
          </a:prstGeom>
        </p:spPr>
        <p:txBody>
          <a:bodyPr vert="horz" wrap="square" lIns="81543" tIns="40772" rIns="81543" bIns="40772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1365"/>
              </a:lnSpc>
            </a:pPr>
            <a:r>
              <a:rPr lang="en-US" sz="1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2199263" y="2421209"/>
            <a:ext cx="644820" cy="4181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6289233" y="2421209"/>
            <a:ext cx="645844" cy="0"/>
          </a:xfrm>
          <a:prstGeom prst="straightConnector1">
            <a:avLst/>
          </a:prstGeom>
          <a:ln w="38100">
            <a:solidFill>
              <a:schemeClr val="bg1">
                <a:lumMod val="8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06896" y="3918552"/>
            <a:ext cx="7146938" cy="533800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investment also called</a:t>
            </a:r>
          </a:p>
        </p:txBody>
      </p:sp>
    </p:spTree>
    <p:extLst>
      <p:ext uri="{BB962C8B-B14F-4D97-AF65-F5344CB8AC3E}">
        <p14:creationId xmlns:p14="http://schemas.microsoft.com/office/powerpoint/2010/main" val="107563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24" grpId="0" animBg="1"/>
      <p:bldP spid="25" grpId="0" animBg="1"/>
      <p:bldP spid="31" grpId="0"/>
      <p:bldP spid="32" grpId="0"/>
      <p:bldP spid="37" grpId="0"/>
      <p:bldP spid="38" grpId="0"/>
      <p:bldP spid="39" grpId="0"/>
      <p:bldP spid="40" grpId="0"/>
      <p:bldP spid="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640062" y="3889792"/>
            <a:ext cx="5880606" cy="533800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investment also called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375248" y="1275421"/>
            <a:ext cx="2325635" cy="2325029"/>
            <a:chOff x="3666374" y="3401121"/>
            <a:chExt cx="6200078" cy="6200078"/>
          </a:xfrm>
        </p:grpSpPr>
        <p:sp>
          <p:nvSpPr>
            <p:cNvPr id="20" name="Oval 19"/>
            <p:cNvSpPr/>
            <p:nvPr/>
          </p:nvSpPr>
          <p:spPr>
            <a:xfrm>
              <a:off x="3666374" y="3401121"/>
              <a:ext cx="6200078" cy="6200078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Shape 2528"/>
            <p:cNvSpPr/>
            <p:nvPr/>
          </p:nvSpPr>
          <p:spPr>
            <a:xfrm>
              <a:off x="6192837" y="4296089"/>
              <a:ext cx="1167004" cy="1604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50" y="19636"/>
                  </a:moveTo>
                  <a:cubicBezTo>
                    <a:pt x="20250" y="20178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5" y="20618"/>
                    <a:pt x="1350" y="20178"/>
                    <a:pt x="1350" y="19636"/>
                  </a:cubicBezTo>
                  <a:lnTo>
                    <a:pt x="1350" y="10800"/>
                  </a:lnTo>
                  <a:cubicBezTo>
                    <a:pt x="1350" y="10258"/>
                    <a:pt x="1955" y="9818"/>
                    <a:pt x="2700" y="9818"/>
                  </a:cubicBezTo>
                  <a:lnTo>
                    <a:pt x="18900" y="9818"/>
                  </a:lnTo>
                  <a:cubicBezTo>
                    <a:pt x="19645" y="9818"/>
                    <a:pt x="20250" y="10258"/>
                    <a:pt x="20250" y="10800"/>
                  </a:cubicBezTo>
                  <a:cubicBezTo>
                    <a:pt x="20250" y="10800"/>
                    <a:pt x="20250" y="19636"/>
                    <a:pt x="20250" y="19636"/>
                  </a:cubicBezTo>
                  <a:close/>
                  <a:moveTo>
                    <a:pt x="4050" y="5891"/>
                  </a:moveTo>
                  <a:cubicBezTo>
                    <a:pt x="4050" y="3180"/>
                    <a:pt x="7072" y="982"/>
                    <a:pt x="10800" y="982"/>
                  </a:cubicBezTo>
                  <a:cubicBezTo>
                    <a:pt x="14528" y="982"/>
                    <a:pt x="17550" y="3180"/>
                    <a:pt x="17550" y="5891"/>
                  </a:cubicBezTo>
                  <a:lnTo>
                    <a:pt x="17550" y="8836"/>
                  </a:lnTo>
                  <a:lnTo>
                    <a:pt x="4050" y="8836"/>
                  </a:lnTo>
                  <a:cubicBezTo>
                    <a:pt x="4050" y="8836"/>
                    <a:pt x="4050" y="5891"/>
                    <a:pt x="4050" y="5891"/>
                  </a:cubicBezTo>
                  <a:close/>
                  <a:moveTo>
                    <a:pt x="18900" y="8836"/>
                  </a:moveTo>
                  <a:lnTo>
                    <a:pt x="18900" y="5891"/>
                  </a:lnTo>
                  <a:cubicBezTo>
                    <a:pt x="18900" y="2638"/>
                    <a:pt x="15273" y="0"/>
                    <a:pt x="10800" y="0"/>
                  </a:cubicBezTo>
                  <a:cubicBezTo>
                    <a:pt x="6327" y="0"/>
                    <a:pt x="2700" y="2638"/>
                    <a:pt x="2700" y="5891"/>
                  </a:cubicBezTo>
                  <a:lnTo>
                    <a:pt x="2700" y="8836"/>
                  </a:lnTo>
                  <a:cubicBezTo>
                    <a:pt x="120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0800"/>
                  </a:lnTo>
                  <a:cubicBezTo>
                    <a:pt x="21600" y="9716"/>
                    <a:pt x="20391" y="8836"/>
                    <a:pt x="18900" y="8836"/>
                  </a:cubicBezTo>
                  <a:moveTo>
                    <a:pt x="11475" y="15573"/>
                  </a:moveTo>
                  <a:lnTo>
                    <a:pt x="11475" y="16200"/>
                  </a:lnTo>
                  <a:cubicBezTo>
                    <a:pt x="11475" y="16472"/>
                    <a:pt x="11172" y="16691"/>
                    <a:pt x="10800" y="16691"/>
                  </a:cubicBezTo>
                  <a:cubicBezTo>
                    <a:pt x="10428" y="16691"/>
                    <a:pt x="10125" y="16472"/>
                    <a:pt x="10125" y="16200"/>
                  </a:cubicBezTo>
                  <a:lnTo>
                    <a:pt x="10125" y="15573"/>
                  </a:lnTo>
                  <a:cubicBezTo>
                    <a:pt x="9723" y="15403"/>
                    <a:pt x="9450" y="15090"/>
                    <a:pt x="9450" y="14727"/>
                  </a:cubicBezTo>
                  <a:cubicBezTo>
                    <a:pt x="9450" y="14186"/>
                    <a:pt x="10055" y="13745"/>
                    <a:pt x="10800" y="13745"/>
                  </a:cubicBezTo>
                  <a:cubicBezTo>
                    <a:pt x="11545" y="13745"/>
                    <a:pt x="12150" y="14186"/>
                    <a:pt x="12150" y="14727"/>
                  </a:cubicBezTo>
                  <a:cubicBezTo>
                    <a:pt x="12150" y="15090"/>
                    <a:pt x="11876" y="15403"/>
                    <a:pt x="11475" y="15573"/>
                  </a:cubicBezTo>
                  <a:moveTo>
                    <a:pt x="10800" y="12764"/>
                  </a:moveTo>
                  <a:cubicBezTo>
                    <a:pt x="9309" y="12764"/>
                    <a:pt x="8100" y="13643"/>
                    <a:pt x="8100" y="14727"/>
                  </a:cubicBezTo>
                  <a:cubicBezTo>
                    <a:pt x="8100" y="15232"/>
                    <a:pt x="8369" y="15687"/>
                    <a:pt x="8798" y="16034"/>
                  </a:cubicBezTo>
                  <a:cubicBezTo>
                    <a:pt x="8789" y="16089"/>
                    <a:pt x="8775" y="16144"/>
                    <a:pt x="8775" y="16200"/>
                  </a:cubicBezTo>
                  <a:cubicBezTo>
                    <a:pt x="8775" y="17014"/>
                    <a:pt x="9681" y="17673"/>
                    <a:pt x="10800" y="17673"/>
                  </a:cubicBezTo>
                  <a:cubicBezTo>
                    <a:pt x="11919" y="17673"/>
                    <a:pt x="12825" y="17014"/>
                    <a:pt x="12825" y="16200"/>
                  </a:cubicBezTo>
                  <a:cubicBezTo>
                    <a:pt x="12825" y="16144"/>
                    <a:pt x="12810" y="16089"/>
                    <a:pt x="12802" y="16034"/>
                  </a:cubicBezTo>
                  <a:cubicBezTo>
                    <a:pt x="13231" y="15686"/>
                    <a:pt x="13500" y="15232"/>
                    <a:pt x="13500" y="14727"/>
                  </a:cubicBezTo>
                  <a:cubicBezTo>
                    <a:pt x="13500" y="13643"/>
                    <a:pt x="12291" y="12764"/>
                    <a:pt x="10800" y="12764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85361" y="7596833"/>
              <a:ext cx="4414799" cy="1436291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100003" y="6258436"/>
              <a:ext cx="338551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NAME TITLE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687160" y="7240298"/>
              <a:ext cx="216416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>
            <a:off x="5449723" y="1275421"/>
            <a:ext cx="2325635" cy="2325029"/>
            <a:chOff x="14528808" y="3401121"/>
            <a:chExt cx="6200078" cy="6200078"/>
          </a:xfrm>
        </p:grpSpPr>
        <p:sp>
          <p:nvSpPr>
            <p:cNvPr id="4" name="Oval 3"/>
            <p:cNvSpPr/>
            <p:nvPr/>
          </p:nvSpPr>
          <p:spPr>
            <a:xfrm>
              <a:off x="14528808" y="3401121"/>
              <a:ext cx="6200078" cy="6200078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5453045" y="7596833"/>
              <a:ext cx="4414799" cy="1436291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5967689" y="6258436"/>
              <a:ext cx="338551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NAME TITLE</a:t>
              </a:r>
            </a:p>
          </p:txBody>
        </p:sp>
        <p:sp>
          <p:nvSpPr>
            <p:cNvPr id="31" name="Shape 2781"/>
            <p:cNvSpPr/>
            <p:nvPr/>
          </p:nvSpPr>
          <p:spPr>
            <a:xfrm>
              <a:off x="16856707" y="4296089"/>
              <a:ext cx="1575570" cy="157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16550115" y="7240298"/>
              <a:ext cx="216416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3417549" y="1275421"/>
            <a:ext cx="2325635" cy="2325029"/>
            <a:chOff x="9111088" y="3401121"/>
            <a:chExt cx="6200078" cy="6200078"/>
          </a:xfrm>
        </p:grpSpPr>
        <p:sp>
          <p:nvSpPr>
            <p:cNvPr id="22" name="Oval 21"/>
            <p:cNvSpPr/>
            <p:nvPr/>
          </p:nvSpPr>
          <p:spPr>
            <a:xfrm>
              <a:off x="9111088" y="3401121"/>
              <a:ext cx="6200078" cy="6200078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9991637" y="7633668"/>
              <a:ext cx="4414799" cy="1436291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0506282" y="6295268"/>
              <a:ext cx="338551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NAME TITLE</a:t>
              </a:r>
            </a:p>
          </p:txBody>
        </p:sp>
        <p:sp>
          <p:nvSpPr>
            <p:cNvPr id="30" name="Shape 2708"/>
            <p:cNvSpPr/>
            <p:nvPr/>
          </p:nvSpPr>
          <p:spPr>
            <a:xfrm>
              <a:off x="11424455" y="4337314"/>
              <a:ext cx="1568014" cy="1568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8" y="20618"/>
                    <a:pt x="982" y="16222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2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8836" y="13888"/>
                  </a:moveTo>
                  <a:lnTo>
                    <a:pt x="8836" y="7712"/>
                  </a:lnTo>
                  <a:lnTo>
                    <a:pt x="14241" y="10800"/>
                  </a:lnTo>
                  <a:cubicBezTo>
                    <a:pt x="14241" y="10800"/>
                    <a:pt x="8836" y="13888"/>
                    <a:pt x="8836" y="13888"/>
                  </a:cubicBezTo>
                  <a:close/>
                  <a:moveTo>
                    <a:pt x="15520" y="10422"/>
                  </a:moveTo>
                  <a:lnTo>
                    <a:pt x="15525" y="10416"/>
                  </a:lnTo>
                  <a:lnTo>
                    <a:pt x="15438" y="10367"/>
                  </a:lnTo>
                  <a:cubicBezTo>
                    <a:pt x="15425" y="10361"/>
                    <a:pt x="15414" y="10351"/>
                    <a:pt x="15401" y="10346"/>
                  </a:cubicBezTo>
                  <a:lnTo>
                    <a:pt x="8652" y="6489"/>
                  </a:lnTo>
                  <a:lnTo>
                    <a:pt x="8647" y="6495"/>
                  </a:lnTo>
                  <a:cubicBezTo>
                    <a:pt x="8563" y="6428"/>
                    <a:pt x="8461" y="6382"/>
                    <a:pt x="8345" y="6382"/>
                  </a:cubicBezTo>
                  <a:cubicBezTo>
                    <a:pt x="8075" y="6382"/>
                    <a:pt x="7855" y="6601"/>
                    <a:pt x="7855" y="6873"/>
                  </a:cubicBezTo>
                  <a:lnTo>
                    <a:pt x="7855" y="14727"/>
                  </a:lnTo>
                  <a:cubicBezTo>
                    <a:pt x="7855" y="14999"/>
                    <a:pt x="8075" y="15218"/>
                    <a:pt x="8345" y="15218"/>
                  </a:cubicBezTo>
                  <a:cubicBezTo>
                    <a:pt x="8461" y="15218"/>
                    <a:pt x="8563" y="15172"/>
                    <a:pt x="8647" y="15105"/>
                  </a:cubicBezTo>
                  <a:lnTo>
                    <a:pt x="8652" y="15111"/>
                  </a:lnTo>
                  <a:lnTo>
                    <a:pt x="15401" y="11254"/>
                  </a:lnTo>
                  <a:cubicBezTo>
                    <a:pt x="15414" y="11249"/>
                    <a:pt x="15425" y="11240"/>
                    <a:pt x="15438" y="11233"/>
                  </a:cubicBezTo>
                  <a:lnTo>
                    <a:pt x="15525" y="11184"/>
                  </a:lnTo>
                  <a:lnTo>
                    <a:pt x="15520" y="11178"/>
                  </a:lnTo>
                  <a:cubicBezTo>
                    <a:pt x="15632" y="11088"/>
                    <a:pt x="15709" y="10955"/>
                    <a:pt x="15709" y="10800"/>
                  </a:cubicBezTo>
                  <a:cubicBezTo>
                    <a:pt x="15709" y="10645"/>
                    <a:pt x="15632" y="10512"/>
                    <a:pt x="15520" y="1042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11112259" y="7240298"/>
              <a:ext cx="2164163" cy="0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15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</p:spTree>
    <p:extLst>
      <p:ext uri="{BB962C8B-B14F-4D97-AF65-F5344CB8AC3E}">
        <p14:creationId xmlns:p14="http://schemas.microsoft.com/office/powerpoint/2010/main" val="1236637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28700" y="372293"/>
            <a:ext cx="2501336" cy="562960"/>
            <a:chOff x="8874221" y="992778"/>
            <a:chExt cx="6668491" cy="1501227"/>
          </a:xfrm>
        </p:grpSpPr>
        <p:sp>
          <p:nvSpPr>
            <p:cNvPr id="52" name="Rectangle 51"/>
            <p:cNvSpPr>
              <a:spLocks/>
            </p:cNvSpPr>
            <p:nvPr/>
          </p:nvSpPr>
          <p:spPr bwMode="auto">
            <a:xfrm>
              <a:off x="8874221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634130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60424" y="1547233"/>
            <a:ext cx="1653947" cy="2917606"/>
            <a:chOff x="18023099" y="4125953"/>
            <a:chExt cx="4409378" cy="7780282"/>
          </a:xfrm>
        </p:grpSpPr>
        <p:sp>
          <p:nvSpPr>
            <p:cNvPr id="2" name="Oval 1"/>
            <p:cNvSpPr/>
            <p:nvPr/>
          </p:nvSpPr>
          <p:spPr>
            <a:xfrm>
              <a:off x="18103451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Rectangle 27"/>
            <p:cNvSpPr>
              <a:spLocks/>
            </p:cNvSpPr>
            <p:nvPr/>
          </p:nvSpPr>
          <p:spPr bwMode="auto">
            <a:xfrm>
              <a:off x="18851172" y="5582964"/>
              <a:ext cx="2748754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FOCUS</a:t>
              </a:r>
            </a:p>
          </p:txBody>
        </p:sp>
        <p:sp>
          <p:nvSpPr>
            <p:cNvPr id="31" name="Subtitle 2"/>
            <p:cNvSpPr txBox="1">
              <a:spLocks/>
            </p:cNvSpPr>
            <p:nvPr/>
          </p:nvSpPr>
          <p:spPr>
            <a:xfrm>
              <a:off x="18023099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777266" y="1547233"/>
            <a:ext cx="1653947" cy="2917606"/>
            <a:chOff x="12736056" y="4125953"/>
            <a:chExt cx="4409378" cy="7780282"/>
          </a:xfrm>
        </p:grpSpPr>
        <p:sp>
          <p:nvSpPr>
            <p:cNvPr id="25" name="Oval 24"/>
            <p:cNvSpPr/>
            <p:nvPr/>
          </p:nvSpPr>
          <p:spPr>
            <a:xfrm>
              <a:off x="12797359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>
              <a:spLocks/>
            </p:cNvSpPr>
            <p:nvPr/>
          </p:nvSpPr>
          <p:spPr bwMode="auto">
            <a:xfrm>
              <a:off x="13922150" y="5582964"/>
              <a:ext cx="1987888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KEEP</a:t>
              </a:r>
            </a:p>
          </p:txBody>
        </p:sp>
        <p:sp>
          <p:nvSpPr>
            <p:cNvPr id="17" name="Subtitle 2"/>
            <p:cNvSpPr txBox="1">
              <a:spLocks/>
            </p:cNvSpPr>
            <p:nvPr/>
          </p:nvSpPr>
          <p:spPr>
            <a:xfrm>
              <a:off x="12736056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777715" y="1547233"/>
            <a:ext cx="1653947" cy="2917606"/>
            <a:chOff x="7405309" y="4125953"/>
            <a:chExt cx="4409378" cy="7780282"/>
          </a:xfrm>
        </p:grpSpPr>
        <p:sp>
          <p:nvSpPr>
            <p:cNvPr id="13" name="Oval 12"/>
            <p:cNvSpPr/>
            <p:nvPr/>
          </p:nvSpPr>
          <p:spPr>
            <a:xfrm>
              <a:off x="7491267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14"/>
            <p:cNvSpPr>
              <a:spLocks/>
            </p:cNvSpPr>
            <p:nvPr/>
          </p:nvSpPr>
          <p:spPr bwMode="auto">
            <a:xfrm>
              <a:off x="8369415" y="5582964"/>
              <a:ext cx="2487897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WORK</a:t>
              </a:r>
            </a:p>
          </p:txBody>
        </p:sp>
        <p:sp>
          <p:nvSpPr>
            <p:cNvPr id="18" name="Subtitle 2"/>
            <p:cNvSpPr txBox="1">
              <a:spLocks/>
            </p:cNvSpPr>
            <p:nvPr/>
          </p:nvSpPr>
          <p:spPr>
            <a:xfrm>
              <a:off x="7405309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4558" y="1547233"/>
            <a:ext cx="1653947" cy="2917606"/>
            <a:chOff x="2118266" y="4125953"/>
            <a:chExt cx="4409378" cy="7780282"/>
          </a:xfrm>
        </p:grpSpPr>
        <p:sp>
          <p:nvSpPr>
            <p:cNvPr id="14" name="Oval 13"/>
            <p:cNvSpPr/>
            <p:nvPr/>
          </p:nvSpPr>
          <p:spPr>
            <a:xfrm>
              <a:off x="2185175" y="4125953"/>
              <a:ext cx="4237462" cy="4237462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Rectangle 15"/>
            <p:cNvSpPr>
              <a:spLocks/>
            </p:cNvSpPr>
            <p:nvPr/>
          </p:nvSpPr>
          <p:spPr bwMode="auto">
            <a:xfrm>
              <a:off x="2928165" y="5582964"/>
              <a:ext cx="2751489" cy="14773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91440" anchor="t" anchorCtr="0">
              <a:spAutoFit/>
            </a:bodyPr>
            <a:lstStyle/>
            <a:p>
              <a:pPr algn="ctr" defTabSz="1714164">
                <a:lnSpc>
                  <a:spcPts val="3599"/>
                </a:lnSpc>
              </a:pPr>
              <a:r>
                <a:rPr lang="en-US" sz="1900" spc="338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REACH</a:t>
              </a: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2118266" y="8926779"/>
              <a:ext cx="4409378" cy="2979456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 the asset is available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367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>
            <a:spLocks/>
          </p:cNvSpPr>
          <p:nvPr/>
        </p:nvSpPr>
        <p:spPr bwMode="auto">
          <a:xfrm>
            <a:off x="5270771" y="3453742"/>
            <a:ext cx="3308598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30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62345" y="3905895"/>
            <a:ext cx="3125450" cy="711733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</a:t>
            </a:r>
          </a:p>
        </p:txBody>
      </p:sp>
      <p:sp>
        <p:nvSpPr>
          <p:cNvPr id="54" name="Freeform 53"/>
          <p:cNvSpPr/>
          <p:nvPr/>
        </p:nvSpPr>
        <p:spPr>
          <a:xfrm>
            <a:off x="0" y="0"/>
            <a:ext cx="9144000" cy="3068175"/>
          </a:xfrm>
          <a:custGeom>
            <a:avLst/>
            <a:gdLst>
              <a:gd name="connsiteX0" fmla="*/ 0 w 24377650"/>
              <a:gd name="connsiteY0" fmla="*/ 0 h 8181800"/>
              <a:gd name="connsiteX1" fmla="*/ 24377650 w 24377650"/>
              <a:gd name="connsiteY1" fmla="*/ 0 h 8181800"/>
              <a:gd name="connsiteX2" fmla="*/ 24377650 w 24377650"/>
              <a:gd name="connsiteY2" fmla="*/ 5447711 h 8181800"/>
              <a:gd name="connsiteX3" fmla="*/ 0 w 24377650"/>
              <a:gd name="connsiteY3" fmla="*/ 7394439 h 818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77650" h="8181800">
                <a:moveTo>
                  <a:pt x="0" y="0"/>
                </a:moveTo>
                <a:lnTo>
                  <a:pt x="24377650" y="0"/>
                </a:lnTo>
                <a:lnTo>
                  <a:pt x="24377650" y="5447711"/>
                </a:lnTo>
                <a:cubicBezTo>
                  <a:pt x="12188825" y="5447711"/>
                  <a:pt x="12188825" y="9955923"/>
                  <a:pt x="0" y="739443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38833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20" name="Rectangle 19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2000">
                <a:srgbClr val="7F4586">
                  <a:alpha val="77000"/>
                </a:srgbClr>
              </a:gs>
              <a:gs pos="28000">
                <a:srgbClr val="B84096">
                  <a:alpha val="77000"/>
                </a:srgbClr>
              </a:gs>
              <a:gs pos="0">
                <a:srgbClr val="E22B98">
                  <a:alpha val="58000"/>
                </a:srgbClr>
              </a:gs>
              <a:gs pos="68000">
                <a:srgbClr val="373F66">
                  <a:alpha val="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1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13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10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第三部分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6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9430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>
            <a:spLocks/>
          </p:cNvSpPr>
          <p:nvPr/>
        </p:nvSpPr>
        <p:spPr bwMode="auto">
          <a:xfrm>
            <a:off x="826829" y="1562098"/>
            <a:ext cx="154241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3599"/>
              </a:lnSpc>
            </a:pPr>
            <a:r>
              <a:rPr lang="en-US" sz="28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Meet</a:t>
            </a:r>
          </a:p>
          <a:p>
            <a:pPr defTabSz="1714164">
              <a:lnSpc>
                <a:spcPts val="3599"/>
              </a:lnSpc>
            </a:pPr>
            <a:r>
              <a:rPr lang="en-US" sz="28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The</a:t>
            </a:r>
          </a:p>
          <a:p>
            <a:pPr defTabSz="1714164">
              <a:lnSpc>
                <a:spcPts val="3599"/>
              </a:lnSpc>
            </a:pPr>
            <a:r>
              <a:rPr lang="en-US" sz="28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Experts</a:t>
            </a:r>
          </a:p>
        </p:txBody>
      </p:sp>
      <p:sp>
        <p:nvSpPr>
          <p:cNvPr id="11" name="Rectangle 10"/>
          <p:cNvSpPr>
            <a:spLocks/>
          </p:cNvSpPr>
          <p:nvPr/>
        </p:nvSpPr>
        <p:spPr bwMode="auto">
          <a:xfrm>
            <a:off x="3328698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08908" y="4047717"/>
            <a:ext cx="800208" cy="157729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800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MANAGER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26076" y="3849669"/>
            <a:ext cx="1365876" cy="219285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PAUL BRUSH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23469" y="4047717"/>
            <a:ext cx="800208" cy="157729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800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MANAGER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85868" y="3849669"/>
            <a:ext cx="1075410" cy="219285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KATY PEN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02715" y="4047717"/>
            <a:ext cx="800208" cy="157729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800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MANAGER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42413" y="3849669"/>
            <a:ext cx="1120809" cy="219285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1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 Bold" charset="0"/>
                <a:sym typeface="微软雅黑" panose="020B0503020204020204" pitchFamily="34" charset="-122"/>
              </a:rPr>
              <a:t>JOHN PEN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6827" y="3055147"/>
            <a:ext cx="2395869" cy="889667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6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5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17248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>
            <a:off x="0" y="2634352"/>
            <a:ext cx="9144000" cy="0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>
            <a:spLocks/>
          </p:cNvSpPr>
          <p:nvPr/>
        </p:nvSpPr>
        <p:spPr bwMode="auto">
          <a:xfrm>
            <a:off x="3328699" y="372292"/>
            <a:ext cx="250133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2700"/>
              </a:lnSpc>
            </a:pPr>
            <a:r>
              <a:rPr lang="zh-CN" altLang="en-US" sz="22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Playfair Display SC" charset="0"/>
                <a:sym typeface="微软雅黑" panose="020B0503020204020204" pitchFamily="34" charset="-122"/>
              </a:rPr>
              <a:t>请在此处输入标题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71454" y="764054"/>
            <a:ext cx="1813305" cy="142341"/>
          </a:xfrm>
          <a:prstGeom prst="rect">
            <a:avLst/>
          </a:prstGeom>
          <a:noFill/>
        </p:spPr>
        <p:txBody>
          <a:bodyPr wrap="none" lIns="34284" tIns="17142" rIns="34284" bIns="17142" rtlCol="0" anchor="ctr" anchorCtr="0">
            <a:spAutoFit/>
          </a:bodyPr>
          <a:lstStyle/>
          <a:p>
            <a:pPr algn="ctr"/>
            <a:r>
              <a:rPr lang="en-US" sz="700" b="1" spc="225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WRITE SOMETHING HERE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6903872" y="1898494"/>
            <a:ext cx="1655981" cy="1905734"/>
            <a:chOff x="18405528" y="5062651"/>
            <a:chExt cx="4414800" cy="5081956"/>
          </a:xfrm>
        </p:grpSpPr>
        <p:sp>
          <p:nvSpPr>
            <p:cNvPr id="30" name="TextBox 29"/>
            <p:cNvSpPr txBox="1"/>
            <p:nvPr/>
          </p:nvSpPr>
          <p:spPr>
            <a:xfrm>
              <a:off x="18405528" y="8246652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9415902" y="7556442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04</a:t>
              </a:r>
            </a:p>
          </p:txBody>
        </p:sp>
        <p:sp>
          <p:nvSpPr>
            <p:cNvPr id="10" name="Triangle 9"/>
            <p:cNvSpPr/>
            <p:nvPr/>
          </p:nvSpPr>
          <p:spPr>
            <a:xfrm>
              <a:off x="20229109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Shape 2641"/>
            <p:cNvSpPr/>
            <p:nvPr/>
          </p:nvSpPr>
          <p:spPr>
            <a:xfrm>
              <a:off x="19850727" y="5062651"/>
              <a:ext cx="1780156" cy="1132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6606"/>
                  </a:moveTo>
                  <a:lnTo>
                    <a:pt x="16691" y="14138"/>
                  </a:lnTo>
                  <a:lnTo>
                    <a:pt x="16691" y="7462"/>
                  </a:lnTo>
                  <a:lnTo>
                    <a:pt x="20618" y="4994"/>
                  </a:lnTo>
                  <a:cubicBezTo>
                    <a:pt x="20618" y="4994"/>
                    <a:pt x="20618" y="16606"/>
                    <a:pt x="20618" y="16606"/>
                  </a:cubicBezTo>
                  <a:close/>
                  <a:moveTo>
                    <a:pt x="21109" y="3086"/>
                  </a:moveTo>
                  <a:cubicBezTo>
                    <a:pt x="21030" y="3086"/>
                    <a:pt x="20958" y="3122"/>
                    <a:pt x="20892" y="3174"/>
                  </a:cubicBezTo>
                  <a:lnTo>
                    <a:pt x="20890" y="3167"/>
                  </a:lnTo>
                  <a:lnTo>
                    <a:pt x="16018" y="6229"/>
                  </a:lnTo>
                  <a:cubicBezTo>
                    <a:pt x="16013" y="6233"/>
                    <a:pt x="16008" y="6235"/>
                    <a:pt x="16003" y="6239"/>
                  </a:cubicBezTo>
                  <a:lnTo>
                    <a:pt x="15980" y="6252"/>
                  </a:lnTo>
                  <a:lnTo>
                    <a:pt x="15983" y="6260"/>
                  </a:lnTo>
                  <a:cubicBezTo>
                    <a:pt x="15822" y="6387"/>
                    <a:pt x="15709" y="6641"/>
                    <a:pt x="15709" y="6943"/>
                  </a:cubicBezTo>
                  <a:lnTo>
                    <a:pt x="15709" y="14657"/>
                  </a:lnTo>
                  <a:cubicBezTo>
                    <a:pt x="15709" y="14959"/>
                    <a:pt x="15822" y="15213"/>
                    <a:pt x="15983" y="15340"/>
                  </a:cubicBezTo>
                  <a:lnTo>
                    <a:pt x="15980" y="15347"/>
                  </a:lnTo>
                  <a:lnTo>
                    <a:pt x="16002" y="15360"/>
                  </a:lnTo>
                  <a:cubicBezTo>
                    <a:pt x="16008" y="15365"/>
                    <a:pt x="16013" y="15368"/>
                    <a:pt x="16018" y="15371"/>
                  </a:cubicBezTo>
                  <a:lnTo>
                    <a:pt x="20890" y="18433"/>
                  </a:lnTo>
                  <a:lnTo>
                    <a:pt x="20892" y="18426"/>
                  </a:lnTo>
                  <a:cubicBezTo>
                    <a:pt x="20958" y="18478"/>
                    <a:pt x="21030" y="18514"/>
                    <a:pt x="21109" y="18514"/>
                  </a:cubicBezTo>
                  <a:cubicBezTo>
                    <a:pt x="21380" y="18514"/>
                    <a:pt x="21600" y="18169"/>
                    <a:pt x="21600" y="17743"/>
                  </a:cubicBezTo>
                  <a:lnTo>
                    <a:pt x="21600" y="3857"/>
                  </a:lnTo>
                  <a:cubicBezTo>
                    <a:pt x="21600" y="3431"/>
                    <a:pt x="21380" y="3086"/>
                    <a:pt x="21109" y="3086"/>
                  </a:cubicBezTo>
                  <a:moveTo>
                    <a:pt x="13745" y="18514"/>
                  </a:moveTo>
                  <a:cubicBezTo>
                    <a:pt x="13745" y="19367"/>
                    <a:pt x="13306" y="20057"/>
                    <a:pt x="12764" y="20057"/>
                  </a:cubicBezTo>
                  <a:lnTo>
                    <a:pt x="1964" y="20057"/>
                  </a:lnTo>
                  <a:cubicBezTo>
                    <a:pt x="1422" y="20057"/>
                    <a:pt x="982" y="19367"/>
                    <a:pt x="982" y="18514"/>
                  </a:cubicBezTo>
                  <a:lnTo>
                    <a:pt x="982" y="3086"/>
                  </a:lnTo>
                  <a:cubicBezTo>
                    <a:pt x="982" y="2233"/>
                    <a:pt x="1422" y="1543"/>
                    <a:pt x="1964" y="1543"/>
                  </a:cubicBezTo>
                  <a:lnTo>
                    <a:pt x="12764" y="1543"/>
                  </a:lnTo>
                  <a:cubicBezTo>
                    <a:pt x="13306" y="1543"/>
                    <a:pt x="13745" y="2233"/>
                    <a:pt x="13745" y="3086"/>
                  </a:cubicBezTo>
                  <a:cubicBezTo>
                    <a:pt x="13745" y="3086"/>
                    <a:pt x="13745" y="18514"/>
                    <a:pt x="13745" y="18514"/>
                  </a:cubicBezTo>
                  <a:close/>
                  <a:moveTo>
                    <a:pt x="12764" y="0"/>
                  </a:moveTo>
                  <a:lnTo>
                    <a:pt x="1964" y="0"/>
                  </a:lnTo>
                  <a:cubicBezTo>
                    <a:pt x="879" y="0"/>
                    <a:pt x="0" y="1382"/>
                    <a:pt x="0" y="3086"/>
                  </a:cubicBezTo>
                  <a:lnTo>
                    <a:pt x="0" y="18514"/>
                  </a:lnTo>
                  <a:cubicBezTo>
                    <a:pt x="0" y="20219"/>
                    <a:pt x="879" y="21600"/>
                    <a:pt x="1964" y="21600"/>
                  </a:cubicBezTo>
                  <a:lnTo>
                    <a:pt x="12764" y="21600"/>
                  </a:lnTo>
                  <a:cubicBezTo>
                    <a:pt x="13848" y="21600"/>
                    <a:pt x="14727" y="20219"/>
                    <a:pt x="14727" y="18514"/>
                  </a:cubicBezTo>
                  <a:lnTo>
                    <a:pt x="14727" y="3086"/>
                  </a:lnTo>
                  <a:cubicBezTo>
                    <a:pt x="14727" y="1382"/>
                    <a:pt x="13848" y="0"/>
                    <a:pt x="12764" y="0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03027" y="1737375"/>
            <a:ext cx="1655981" cy="2066853"/>
            <a:chOff x="12804734" y="4632998"/>
            <a:chExt cx="4414800" cy="5511609"/>
          </a:xfrm>
        </p:grpSpPr>
        <p:sp>
          <p:nvSpPr>
            <p:cNvPr id="24" name="TextBox 23"/>
            <p:cNvSpPr txBox="1"/>
            <p:nvPr/>
          </p:nvSpPr>
          <p:spPr>
            <a:xfrm>
              <a:off x="12804734" y="8246652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3815108" y="7556441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03</a:t>
              </a:r>
            </a:p>
          </p:txBody>
        </p:sp>
        <p:sp>
          <p:nvSpPr>
            <p:cNvPr id="54" name="Shape 2781"/>
            <p:cNvSpPr/>
            <p:nvPr/>
          </p:nvSpPr>
          <p:spPr>
            <a:xfrm>
              <a:off x="14304238" y="4632998"/>
              <a:ext cx="1575570" cy="1575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58" name="Triangle 57"/>
            <p:cNvSpPr/>
            <p:nvPr/>
          </p:nvSpPr>
          <p:spPr>
            <a:xfrm>
              <a:off x="14611895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1157" y="1480325"/>
            <a:ext cx="2016108" cy="2425390"/>
            <a:chOff x="6721335" y="3947533"/>
            <a:chExt cx="5374887" cy="6467706"/>
          </a:xfrm>
        </p:grpSpPr>
        <p:sp>
          <p:nvSpPr>
            <p:cNvPr id="11" name="Rectangle 10"/>
            <p:cNvSpPr/>
            <p:nvPr/>
          </p:nvSpPr>
          <p:spPr>
            <a:xfrm>
              <a:off x="6721335" y="3947533"/>
              <a:ext cx="5374887" cy="6467706"/>
            </a:xfrm>
            <a:prstGeom prst="rect">
              <a:avLst/>
            </a:prstGeom>
            <a:solidFill>
              <a:schemeClr val="accent2">
                <a:alpha val="4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7204233" y="8246650"/>
              <a:ext cx="4414801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8214607" y="7556442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02</a:t>
              </a:r>
            </a:p>
          </p:txBody>
        </p:sp>
        <p:sp>
          <p:nvSpPr>
            <p:cNvPr id="50" name="Shape 2708"/>
            <p:cNvSpPr/>
            <p:nvPr/>
          </p:nvSpPr>
          <p:spPr>
            <a:xfrm>
              <a:off x="8674781" y="4636776"/>
              <a:ext cx="1568014" cy="1568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8" y="20618"/>
                    <a:pt x="982" y="16222"/>
                    <a:pt x="982" y="10800"/>
                  </a:cubicBezTo>
                  <a:cubicBezTo>
                    <a:pt x="982" y="5377"/>
                    <a:pt x="5378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2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6" y="0"/>
                    <a:pt x="0" y="4835"/>
                    <a:pt x="0" y="10800"/>
                  </a:cubicBezTo>
                  <a:cubicBezTo>
                    <a:pt x="0" y="16765"/>
                    <a:pt x="4836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moveTo>
                    <a:pt x="8836" y="13888"/>
                  </a:moveTo>
                  <a:lnTo>
                    <a:pt x="8836" y="7712"/>
                  </a:lnTo>
                  <a:lnTo>
                    <a:pt x="14241" y="10800"/>
                  </a:lnTo>
                  <a:cubicBezTo>
                    <a:pt x="14241" y="10800"/>
                    <a:pt x="8836" y="13888"/>
                    <a:pt x="8836" y="13888"/>
                  </a:cubicBezTo>
                  <a:close/>
                  <a:moveTo>
                    <a:pt x="15520" y="10422"/>
                  </a:moveTo>
                  <a:lnTo>
                    <a:pt x="15525" y="10416"/>
                  </a:lnTo>
                  <a:lnTo>
                    <a:pt x="15438" y="10367"/>
                  </a:lnTo>
                  <a:cubicBezTo>
                    <a:pt x="15425" y="10361"/>
                    <a:pt x="15414" y="10351"/>
                    <a:pt x="15401" y="10346"/>
                  </a:cubicBezTo>
                  <a:lnTo>
                    <a:pt x="8652" y="6489"/>
                  </a:lnTo>
                  <a:lnTo>
                    <a:pt x="8647" y="6495"/>
                  </a:lnTo>
                  <a:cubicBezTo>
                    <a:pt x="8563" y="6428"/>
                    <a:pt x="8461" y="6382"/>
                    <a:pt x="8345" y="6382"/>
                  </a:cubicBezTo>
                  <a:cubicBezTo>
                    <a:pt x="8075" y="6382"/>
                    <a:pt x="7855" y="6601"/>
                    <a:pt x="7855" y="6873"/>
                  </a:cubicBezTo>
                  <a:lnTo>
                    <a:pt x="7855" y="14727"/>
                  </a:lnTo>
                  <a:cubicBezTo>
                    <a:pt x="7855" y="14999"/>
                    <a:pt x="8075" y="15218"/>
                    <a:pt x="8345" y="15218"/>
                  </a:cubicBezTo>
                  <a:cubicBezTo>
                    <a:pt x="8461" y="15218"/>
                    <a:pt x="8563" y="15172"/>
                    <a:pt x="8647" y="15105"/>
                  </a:cubicBezTo>
                  <a:lnTo>
                    <a:pt x="8652" y="15111"/>
                  </a:lnTo>
                  <a:lnTo>
                    <a:pt x="15401" y="11254"/>
                  </a:lnTo>
                  <a:cubicBezTo>
                    <a:pt x="15414" y="11249"/>
                    <a:pt x="15425" y="11240"/>
                    <a:pt x="15438" y="11233"/>
                  </a:cubicBezTo>
                  <a:lnTo>
                    <a:pt x="15525" y="11184"/>
                  </a:lnTo>
                  <a:lnTo>
                    <a:pt x="15520" y="11178"/>
                  </a:lnTo>
                  <a:cubicBezTo>
                    <a:pt x="15632" y="11088"/>
                    <a:pt x="15709" y="10955"/>
                    <a:pt x="15709" y="10800"/>
                  </a:cubicBezTo>
                  <a:cubicBezTo>
                    <a:pt x="15709" y="10645"/>
                    <a:pt x="15632" y="10512"/>
                    <a:pt x="15520" y="10422"/>
                  </a:cubicBezTo>
                </a:path>
              </a:pathLst>
            </a:custGeom>
            <a:solidFill>
              <a:srgbClr val="53585F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60" name="Triangle 59"/>
            <p:cNvSpPr/>
            <p:nvPr/>
          </p:nvSpPr>
          <p:spPr>
            <a:xfrm>
              <a:off x="9118697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01447" y="1728582"/>
            <a:ext cx="1655981" cy="2075646"/>
            <a:chOff x="1603438" y="4609550"/>
            <a:chExt cx="4414800" cy="5535057"/>
          </a:xfrm>
        </p:grpSpPr>
        <p:sp>
          <p:nvSpPr>
            <p:cNvPr id="41" name="Shape 2528"/>
            <p:cNvSpPr/>
            <p:nvPr/>
          </p:nvSpPr>
          <p:spPr>
            <a:xfrm>
              <a:off x="3210915" y="4609550"/>
              <a:ext cx="1167004" cy="16046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50" y="19636"/>
                  </a:moveTo>
                  <a:cubicBezTo>
                    <a:pt x="20250" y="20178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5" y="20618"/>
                    <a:pt x="1350" y="20178"/>
                    <a:pt x="1350" y="19636"/>
                  </a:cubicBezTo>
                  <a:lnTo>
                    <a:pt x="1350" y="10800"/>
                  </a:lnTo>
                  <a:cubicBezTo>
                    <a:pt x="1350" y="10258"/>
                    <a:pt x="1955" y="9818"/>
                    <a:pt x="2700" y="9818"/>
                  </a:cubicBezTo>
                  <a:lnTo>
                    <a:pt x="18900" y="9818"/>
                  </a:lnTo>
                  <a:cubicBezTo>
                    <a:pt x="19645" y="9818"/>
                    <a:pt x="20250" y="10258"/>
                    <a:pt x="20250" y="10800"/>
                  </a:cubicBezTo>
                  <a:cubicBezTo>
                    <a:pt x="20250" y="10800"/>
                    <a:pt x="20250" y="19636"/>
                    <a:pt x="20250" y="19636"/>
                  </a:cubicBezTo>
                  <a:close/>
                  <a:moveTo>
                    <a:pt x="4050" y="5891"/>
                  </a:moveTo>
                  <a:cubicBezTo>
                    <a:pt x="4050" y="3180"/>
                    <a:pt x="7072" y="982"/>
                    <a:pt x="10800" y="982"/>
                  </a:cubicBezTo>
                  <a:cubicBezTo>
                    <a:pt x="14528" y="982"/>
                    <a:pt x="17550" y="3180"/>
                    <a:pt x="17550" y="5891"/>
                  </a:cubicBezTo>
                  <a:lnTo>
                    <a:pt x="17550" y="8836"/>
                  </a:lnTo>
                  <a:lnTo>
                    <a:pt x="4050" y="8836"/>
                  </a:lnTo>
                  <a:cubicBezTo>
                    <a:pt x="4050" y="8836"/>
                    <a:pt x="4050" y="5891"/>
                    <a:pt x="4050" y="5891"/>
                  </a:cubicBezTo>
                  <a:close/>
                  <a:moveTo>
                    <a:pt x="18900" y="8836"/>
                  </a:moveTo>
                  <a:lnTo>
                    <a:pt x="18900" y="5891"/>
                  </a:lnTo>
                  <a:cubicBezTo>
                    <a:pt x="18900" y="2638"/>
                    <a:pt x="15273" y="0"/>
                    <a:pt x="10800" y="0"/>
                  </a:cubicBezTo>
                  <a:cubicBezTo>
                    <a:pt x="6327" y="0"/>
                    <a:pt x="2700" y="2638"/>
                    <a:pt x="2700" y="5891"/>
                  </a:cubicBezTo>
                  <a:lnTo>
                    <a:pt x="2700" y="8836"/>
                  </a:lnTo>
                  <a:cubicBezTo>
                    <a:pt x="120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0800"/>
                  </a:lnTo>
                  <a:cubicBezTo>
                    <a:pt x="21600" y="9716"/>
                    <a:pt x="20391" y="8836"/>
                    <a:pt x="18900" y="8836"/>
                  </a:cubicBezTo>
                  <a:moveTo>
                    <a:pt x="11475" y="15573"/>
                  </a:moveTo>
                  <a:lnTo>
                    <a:pt x="11475" y="16200"/>
                  </a:lnTo>
                  <a:cubicBezTo>
                    <a:pt x="11475" y="16472"/>
                    <a:pt x="11172" y="16691"/>
                    <a:pt x="10800" y="16691"/>
                  </a:cubicBezTo>
                  <a:cubicBezTo>
                    <a:pt x="10428" y="16691"/>
                    <a:pt x="10125" y="16472"/>
                    <a:pt x="10125" y="16200"/>
                  </a:cubicBezTo>
                  <a:lnTo>
                    <a:pt x="10125" y="15573"/>
                  </a:lnTo>
                  <a:cubicBezTo>
                    <a:pt x="9723" y="15403"/>
                    <a:pt x="9450" y="15090"/>
                    <a:pt x="9450" y="14727"/>
                  </a:cubicBezTo>
                  <a:cubicBezTo>
                    <a:pt x="9450" y="14186"/>
                    <a:pt x="10055" y="13745"/>
                    <a:pt x="10800" y="13745"/>
                  </a:cubicBezTo>
                  <a:cubicBezTo>
                    <a:pt x="11545" y="13745"/>
                    <a:pt x="12150" y="14186"/>
                    <a:pt x="12150" y="14727"/>
                  </a:cubicBezTo>
                  <a:cubicBezTo>
                    <a:pt x="12150" y="15090"/>
                    <a:pt x="11876" y="15403"/>
                    <a:pt x="11475" y="15573"/>
                  </a:cubicBezTo>
                  <a:moveTo>
                    <a:pt x="10800" y="12764"/>
                  </a:moveTo>
                  <a:cubicBezTo>
                    <a:pt x="9309" y="12764"/>
                    <a:pt x="8100" y="13643"/>
                    <a:pt x="8100" y="14727"/>
                  </a:cubicBezTo>
                  <a:cubicBezTo>
                    <a:pt x="8100" y="15232"/>
                    <a:pt x="8369" y="15687"/>
                    <a:pt x="8798" y="16034"/>
                  </a:cubicBezTo>
                  <a:cubicBezTo>
                    <a:pt x="8789" y="16089"/>
                    <a:pt x="8775" y="16144"/>
                    <a:pt x="8775" y="16200"/>
                  </a:cubicBezTo>
                  <a:cubicBezTo>
                    <a:pt x="8775" y="17014"/>
                    <a:pt x="9681" y="17673"/>
                    <a:pt x="10800" y="17673"/>
                  </a:cubicBezTo>
                  <a:cubicBezTo>
                    <a:pt x="11919" y="17673"/>
                    <a:pt x="12825" y="17014"/>
                    <a:pt x="12825" y="16200"/>
                  </a:cubicBezTo>
                  <a:cubicBezTo>
                    <a:pt x="12825" y="16144"/>
                    <a:pt x="12810" y="16089"/>
                    <a:pt x="12802" y="16034"/>
                  </a:cubicBezTo>
                  <a:cubicBezTo>
                    <a:pt x="13231" y="15686"/>
                    <a:pt x="13500" y="15232"/>
                    <a:pt x="13500" y="14727"/>
                  </a:cubicBezTo>
                  <a:cubicBezTo>
                    <a:pt x="13500" y="13643"/>
                    <a:pt x="12291" y="12764"/>
                    <a:pt x="10800" y="12764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603438" y="8246652"/>
              <a:ext cx="4414800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investment.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2613815" y="7556441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01</a:t>
              </a:r>
            </a:p>
          </p:txBody>
        </p:sp>
        <p:sp>
          <p:nvSpPr>
            <p:cNvPr id="61" name="Triangle 60"/>
            <p:cNvSpPr/>
            <p:nvPr/>
          </p:nvSpPr>
          <p:spPr>
            <a:xfrm>
              <a:off x="3501483" y="6727806"/>
              <a:ext cx="585868" cy="50506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4423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28699" y="372293"/>
            <a:ext cx="2501336" cy="562960"/>
            <a:chOff x="8874218" y="992778"/>
            <a:chExt cx="6668491" cy="1501227"/>
          </a:xfrm>
        </p:grpSpPr>
        <p:sp>
          <p:nvSpPr>
            <p:cNvPr id="52" name="Rectangle 51"/>
            <p:cNvSpPr>
              <a:spLocks/>
            </p:cNvSpPr>
            <p:nvPr/>
          </p:nvSpPr>
          <p:spPr bwMode="auto">
            <a:xfrm>
              <a:off x="8874218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634129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79056" y="1252472"/>
            <a:ext cx="1608387" cy="3891028"/>
            <a:chOff x="10074855" y="3339927"/>
            <a:chExt cx="4287916" cy="10376073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12188825" y="10152055"/>
              <a:ext cx="0" cy="3563945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0991803" y="7696041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02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752743" y="768918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10074855" y="8635123"/>
              <a:ext cx="4287916" cy="250069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2188825" y="5802795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991803" y="3346780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01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752743" y="333992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>
              <a:spLocks/>
            </p:cNvSpPr>
            <p:nvPr/>
          </p:nvSpPr>
          <p:spPr>
            <a:xfrm>
              <a:off x="10074855" y="4285863"/>
              <a:ext cx="4287916" cy="2500690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3431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79056" y="0"/>
            <a:ext cx="1608387" cy="5235530"/>
            <a:chOff x="10074855" y="0"/>
            <a:chExt cx="4287916" cy="13961414"/>
          </a:xfrm>
        </p:grpSpPr>
        <p:sp>
          <p:nvSpPr>
            <p:cNvPr id="26" name="TextBox 25"/>
            <p:cNvSpPr txBox="1"/>
            <p:nvPr/>
          </p:nvSpPr>
          <p:spPr>
            <a:xfrm>
              <a:off x="10991803" y="10521640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05</a:t>
              </a: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752743" y="10514786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Subtitle 2"/>
            <p:cNvSpPr txBox="1">
              <a:spLocks/>
            </p:cNvSpPr>
            <p:nvPr/>
          </p:nvSpPr>
          <p:spPr>
            <a:xfrm>
              <a:off x="10074855" y="11460723"/>
              <a:ext cx="4287916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12188825" y="0"/>
              <a:ext cx="0" cy="1183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991803" y="1720341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03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752743" y="171348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>
              <a:spLocks/>
            </p:cNvSpPr>
            <p:nvPr/>
          </p:nvSpPr>
          <p:spPr>
            <a:xfrm>
              <a:off x="10074855" y="2659424"/>
              <a:ext cx="4287916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12188825" y="12938202"/>
              <a:ext cx="0" cy="77779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12188825" y="4176355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991803" y="6069603"/>
              <a:ext cx="239405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04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52743" y="606274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10074855" y="7008683"/>
              <a:ext cx="4287916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20" name="Straight Connector 19"/>
            <p:cNvCxnSpPr/>
            <p:nvPr/>
          </p:nvCxnSpPr>
          <p:spPr>
            <a:xfrm>
              <a:off x="12188825" y="8547636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72508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613739" y="0"/>
            <a:ext cx="1928733" cy="4075598"/>
            <a:chOff x="9634129" y="0"/>
            <a:chExt cx="5141949" cy="10868262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12188825" y="0"/>
              <a:ext cx="0" cy="118366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TextBox 37"/>
            <p:cNvSpPr txBox="1"/>
            <p:nvPr/>
          </p:nvSpPr>
          <p:spPr>
            <a:xfrm>
              <a:off x="10991802" y="1720341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06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10752743" y="171348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Subtitle 2"/>
            <p:cNvSpPr txBox="1">
              <a:spLocks/>
            </p:cNvSpPr>
            <p:nvPr/>
          </p:nvSpPr>
          <p:spPr>
            <a:xfrm>
              <a:off x="10074857" y="2659424"/>
              <a:ext cx="4287915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12188825" y="4176355"/>
              <a:ext cx="0" cy="151240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0991802" y="6069600"/>
              <a:ext cx="239405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STEP 07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752743" y="6062747"/>
              <a:ext cx="2872164" cy="670292"/>
            </a:xfrm>
            <a:prstGeom prst="rect">
              <a:avLst/>
            </a:prstGeom>
            <a:noFill/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Subtitle 2"/>
            <p:cNvSpPr txBox="1">
              <a:spLocks/>
            </p:cNvSpPr>
            <p:nvPr/>
          </p:nvSpPr>
          <p:spPr>
            <a:xfrm>
              <a:off x="10074857" y="7008683"/>
              <a:ext cx="4287915" cy="2500691"/>
            </a:xfrm>
            <a:prstGeom prst="rect">
              <a:avLst/>
            </a:prstGeom>
          </p:spPr>
          <p:txBody>
            <a:bodyPr vert="horz" wrap="square" lIns="217490" tIns="108745" rIns="217490" bIns="108745" rtlCol="0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365"/>
                </a:lnSpc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 also</a:t>
              </a:r>
            </a:p>
          </p:txBody>
        </p:sp>
        <p:sp>
          <p:nvSpPr>
            <p:cNvPr id="15" name="Rectangle 14"/>
            <p:cNvSpPr>
              <a:spLocks/>
            </p:cNvSpPr>
            <p:nvPr/>
          </p:nvSpPr>
          <p:spPr bwMode="auto">
            <a:xfrm>
              <a:off x="11113616" y="9367034"/>
              <a:ext cx="2189702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en-US" sz="2200" b="1" spc="1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NOW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634129" y="10334782"/>
              <a:ext cx="5141949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64233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5" name="Rectangle 14"/>
          <p:cNvSpPr/>
          <p:nvPr/>
        </p:nvSpPr>
        <p:spPr>
          <a:xfrm>
            <a:off x="0" y="-11531"/>
            <a:ext cx="9144000" cy="5155032"/>
          </a:xfrm>
          <a:prstGeom prst="rect">
            <a:avLst/>
          </a:prstGeom>
          <a:gradFill flip="none" rotWithShape="1">
            <a:gsLst>
              <a:gs pos="5000">
                <a:srgbClr val="FDEA57">
                  <a:alpha val="63000"/>
                </a:srgbClr>
              </a:gs>
              <a:gs pos="78000">
                <a:srgbClr val="FA5C79">
                  <a:alpha val="63000"/>
                </a:srgbClr>
              </a:gs>
            </a:gsLst>
            <a:lin ang="372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2"/>
          <p:cNvGrpSpPr/>
          <p:nvPr/>
        </p:nvGrpSpPr>
        <p:grpSpPr>
          <a:xfrm>
            <a:off x="2194591" y="-523199"/>
            <a:ext cx="5124887" cy="5543089"/>
            <a:chOff x="5850714" y="-1395200"/>
            <a:chExt cx="13662807" cy="14781571"/>
          </a:xfrm>
        </p:grpSpPr>
        <p:sp>
          <p:nvSpPr>
            <p:cNvPr id="8" name="Triangle 1"/>
            <p:cNvSpPr/>
            <p:nvPr/>
          </p:nvSpPr>
          <p:spPr>
            <a:xfrm rot="5400000">
              <a:off x="6879673" y="752523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Triangle 16"/>
            <p:cNvSpPr/>
            <p:nvPr/>
          </p:nvSpPr>
          <p:spPr>
            <a:xfrm>
              <a:off x="5850714" y="-1395200"/>
              <a:ext cx="13056742" cy="12210954"/>
            </a:xfrm>
            <a:prstGeom prst="triangle">
              <a:avLst/>
            </a:prstGeom>
            <a:noFill/>
            <a:ln w="28575">
              <a:solidFill>
                <a:schemeClr val="bg1">
                  <a:alpha val="24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393841" y="1384352"/>
            <a:ext cx="2370053" cy="2369436"/>
            <a:chOff x="9047884" y="3691603"/>
            <a:chExt cx="6318496" cy="6318496"/>
          </a:xfrm>
        </p:grpSpPr>
        <p:sp>
          <p:nvSpPr>
            <p:cNvPr id="6" name="Oval 7"/>
            <p:cNvSpPr/>
            <p:nvPr/>
          </p:nvSpPr>
          <p:spPr>
            <a:xfrm>
              <a:off x="9047884" y="3691603"/>
              <a:ext cx="6318496" cy="631849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Rectangle 21"/>
            <p:cNvSpPr>
              <a:spLocks/>
            </p:cNvSpPr>
            <p:nvPr/>
          </p:nvSpPr>
          <p:spPr bwMode="auto">
            <a:xfrm>
              <a:off x="10211101" y="5993198"/>
              <a:ext cx="4000054" cy="99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850"/>
                </a:lnSpc>
              </a:pPr>
              <a:r>
                <a:rPr lang="zh-CN" altLang="en-US" sz="27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" charset="0"/>
                  <a:sym typeface="微软雅黑" panose="020B0503020204020204" pitchFamily="34" charset="-122"/>
                </a:rPr>
                <a:t>第四部分</a:t>
              </a:r>
              <a:endParaRPr lang="en-US" sz="27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450"/>
            <p:cNvSpPr txBox="1"/>
            <p:nvPr/>
          </p:nvSpPr>
          <p:spPr>
            <a:xfrm>
              <a:off x="9845706" y="7297454"/>
              <a:ext cx="4722853" cy="1423467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 algn="ctr"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8104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3328703" y="372293"/>
            <a:ext cx="2501336" cy="562960"/>
            <a:chOff x="8874231" y="992778"/>
            <a:chExt cx="6668491" cy="1501227"/>
          </a:xfrm>
        </p:grpSpPr>
        <p:sp>
          <p:nvSpPr>
            <p:cNvPr id="21" name="Rectangle 20"/>
            <p:cNvSpPr>
              <a:spLocks/>
            </p:cNvSpPr>
            <p:nvPr/>
          </p:nvSpPr>
          <p:spPr bwMode="auto">
            <a:xfrm>
              <a:off x="8874231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634132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927006" y="1347090"/>
            <a:ext cx="1644995" cy="1557641"/>
            <a:chOff x="7803314" y="3592242"/>
            <a:chExt cx="4385511" cy="4153706"/>
          </a:xfrm>
        </p:grpSpPr>
        <p:sp>
          <p:nvSpPr>
            <p:cNvPr id="23" name="Shape 2781"/>
            <p:cNvSpPr/>
            <p:nvPr/>
          </p:nvSpPr>
          <p:spPr>
            <a:xfrm>
              <a:off x="7963688" y="3592242"/>
              <a:ext cx="967272" cy="96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891" y="6873"/>
                  </a:moveTo>
                  <a:cubicBezTo>
                    <a:pt x="6162" y="6873"/>
                    <a:pt x="6382" y="6653"/>
                    <a:pt x="6382" y="6382"/>
                  </a:cubicBezTo>
                  <a:lnTo>
                    <a:pt x="6382" y="1473"/>
                  </a:lnTo>
                  <a:cubicBezTo>
                    <a:pt x="6382" y="1201"/>
                    <a:pt x="6162" y="982"/>
                    <a:pt x="5891" y="982"/>
                  </a:cubicBezTo>
                  <a:cubicBezTo>
                    <a:pt x="5620" y="982"/>
                    <a:pt x="5400" y="1201"/>
                    <a:pt x="5400" y="1473"/>
                  </a:cubicBezTo>
                  <a:lnTo>
                    <a:pt x="5400" y="6382"/>
                  </a:lnTo>
                  <a:cubicBezTo>
                    <a:pt x="5400" y="6653"/>
                    <a:pt x="5620" y="6873"/>
                    <a:pt x="5891" y="6873"/>
                  </a:cubicBezTo>
                  <a:moveTo>
                    <a:pt x="2945" y="5891"/>
                  </a:moveTo>
                  <a:cubicBezTo>
                    <a:pt x="3216" y="5891"/>
                    <a:pt x="3436" y="5671"/>
                    <a:pt x="3436" y="5400"/>
                  </a:cubicBezTo>
                  <a:lnTo>
                    <a:pt x="3436" y="2455"/>
                  </a:lnTo>
                  <a:cubicBezTo>
                    <a:pt x="3436" y="2183"/>
                    <a:pt x="3216" y="1964"/>
                    <a:pt x="2945" y="1964"/>
                  </a:cubicBezTo>
                  <a:cubicBezTo>
                    <a:pt x="2675" y="1964"/>
                    <a:pt x="2455" y="2183"/>
                    <a:pt x="2455" y="2455"/>
                  </a:cubicBezTo>
                  <a:lnTo>
                    <a:pt x="2455" y="5400"/>
                  </a:lnTo>
                  <a:cubicBezTo>
                    <a:pt x="2455" y="5671"/>
                    <a:pt x="2675" y="5891"/>
                    <a:pt x="2945" y="5891"/>
                  </a:cubicBezTo>
                  <a:moveTo>
                    <a:pt x="18655" y="15218"/>
                  </a:moveTo>
                  <a:lnTo>
                    <a:pt x="17648" y="15218"/>
                  </a:lnTo>
                  <a:cubicBezTo>
                    <a:pt x="17660" y="15056"/>
                    <a:pt x="17673" y="14893"/>
                    <a:pt x="17673" y="14727"/>
                  </a:cubicBezTo>
                  <a:lnTo>
                    <a:pt x="17673" y="11291"/>
                  </a:lnTo>
                  <a:lnTo>
                    <a:pt x="18655" y="11291"/>
                  </a:lnTo>
                  <a:cubicBezTo>
                    <a:pt x="19739" y="11291"/>
                    <a:pt x="20618" y="12170"/>
                    <a:pt x="20618" y="13255"/>
                  </a:cubicBezTo>
                  <a:cubicBezTo>
                    <a:pt x="20618" y="14339"/>
                    <a:pt x="19739" y="15218"/>
                    <a:pt x="18655" y="15218"/>
                  </a:cubicBezTo>
                  <a:moveTo>
                    <a:pt x="16691" y="14727"/>
                  </a:moveTo>
                  <a:cubicBezTo>
                    <a:pt x="16691" y="15802"/>
                    <a:pt x="16399" y="16805"/>
                    <a:pt x="15896" y="17673"/>
                  </a:cubicBezTo>
                  <a:lnTo>
                    <a:pt x="1777" y="17673"/>
                  </a:lnTo>
                  <a:cubicBezTo>
                    <a:pt x="1274" y="16805"/>
                    <a:pt x="982" y="15802"/>
                    <a:pt x="982" y="14727"/>
                  </a:cubicBezTo>
                  <a:lnTo>
                    <a:pt x="982" y="8836"/>
                  </a:lnTo>
                  <a:lnTo>
                    <a:pt x="16691" y="8836"/>
                  </a:lnTo>
                  <a:cubicBezTo>
                    <a:pt x="16691" y="8836"/>
                    <a:pt x="16691" y="14727"/>
                    <a:pt x="16691" y="14727"/>
                  </a:cubicBezTo>
                  <a:close/>
                  <a:moveTo>
                    <a:pt x="10800" y="20618"/>
                  </a:moveTo>
                  <a:lnTo>
                    <a:pt x="6873" y="20618"/>
                  </a:lnTo>
                  <a:cubicBezTo>
                    <a:pt x="5131" y="20618"/>
                    <a:pt x="3569" y="19857"/>
                    <a:pt x="2491" y="18655"/>
                  </a:cubicBezTo>
                  <a:lnTo>
                    <a:pt x="15182" y="18655"/>
                  </a:lnTo>
                  <a:cubicBezTo>
                    <a:pt x="14103" y="19857"/>
                    <a:pt x="12542" y="20618"/>
                    <a:pt x="10800" y="20618"/>
                  </a:cubicBezTo>
                  <a:moveTo>
                    <a:pt x="18655" y="10309"/>
                  </a:moveTo>
                  <a:lnTo>
                    <a:pt x="17673" y="10309"/>
                  </a:lnTo>
                  <a:lnTo>
                    <a:pt x="17673" y="8836"/>
                  </a:lnTo>
                  <a:cubicBezTo>
                    <a:pt x="17673" y="8295"/>
                    <a:pt x="17233" y="7855"/>
                    <a:pt x="16691" y="7855"/>
                  </a:cubicBezTo>
                  <a:lnTo>
                    <a:pt x="982" y="7855"/>
                  </a:lnTo>
                  <a:cubicBezTo>
                    <a:pt x="440" y="7855"/>
                    <a:pt x="0" y="8295"/>
                    <a:pt x="0" y="8836"/>
                  </a:cubicBezTo>
                  <a:lnTo>
                    <a:pt x="0" y="14727"/>
                  </a:lnTo>
                  <a:cubicBezTo>
                    <a:pt x="0" y="17232"/>
                    <a:pt x="1344" y="19417"/>
                    <a:pt x="3346" y="20618"/>
                  </a:cubicBezTo>
                  <a:lnTo>
                    <a:pt x="491" y="20618"/>
                  </a:lnTo>
                  <a:cubicBezTo>
                    <a:pt x="220" y="20618"/>
                    <a:pt x="0" y="20838"/>
                    <a:pt x="0" y="21109"/>
                  </a:cubicBezTo>
                  <a:cubicBezTo>
                    <a:pt x="0" y="21380"/>
                    <a:pt x="220" y="21600"/>
                    <a:pt x="491" y="21600"/>
                  </a:cubicBezTo>
                  <a:lnTo>
                    <a:pt x="17182" y="21600"/>
                  </a:lnTo>
                  <a:cubicBezTo>
                    <a:pt x="17453" y="21600"/>
                    <a:pt x="17673" y="21380"/>
                    <a:pt x="17673" y="21109"/>
                  </a:cubicBezTo>
                  <a:cubicBezTo>
                    <a:pt x="17673" y="20838"/>
                    <a:pt x="17453" y="20618"/>
                    <a:pt x="17182" y="20618"/>
                  </a:cubicBezTo>
                  <a:lnTo>
                    <a:pt x="14330" y="20618"/>
                  </a:lnTo>
                  <a:cubicBezTo>
                    <a:pt x="15925" y="19659"/>
                    <a:pt x="17101" y="18074"/>
                    <a:pt x="17511" y="16200"/>
                  </a:cubicBezTo>
                  <a:lnTo>
                    <a:pt x="18655" y="16200"/>
                  </a:lnTo>
                  <a:cubicBezTo>
                    <a:pt x="20281" y="16200"/>
                    <a:pt x="21600" y="14882"/>
                    <a:pt x="21600" y="13255"/>
                  </a:cubicBezTo>
                  <a:cubicBezTo>
                    <a:pt x="21600" y="11628"/>
                    <a:pt x="20281" y="10309"/>
                    <a:pt x="18655" y="10309"/>
                  </a:cubicBezTo>
                  <a:moveTo>
                    <a:pt x="11782" y="5891"/>
                  </a:moveTo>
                  <a:cubicBezTo>
                    <a:pt x="12053" y="5891"/>
                    <a:pt x="12273" y="5671"/>
                    <a:pt x="12273" y="5400"/>
                  </a:cubicBezTo>
                  <a:lnTo>
                    <a:pt x="12273" y="2455"/>
                  </a:lnTo>
                  <a:cubicBezTo>
                    <a:pt x="12273" y="2183"/>
                    <a:pt x="12053" y="1964"/>
                    <a:pt x="11782" y="1964"/>
                  </a:cubicBezTo>
                  <a:cubicBezTo>
                    <a:pt x="11511" y="1964"/>
                    <a:pt x="11291" y="2183"/>
                    <a:pt x="11291" y="2455"/>
                  </a:cubicBezTo>
                  <a:lnTo>
                    <a:pt x="11291" y="5400"/>
                  </a:lnTo>
                  <a:cubicBezTo>
                    <a:pt x="11291" y="5671"/>
                    <a:pt x="11511" y="5891"/>
                    <a:pt x="11782" y="5891"/>
                  </a:cubicBezTo>
                  <a:moveTo>
                    <a:pt x="14727" y="6873"/>
                  </a:moveTo>
                  <a:cubicBezTo>
                    <a:pt x="14998" y="6873"/>
                    <a:pt x="15218" y="6653"/>
                    <a:pt x="15218" y="6382"/>
                  </a:cubicBezTo>
                  <a:lnTo>
                    <a:pt x="15218" y="1473"/>
                  </a:lnTo>
                  <a:cubicBezTo>
                    <a:pt x="15218" y="1201"/>
                    <a:pt x="14998" y="982"/>
                    <a:pt x="14727" y="982"/>
                  </a:cubicBezTo>
                  <a:cubicBezTo>
                    <a:pt x="14456" y="982"/>
                    <a:pt x="14236" y="1201"/>
                    <a:pt x="14236" y="1473"/>
                  </a:cubicBezTo>
                  <a:lnTo>
                    <a:pt x="14236" y="6382"/>
                  </a:lnTo>
                  <a:cubicBezTo>
                    <a:pt x="14236" y="6653"/>
                    <a:pt x="14456" y="6873"/>
                    <a:pt x="14727" y="6873"/>
                  </a:cubicBezTo>
                  <a:moveTo>
                    <a:pt x="8836" y="5891"/>
                  </a:moveTo>
                  <a:cubicBezTo>
                    <a:pt x="9107" y="5891"/>
                    <a:pt x="9327" y="5671"/>
                    <a:pt x="9327" y="5400"/>
                  </a:cubicBezTo>
                  <a:lnTo>
                    <a:pt x="9327" y="491"/>
                  </a:lnTo>
                  <a:cubicBezTo>
                    <a:pt x="9327" y="220"/>
                    <a:pt x="9107" y="0"/>
                    <a:pt x="8836" y="0"/>
                  </a:cubicBezTo>
                  <a:cubicBezTo>
                    <a:pt x="8566" y="0"/>
                    <a:pt x="8345" y="220"/>
                    <a:pt x="8345" y="491"/>
                  </a:cubicBezTo>
                  <a:lnTo>
                    <a:pt x="8345" y="5400"/>
                  </a:lnTo>
                  <a:cubicBezTo>
                    <a:pt x="8345" y="5671"/>
                    <a:pt x="8566" y="5891"/>
                    <a:pt x="8836" y="5891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03314" y="4955086"/>
              <a:ext cx="3342780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02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904621" y="5847994"/>
              <a:ext cx="4284204" cy="1897954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27006" y="3184896"/>
            <a:ext cx="1644995" cy="1414224"/>
            <a:chOff x="7803314" y="8493053"/>
            <a:chExt cx="4385511" cy="3771265"/>
          </a:xfrm>
        </p:grpSpPr>
        <p:sp>
          <p:nvSpPr>
            <p:cNvPr id="24" name="Shape 2641"/>
            <p:cNvSpPr/>
            <p:nvPr/>
          </p:nvSpPr>
          <p:spPr>
            <a:xfrm>
              <a:off x="7875643" y="8493053"/>
              <a:ext cx="1092872" cy="6954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6606"/>
                  </a:moveTo>
                  <a:lnTo>
                    <a:pt x="16691" y="14138"/>
                  </a:lnTo>
                  <a:lnTo>
                    <a:pt x="16691" y="7462"/>
                  </a:lnTo>
                  <a:lnTo>
                    <a:pt x="20618" y="4994"/>
                  </a:lnTo>
                  <a:cubicBezTo>
                    <a:pt x="20618" y="4994"/>
                    <a:pt x="20618" y="16606"/>
                    <a:pt x="20618" y="16606"/>
                  </a:cubicBezTo>
                  <a:close/>
                  <a:moveTo>
                    <a:pt x="21109" y="3086"/>
                  </a:moveTo>
                  <a:cubicBezTo>
                    <a:pt x="21030" y="3086"/>
                    <a:pt x="20958" y="3122"/>
                    <a:pt x="20892" y="3174"/>
                  </a:cubicBezTo>
                  <a:lnTo>
                    <a:pt x="20890" y="3167"/>
                  </a:lnTo>
                  <a:lnTo>
                    <a:pt x="16018" y="6229"/>
                  </a:lnTo>
                  <a:cubicBezTo>
                    <a:pt x="16013" y="6233"/>
                    <a:pt x="16008" y="6235"/>
                    <a:pt x="16003" y="6239"/>
                  </a:cubicBezTo>
                  <a:lnTo>
                    <a:pt x="15980" y="6252"/>
                  </a:lnTo>
                  <a:lnTo>
                    <a:pt x="15983" y="6260"/>
                  </a:lnTo>
                  <a:cubicBezTo>
                    <a:pt x="15822" y="6387"/>
                    <a:pt x="15709" y="6641"/>
                    <a:pt x="15709" y="6943"/>
                  </a:cubicBezTo>
                  <a:lnTo>
                    <a:pt x="15709" y="14657"/>
                  </a:lnTo>
                  <a:cubicBezTo>
                    <a:pt x="15709" y="14959"/>
                    <a:pt x="15822" y="15213"/>
                    <a:pt x="15983" y="15340"/>
                  </a:cubicBezTo>
                  <a:lnTo>
                    <a:pt x="15980" y="15347"/>
                  </a:lnTo>
                  <a:lnTo>
                    <a:pt x="16002" y="15360"/>
                  </a:lnTo>
                  <a:cubicBezTo>
                    <a:pt x="16008" y="15365"/>
                    <a:pt x="16013" y="15368"/>
                    <a:pt x="16018" y="15371"/>
                  </a:cubicBezTo>
                  <a:lnTo>
                    <a:pt x="20890" y="18433"/>
                  </a:lnTo>
                  <a:lnTo>
                    <a:pt x="20892" y="18426"/>
                  </a:lnTo>
                  <a:cubicBezTo>
                    <a:pt x="20958" y="18478"/>
                    <a:pt x="21030" y="18514"/>
                    <a:pt x="21109" y="18514"/>
                  </a:cubicBezTo>
                  <a:cubicBezTo>
                    <a:pt x="21380" y="18514"/>
                    <a:pt x="21600" y="18169"/>
                    <a:pt x="21600" y="17743"/>
                  </a:cubicBezTo>
                  <a:lnTo>
                    <a:pt x="21600" y="3857"/>
                  </a:lnTo>
                  <a:cubicBezTo>
                    <a:pt x="21600" y="3431"/>
                    <a:pt x="21380" y="3086"/>
                    <a:pt x="21109" y="3086"/>
                  </a:cubicBezTo>
                  <a:moveTo>
                    <a:pt x="13745" y="18514"/>
                  </a:moveTo>
                  <a:cubicBezTo>
                    <a:pt x="13745" y="19367"/>
                    <a:pt x="13306" y="20057"/>
                    <a:pt x="12764" y="20057"/>
                  </a:cubicBezTo>
                  <a:lnTo>
                    <a:pt x="1964" y="20057"/>
                  </a:lnTo>
                  <a:cubicBezTo>
                    <a:pt x="1422" y="20057"/>
                    <a:pt x="982" y="19367"/>
                    <a:pt x="982" y="18514"/>
                  </a:cubicBezTo>
                  <a:lnTo>
                    <a:pt x="982" y="3086"/>
                  </a:lnTo>
                  <a:cubicBezTo>
                    <a:pt x="982" y="2233"/>
                    <a:pt x="1422" y="1543"/>
                    <a:pt x="1964" y="1543"/>
                  </a:cubicBezTo>
                  <a:lnTo>
                    <a:pt x="12764" y="1543"/>
                  </a:lnTo>
                  <a:cubicBezTo>
                    <a:pt x="13306" y="1543"/>
                    <a:pt x="13745" y="2233"/>
                    <a:pt x="13745" y="3086"/>
                  </a:cubicBezTo>
                  <a:cubicBezTo>
                    <a:pt x="13745" y="3086"/>
                    <a:pt x="13745" y="18514"/>
                    <a:pt x="13745" y="18514"/>
                  </a:cubicBezTo>
                  <a:close/>
                  <a:moveTo>
                    <a:pt x="12764" y="0"/>
                  </a:moveTo>
                  <a:lnTo>
                    <a:pt x="1964" y="0"/>
                  </a:lnTo>
                  <a:cubicBezTo>
                    <a:pt x="879" y="0"/>
                    <a:pt x="0" y="1382"/>
                    <a:pt x="0" y="3086"/>
                  </a:cubicBezTo>
                  <a:lnTo>
                    <a:pt x="0" y="18514"/>
                  </a:lnTo>
                  <a:cubicBezTo>
                    <a:pt x="0" y="20219"/>
                    <a:pt x="879" y="21600"/>
                    <a:pt x="1964" y="21600"/>
                  </a:cubicBezTo>
                  <a:lnTo>
                    <a:pt x="12764" y="21600"/>
                  </a:lnTo>
                  <a:cubicBezTo>
                    <a:pt x="13848" y="21600"/>
                    <a:pt x="14727" y="20219"/>
                    <a:pt x="14727" y="18514"/>
                  </a:cubicBezTo>
                  <a:lnTo>
                    <a:pt x="14727" y="3086"/>
                  </a:lnTo>
                  <a:cubicBezTo>
                    <a:pt x="14727" y="1382"/>
                    <a:pt x="13848" y="0"/>
                    <a:pt x="12764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803314" y="9473453"/>
              <a:ext cx="3342780" cy="65659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04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904621" y="10366363"/>
              <a:ext cx="4284204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79330" y="1365170"/>
            <a:ext cx="1665303" cy="1539561"/>
            <a:chOff x="2077672" y="3640451"/>
            <a:chExt cx="4439651" cy="4105497"/>
          </a:xfrm>
        </p:grpSpPr>
        <p:sp>
          <p:nvSpPr>
            <p:cNvPr id="29" name="TextBox 28"/>
            <p:cNvSpPr txBox="1"/>
            <p:nvPr/>
          </p:nvSpPr>
          <p:spPr>
            <a:xfrm>
              <a:off x="2077672" y="4955083"/>
              <a:ext cx="3342780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01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148011" y="5847993"/>
              <a:ext cx="4369312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  <p:sp>
          <p:nvSpPr>
            <p:cNvPr id="33" name="Shape 2619"/>
            <p:cNvSpPr/>
            <p:nvPr/>
          </p:nvSpPr>
          <p:spPr>
            <a:xfrm>
              <a:off x="2176858" y="3640451"/>
              <a:ext cx="955800" cy="9557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3" extrusionOk="0">
                  <a:moveTo>
                    <a:pt x="12364" y="11941"/>
                  </a:moveTo>
                  <a:lnTo>
                    <a:pt x="13062" y="14033"/>
                  </a:lnTo>
                  <a:lnTo>
                    <a:pt x="11365" y="12790"/>
                  </a:lnTo>
                  <a:lnTo>
                    <a:pt x="10785" y="12365"/>
                  </a:lnTo>
                  <a:lnTo>
                    <a:pt x="10205" y="12790"/>
                  </a:lnTo>
                  <a:lnTo>
                    <a:pt x="8508" y="14033"/>
                  </a:lnTo>
                  <a:lnTo>
                    <a:pt x="9206" y="11941"/>
                  </a:lnTo>
                  <a:lnTo>
                    <a:pt x="9426" y="11282"/>
                  </a:lnTo>
                  <a:lnTo>
                    <a:pt x="8877" y="10856"/>
                  </a:lnTo>
                  <a:lnTo>
                    <a:pt x="7511" y="9794"/>
                  </a:lnTo>
                  <a:lnTo>
                    <a:pt x="9790" y="9794"/>
                  </a:lnTo>
                  <a:lnTo>
                    <a:pt x="10030" y="9160"/>
                  </a:lnTo>
                  <a:lnTo>
                    <a:pt x="10785" y="7162"/>
                  </a:lnTo>
                  <a:lnTo>
                    <a:pt x="11540" y="9160"/>
                  </a:lnTo>
                  <a:lnTo>
                    <a:pt x="11779" y="9794"/>
                  </a:lnTo>
                  <a:lnTo>
                    <a:pt x="14059" y="9794"/>
                  </a:lnTo>
                  <a:lnTo>
                    <a:pt x="12692" y="10856"/>
                  </a:lnTo>
                  <a:lnTo>
                    <a:pt x="12144" y="11282"/>
                  </a:lnTo>
                  <a:cubicBezTo>
                    <a:pt x="12144" y="11282"/>
                    <a:pt x="12364" y="11941"/>
                    <a:pt x="12364" y="11941"/>
                  </a:cubicBezTo>
                  <a:close/>
                  <a:moveTo>
                    <a:pt x="12458" y="8813"/>
                  </a:moveTo>
                  <a:lnTo>
                    <a:pt x="10785" y="4384"/>
                  </a:lnTo>
                  <a:lnTo>
                    <a:pt x="9111" y="8813"/>
                  </a:lnTo>
                  <a:lnTo>
                    <a:pt x="4649" y="8813"/>
                  </a:lnTo>
                  <a:lnTo>
                    <a:pt x="8275" y="11631"/>
                  </a:lnTo>
                  <a:lnTo>
                    <a:pt x="6601" y="16647"/>
                  </a:lnTo>
                  <a:lnTo>
                    <a:pt x="10785" y="13582"/>
                  </a:lnTo>
                  <a:lnTo>
                    <a:pt x="14969" y="16647"/>
                  </a:lnTo>
                  <a:lnTo>
                    <a:pt x="13295" y="11631"/>
                  </a:lnTo>
                  <a:lnTo>
                    <a:pt x="16921" y="8813"/>
                  </a:lnTo>
                  <a:cubicBezTo>
                    <a:pt x="16921" y="8813"/>
                    <a:pt x="12458" y="8813"/>
                    <a:pt x="12458" y="8813"/>
                  </a:cubicBezTo>
                  <a:close/>
                  <a:moveTo>
                    <a:pt x="10800" y="20592"/>
                  </a:moveTo>
                  <a:cubicBezTo>
                    <a:pt x="9796" y="20381"/>
                    <a:pt x="982" y="17399"/>
                    <a:pt x="982" y="12263"/>
                  </a:cubicBezTo>
                  <a:cubicBezTo>
                    <a:pt x="982" y="7469"/>
                    <a:pt x="2322" y="2919"/>
                    <a:pt x="2778" y="1179"/>
                  </a:cubicBezTo>
                  <a:cubicBezTo>
                    <a:pt x="4022" y="1719"/>
                    <a:pt x="7232" y="2943"/>
                    <a:pt x="10800" y="2943"/>
                  </a:cubicBezTo>
                  <a:cubicBezTo>
                    <a:pt x="14368" y="2943"/>
                    <a:pt x="17579" y="1719"/>
                    <a:pt x="18823" y="1179"/>
                  </a:cubicBezTo>
                  <a:cubicBezTo>
                    <a:pt x="19278" y="2918"/>
                    <a:pt x="20618" y="7466"/>
                    <a:pt x="20618" y="12263"/>
                  </a:cubicBezTo>
                  <a:cubicBezTo>
                    <a:pt x="20618" y="17393"/>
                    <a:pt x="11803" y="20381"/>
                    <a:pt x="10800" y="20592"/>
                  </a:cubicBezTo>
                  <a:moveTo>
                    <a:pt x="19618" y="356"/>
                  </a:moveTo>
                  <a:cubicBezTo>
                    <a:pt x="19577" y="216"/>
                    <a:pt x="19477" y="101"/>
                    <a:pt x="19343" y="42"/>
                  </a:cubicBezTo>
                  <a:cubicBezTo>
                    <a:pt x="19210" y="-17"/>
                    <a:pt x="19057" y="-13"/>
                    <a:pt x="18926" y="52"/>
                  </a:cubicBezTo>
                  <a:cubicBezTo>
                    <a:pt x="18888" y="71"/>
                    <a:pt x="15053" y="1962"/>
                    <a:pt x="10800" y="1962"/>
                  </a:cubicBezTo>
                  <a:cubicBezTo>
                    <a:pt x="6556" y="1962"/>
                    <a:pt x="2712" y="71"/>
                    <a:pt x="2674" y="52"/>
                  </a:cubicBezTo>
                  <a:cubicBezTo>
                    <a:pt x="2543" y="-13"/>
                    <a:pt x="2391" y="-17"/>
                    <a:pt x="2257" y="42"/>
                  </a:cubicBezTo>
                  <a:cubicBezTo>
                    <a:pt x="2124" y="101"/>
                    <a:pt x="2023" y="216"/>
                    <a:pt x="1983" y="356"/>
                  </a:cubicBezTo>
                  <a:cubicBezTo>
                    <a:pt x="1963" y="426"/>
                    <a:pt x="0" y="6376"/>
                    <a:pt x="0" y="12263"/>
                  </a:cubicBezTo>
                  <a:cubicBezTo>
                    <a:pt x="0" y="18484"/>
                    <a:pt x="10271" y="21491"/>
                    <a:pt x="10708" y="21575"/>
                  </a:cubicBezTo>
                  <a:cubicBezTo>
                    <a:pt x="10739" y="21580"/>
                    <a:pt x="10770" y="21583"/>
                    <a:pt x="10800" y="21583"/>
                  </a:cubicBezTo>
                  <a:cubicBezTo>
                    <a:pt x="10831" y="21583"/>
                    <a:pt x="10862" y="21580"/>
                    <a:pt x="10892" y="21575"/>
                  </a:cubicBezTo>
                  <a:cubicBezTo>
                    <a:pt x="11329" y="21491"/>
                    <a:pt x="21600" y="18484"/>
                    <a:pt x="21600" y="12263"/>
                  </a:cubicBezTo>
                  <a:cubicBezTo>
                    <a:pt x="21600" y="6376"/>
                    <a:pt x="19637" y="426"/>
                    <a:pt x="19618" y="356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9330" y="3156456"/>
            <a:ext cx="1665303" cy="1442664"/>
            <a:chOff x="2077672" y="8417215"/>
            <a:chExt cx="4439651" cy="3847103"/>
          </a:xfrm>
        </p:grpSpPr>
        <p:sp>
          <p:nvSpPr>
            <p:cNvPr id="31" name="TextBox 30"/>
            <p:cNvSpPr txBox="1"/>
            <p:nvPr/>
          </p:nvSpPr>
          <p:spPr>
            <a:xfrm>
              <a:off x="2077672" y="9473455"/>
              <a:ext cx="3342780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FEATURE 03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148011" y="10366363"/>
              <a:ext cx="4369312" cy="1897955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Investment generally results in acquiring an asset, also called an investment asset</a:t>
              </a:r>
            </a:p>
          </p:txBody>
        </p:sp>
        <p:sp>
          <p:nvSpPr>
            <p:cNvPr id="34" name="Shape 2588"/>
            <p:cNvSpPr/>
            <p:nvPr/>
          </p:nvSpPr>
          <p:spPr>
            <a:xfrm>
              <a:off x="2176858" y="8417215"/>
              <a:ext cx="955802" cy="868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>
          <a:xfrm>
            <a:off x="5017176" y="1498799"/>
            <a:ext cx="3470619" cy="2826344"/>
            <a:chOff x="4300539" y="1984376"/>
            <a:chExt cx="3589338" cy="2890838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4300539" y="1984376"/>
              <a:ext cx="3589338" cy="2170113"/>
            </a:xfrm>
            <a:custGeom>
              <a:avLst/>
              <a:gdLst>
                <a:gd name="T0" fmla="*/ 2537 w 2537"/>
                <a:gd name="T1" fmla="*/ 1533 h 1533"/>
                <a:gd name="T2" fmla="*/ 2537 w 2537"/>
                <a:gd name="T3" fmla="*/ 71 h 1533"/>
                <a:gd name="T4" fmla="*/ 2467 w 2537"/>
                <a:gd name="T5" fmla="*/ 0 h 1533"/>
                <a:gd name="T6" fmla="*/ 71 w 2537"/>
                <a:gd name="T7" fmla="*/ 0 h 1533"/>
                <a:gd name="T8" fmla="*/ 0 w 2537"/>
                <a:gd name="T9" fmla="*/ 71 h 1533"/>
                <a:gd name="T10" fmla="*/ 0 w 2537"/>
                <a:gd name="T11" fmla="*/ 1533 h 1533"/>
                <a:gd name="T12" fmla="*/ 2537 w 2537"/>
                <a:gd name="T13" fmla="*/ 1533 h 1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1533">
                  <a:moveTo>
                    <a:pt x="2537" y="1533"/>
                  </a:moveTo>
                  <a:cubicBezTo>
                    <a:pt x="2537" y="71"/>
                    <a:pt x="2537" y="71"/>
                    <a:pt x="2537" y="71"/>
                  </a:cubicBezTo>
                  <a:cubicBezTo>
                    <a:pt x="2537" y="32"/>
                    <a:pt x="2506" y="0"/>
                    <a:pt x="2467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32" y="0"/>
                    <a:pt x="0" y="32"/>
                    <a:pt x="0" y="71"/>
                  </a:cubicBezTo>
                  <a:cubicBezTo>
                    <a:pt x="0" y="1533"/>
                    <a:pt x="0" y="1533"/>
                    <a:pt x="0" y="1533"/>
                  </a:cubicBezTo>
                  <a:lnTo>
                    <a:pt x="2537" y="1533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Freeform 6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close/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7"/>
            <p:cNvSpPr>
              <a:spLocks noEditPoints="1"/>
            </p:cNvSpPr>
            <p:nvPr/>
          </p:nvSpPr>
          <p:spPr bwMode="auto">
            <a:xfrm>
              <a:off x="4440239" y="2132014"/>
              <a:ext cx="3309938" cy="1873250"/>
            </a:xfrm>
            <a:custGeom>
              <a:avLst/>
              <a:gdLst>
                <a:gd name="T0" fmla="*/ 2075 w 2085"/>
                <a:gd name="T1" fmla="*/ 10 h 1180"/>
                <a:gd name="T2" fmla="*/ 2075 w 2085"/>
                <a:gd name="T3" fmla="*/ 1170 h 1180"/>
                <a:gd name="T4" fmla="*/ 10 w 2085"/>
                <a:gd name="T5" fmla="*/ 1170 h 1180"/>
                <a:gd name="T6" fmla="*/ 10 w 2085"/>
                <a:gd name="T7" fmla="*/ 10 h 1180"/>
                <a:gd name="T8" fmla="*/ 2075 w 2085"/>
                <a:gd name="T9" fmla="*/ 10 h 1180"/>
                <a:gd name="T10" fmla="*/ 2085 w 2085"/>
                <a:gd name="T11" fmla="*/ 0 h 1180"/>
                <a:gd name="T12" fmla="*/ 2075 w 2085"/>
                <a:gd name="T13" fmla="*/ 0 h 1180"/>
                <a:gd name="T14" fmla="*/ 10 w 2085"/>
                <a:gd name="T15" fmla="*/ 0 h 1180"/>
                <a:gd name="T16" fmla="*/ 0 w 2085"/>
                <a:gd name="T17" fmla="*/ 0 h 1180"/>
                <a:gd name="T18" fmla="*/ 0 w 2085"/>
                <a:gd name="T19" fmla="*/ 10 h 1180"/>
                <a:gd name="T20" fmla="*/ 0 w 2085"/>
                <a:gd name="T21" fmla="*/ 1170 h 1180"/>
                <a:gd name="T22" fmla="*/ 0 w 2085"/>
                <a:gd name="T23" fmla="*/ 1180 h 1180"/>
                <a:gd name="T24" fmla="*/ 10 w 2085"/>
                <a:gd name="T25" fmla="*/ 1180 h 1180"/>
                <a:gd name="T26" fmla="*/ 2075 w 2085"/>
                <a:gd name="T27" fmla="*/ 1180 h 1180"/>
                <a:gd name="T28" fmla="*/ 2085 w 2085"/>
                <a:gd name="T29" fmla="*/ 1180 h 1180"/>
                <a:gd name="T30" fmla="*/ 2085 w 2085"/>
                <a:gd name="T31" fmla="*/ 1170 h 1180"/>
                <a:gd name="T32" fmla="*/ 2085 w 2085"/>
                <a:gd name="T33" fmla="*/ 10 h 1180"/>
                <a:gd name="T34" fmla="*/ 2085 w 2085"/>
                <a:gd name="T35" fmla="*/ 0 h 1180"/>
                <a:gd name="T36" fmla="*/ 2085 w 2085"/>
                <a:gd name="T37" fmla="*/ 0 h 1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085" h="1180">
                  <a:moveTo>
                    <a:pt x="2075" y="10"/>
                  </a:moveTo>
                  <a:lnTo>
                    <a:pt x="2075" y="1170"/>
                  </a:lnTo>
                  <a:lnTo>
                    <a:pt x="10" y="1170"/>
                  </a:lnTo>
                  <a:lnTo>
                    <a:pt x="10" y="10"/>
                  </a:lnTo>
                  <a:lnTo>
                    <a:pt x="2075" y="10"/>
                  </a:lnTo>
                  <a:moveTo>
                    <a:pt x="2085" y="0"/>
                  </a:moveTo>
                  <a:lnTo>
                    <a:pt x="2075" y="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0" y="1170"/>
                  </a:lnTo>
                  <a:lnTo>
                    <a:pt x="0" y="1180"/>
                  </a:lnTo>
                  <a:lnTo>
                    <a:pt x="10" y="1180"/>
                  </a:lnTo>
                  <a:lnTo>
                    <a:pt x="2075" y="1180"/>
                  </a:lnTo>
                  <a:lnTo>
                    <a:pt x="2085" y="1180"/>
                  </a:lnTo>
                  <a:lnTo>
                    <a:pt x="2085" y="1170"/>
                  </a:lnTo>
                  <a:lnTo>
                    <a:pt x="2085" y="10"/>
                  </a:lnTo>
                  <a:lnTo>
                    <a:pt x="2085" y="0"/>
                  </a:lnTo>
                  <a:lnTo>
                    <a:pt x="208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4456114" y="2147889"/>
              <a:ext cx="3278188" cy="1841500"/>
            </a:xfrm>
            <a:prstGeom prst="rect">
              <a:avLst/>
            </a:prstGeom>
            <a:solidFill>
              <a:srgbClr val="7E7E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8" name="Freeform 9"/>
            <p:cNvSpPr>
              <a:spLocks/>
            </p:cNvSpPr>
            <p:nvPr/>
          </p:nvSpPr>
          <p:spPr bwMode="auto">
            <a:xfrm>
              <a:off x="5484814" y="4826001"/>
              <a:ext cx="1208088" cy="49213"/>
            </a:xfrm>
            <a:custGeom>
              <a:avLst/>
              <a:gdLst>
                <a:gd name="T0" fmla="*/ 852 w 854"/>
                <a:gd name="T1" fmla="*/ 24 h 35"/>
                <a:gd name="T2" fmla="*/ 478 w 854"/>
                <a:gd name="T3" fmla="*/ 5 h 35"/>
                <a:gd name="T4" fmla="*/ 478 w 854"/>
                <a:gd name="T5" fmla="*/ 0 h 35"/>
                <a:gd name="T6" fmla="*/ 427 w 854"/>
                <a:gd name="T7" fmla="*/ 3 h 35"/>
                <a:gd name="T8" fmla="*/ 375 w 854"/>
                <a:gd name="T9" fmla="*/ 0 h 35"/>
                <a:gd name="T10" fmla="*/ 375 w 854"/>
                <a:gd name="T11" fmla="*/ 5 h 35"/>
                <a:gd name="T12" fmla="*/ 1 w 854"/>
                <a:gd name="T13" fmla="*/ 24 h 35"/>
                <a:gd name="T14" fmla="*/ 24 w 854"/>
                <a:gd name="T15" fmla="*/ 35 h 35"/>
                <a:gd name="T16" fmla="*/ 375 w 854"/>
                <a:gd name="T17" fmla="*/ 35 h 35"/>
                <a:gd name="T18" fmla="*/ 478 w 854"/>
                <a:gd name="T19" fmla="*/ 35 h 35"/>
                <a:gd name="T20" fmla="*/ 829 w 854"/>
                <a:gd name="T21" fmla="*/ 35 h 35"/>
                <a:gd name="T22" fmla="*/ 852 w 854"/>
                <a:gd name="T23" fmla="*/ 2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4" h="35">
                  <a:moveTo>
                    <a:pt x="852" y="24"/>
                  </a:moveTo>
                  <a:cubicBezTo>
                    <a:pt x="478" y="5"/>
                    <a:pt x="478" y="5"/>
                    <a:pt x="478" y="5"/>
                  </a:cubicBezTo>
                  <a:cubicBezTo>
                    <a:pt x="478" y="0"/>
                    <a:pt x="478" y="0"/>
                    <a:pt x="478" y="0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375" y="0"/>
                    <a:pt x="375" y="0"/>
                    <a:pt x="375" y="0"/>
                  </a:cubicBezTo>
                  <a:cubicBezTo>
                    <a:pt x="375" y="5"/>
                    <a:pt x="375" y="5"/>
                    <a:pt x="375" y="5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1" y="24"/>
                    <a:pt x="0" y="35"/>
                    <a:pt x="24" y="35"/>
                  </a:cubicBezTo>
                  <a:cubicBezTo>
                    <a:pt x="41" y="35"/>
                    <a:pt x="247" y="35"/>
                    <a:pt x="375" y="35"/>
                  </a:cubicBezTo>
                  <a:cubicBezTo>
                    <a:pt x="435" y="35"/>
                    <a:pt x="478" y="35"/>
                    <a:pt x="478" y="35"/>
                  </a:cubicBezTo>
                  <a:cubicBezTo>
                    <a:pt x="606" y="35"/>
                    <a:pt x="812" y="35"/>
                    <a:pt x="829" y="35"/>
                  </a:cubicBezTo>
                  <a:cubicBezTo>
                    <a:pt x="854" y="35"/>
                    <a:pt x="852" y="24"/>
                    <a:pt x="852" y="24"/>
                  </a:cubicBez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Freeform 10"/>
            <p:cNvSpPr>
              <a:spLocks/>
            </p:cNvSpPr>
            <p:nvPr/>
          </p:nvSpPr>
          <p:spPr bwMode="auto">
            <a:xfrm>
              <a:off x="5478464" y="4446589"/>
              <a:ext cx="1219200" cy="417513"/>
            </a:xfrm>
            <a:custGeom>
              <a:avLst/>
              <a:gdLst>
                <a:gd name="T0" fmla="*/ 790 w 861"/>
                <a:gd name="T1" fmla="*/ 274 h 295"/>
                <a:gd name="T2" fmla="*/ 738 w 861"/>
                <a:gd name="T3" fmla="*/ 224 h 295"/>
                <a:gd name="T4" fmla="*/ 714 w 861"/>
                <a:gd name="T5" fmla="*/ 0 h 295"/>
                <a:gd name="T6" fmla="*/ 431 w 861"/>
                <a:gd name="T7" fmla="*/ 4 h 295"/>
                <a:gd name="T8" fmla="*/ 147 w 861"/>
                <a:gd name="T9" fmla="*/ 0 h 295"/>
                <a:gd name="T10" fmla="*/ 124 w 861"/>
                <a:gd name="T11" fmla="*/ 224 h 295"/>
                <a:gd name="T12" fmla="*/ 72 w 861"/>
                <a:gd name="T13" fmla="*/ 274 h 295"/>
                <a:gd name="T14" fmla="*/ 0 w 861"/>
                <a:gd name="T15" fmla="*/ 291 h 295"/>
                <a:gd name="T16" fmla="*/ 0 w 861"/>
                <a:gd name="T17" fmla="*/ 295 h 295"/>
                <a:gd name="T18" fmla="*/ 379 w 861"/>
                <a:gd name="T19" fmla="*/ 295 h 295"/>
                <a:gd name="T20" fmla="*/ 482 w 861"/>
                <a:gd name="T21" fmla="*/ 295 h 295"/>
                <a:gd name="T22" fmla="*/ 861 w 861"/>
                <a:gd name="T23" fmla="*/ 295 h 295"/>
                <a:gd name="T24" fmla="*/ 861 w 861"/>
                <a:gd name="T25" fmla="*/ 291 h 295"/>
                <a:gd name="T26" fmla="*/ 790 w 861"/>
                <a:gd name="T27" fmla="*/ 274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61" h="295">
                  <a:moveTo>
                    <a:pt x="790" y="274"/>
                  </a:moveTo>
                  <a:cubicBezTo>
                    <a:pt x="760" y="268"/>
                    <a:pt x="744" y="271"/>
                    <a:pt x="738" y="224"/>
                  </a:cubicBezTo>
                  <a:cubicBezTo>
                    <a:pt x="731" y="177"/>
                    <a:pt x="714" y="0"/>
                    <a:pt x="714" y="0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82" y="295"/>
                    <a:pt x="482" y="295"/>
                    <a:pt x="482" y="295"/>
                  </a:cubicBezTo>
                  <a:cubicBezTo>
                    <a:pt x="861" y="295"/>
                    <a:pt x="861" y="295"/>
                    <a:pt x="861" y="295"/>
                  </a:cubicBezTo>
                  <a:cubicBezTo>
                    <a:pt x="861" y="295"/>
                    <a:pt x="861" y="295"/>
                    <a:pt x="861" y="291"/>
                  </a:cubicBezTo>
                  <a:cubicBezTo>
                    <a:pt x="861" y="287"/>
                    <a:pt x="820" y="280"/>
                    <a:pt x="790" y="274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6070602" y="2044701"/>
              <a:ext cx="49213" cy="492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6070602" y="2041526"/>
              <a:ext cx="49213" cy="49213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6078539" y="2049464"/>
              <a:ext cx="33338" cy="3175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3" name="Oval 14"/>
            <p:cNvSpPr>
              <a:spLocks noChangeArrowheads="1"/>
            </p:cNvSpPr>
            <p:nvPr/>
          </p:nvSpPr>
          <p:spPr bwMode="auto">
            <a:xfrm>
              <a:off x="6088064" y="2055814"/>
              <a:ext cx="15875" cy="19050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" name="Oval 15"/>
            <p:cNvSpPr>
              <a:spLocks noChangeArrowheads="1"/>
            </p:cNvSpPr>
            <p:nvPr/>
          </p:nvSpPr>
          <p:spPr bwMode="auto">
            <a:xfrm>
              <a:off x="6092827" y="2063751"/>
              <a:ext cx="4763" cy="4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5" name="Freeform 16"/>
            <p:cNvSpPr>
              <a:spLocks/>
            </p:cNvSpPr>
            <p:nvPr/>
          </p:nvSpPr>
          <p:spPr bwMode="auto">
            <a:xfrm>
              <a:off x="5478464" y="4446589"/>
              <a:ext cx="985838" cy="417513"/>
            </a:xfrm>
            <a:custGeom>
              <a:avLst/>
              <a:gdLst>
                <a:gd name="T0" fmla="*/ 696 w 696"/>
                <a:gd name="T1" fmla="*/ 10 h 295"/>
                <a:gd name="T2" fmla="*/ 573 w 696"/>
                <a:gd name="T3" fmla="*/ 2 h 295"/>
                <a:gd name="T4" fmla="*/ 431 w 696"/>
                <a:gd name="T5" fmla="*/ 4 h 295"/>
                <a:gd name="T6" fmla="*/ 147 w 696"/>
                <a:gd name="T7" fmla="*/ 0 h 295"/>
                <a:gd name="T8" fmla="*/ 124 w 696"/>
                <a:gd name="T9" fmla="*/ 224 h 295"/>
                <a:gd name="T10" fmla="*/ 72 w 696"/>
                <a:gd name="T11" fmla="*/ 274 h 295"/>
                <a:gd name="T12" fmla="*/ 0 w 696"/>
                <a:gd name="T13" fmla="*/ 291 h 295"/>
                <a:gd name="T14" fmla="*/ 0 w 696"/>
                <a:gd name="T15" fmla="*/ 295 h 295"/>
                <a:gd name="T16" fmla="*/ 379 w 696"/>
                <a:gd name="T17" fmla="*/ 295 h 295"/>
                <a:gd name="T18" fmla="*/ 432 w 696"/>
                <a:gd name="T19" fmla="*/ 295 h 295"/>
                <a:gd name="T20" fmla="*/ 696 w 696"/>
                <a:gd name="T21" fmla="*/ 1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96" h="295">
                  <a:moveTo>
                    <a:pt x="696" y="10"/>
                  </a:moveTo>
                  <a:cubicBezTo>
                    <a:pt x="573" y="2"/>
                    <a:pt x="573" y="2"/>
                    <a:pt x="573" y="2"/>
                  </a:cubicBezTo>
                  <a:cubicBezTo>
                    <a:pt x="431" y="4"/>
                    <a:pt x="431" y="4"/>
                    <a:pt x="431" y="4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47" y="0"/>
                    <a:pt x="130" y="177"/>
                    <a:pt x="124" y="224"/>
                  </a:cubicBezTo>
                  <a:cubicBezTo>
                    <a:pt x="117" y="271"/>
                    <a:pt x="102" y="268"/>
                    <a:pt x="72" y="274"/>
                  </a:cubicBezTo>
                  <a:cubicBezTo>
                    <a:pt x="42" y="280"/>
                    <a:pt x="0" y="287"/>
                    <a:pt x="0" y="291"/>
                  </a:cubicBezTo>
                  <a:cubicBezTo>
                    <a:pt x="0" y="295"/>
                    <a:pt x="0" y="295"/>
                    <a:pt x="0" y="295"/>
                  </a:cubicBezTo>
                  <a:cubicBezTo>
                    <a:pt x="379" y="295"/>
                    <a:pt x="379" y="295"/>
                    <a:pt x="379" y="295"/>
                  </a:cubicBezTo>
                  <a:cubicBezTo>
                    <a:pt x="432" y="295"/>
                    <a:pt x="432" y="295"/>
                    <a:pt x="432" y="295"/>
                  </a:cubicBezTo>
                  <a:lnTo>
                    <a:pt x="696" y="10"/>
                  </a:lnTo>
                  <a:close/>
                </a:path>
              </a:pathLst>
            </a:custGeom>
            <a:solidFill>
              <a:srgbClr val="A8A9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6" name="Freeform 17"/>
            <p:cNvSpPr>
              <a:spLocks/>
            </p:cNvSpPr>
            <p:nvPr/>
          </p:nvSpPr>
          <p:spPr bwMode="auto">
            <a:xfrm>
              <a:off x="4300539" y="4154489"/>
              <a:ext cx="3578122" cy="341313"/>
            </a:xfrm>
            <a:custGeom>
              <a:avLst/>
              <a:gdLst>
                <a:gd name="T0" fmla="*/ 0 w 2537"/>
                <a:gd name="T1" fmla="*/ 0 h 241"/>
                <a:gd name="T2" fmla="*/ 0 w 2537"/>
                <a:gd name="T3" fmla="*/ 170 h 241"/>
                <a:gd name="T4" fmla="*/ 71 w 2537"/>
                <a:gd name="T5" fmla="*/ 241 h 241"/>
                <a:gd name="T6" fmla="*/ 2467 w 2537"/>
                <a:gd name="T7" fmla="*/ 241 h 241"/>
                <a:gd name="T8" fmla="*/ 2537 w 2537"/>
                <a:gd name="T9" fmla="*/ 170 h 241"/>
                <a:gd name="T10" fmla="*/ 2537 w 2537"/>
                <a:gd name="T11" fmla="*/ 0 h 241"/>
                <a:gd name="T12" fmla="*/ 0 w 2537"/>
                <a:gd name="T1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37" h="241">
                  <a:moveTo>
                    <a:pt x="0" y="0"/>
                  </a:moveTo>
                  <a:cubicBezTo>
                    <a:pt x="0" y="170"/>
                    <a:pt x="0" y="170"/>
                    <a:pt x="0" y="170"/>
                  </a:cubicBezTo>
                  <a:cubicBezTo>
                    <a:pt x="0" y="209"/>
                    <a:pt x="32" y="241"/>
                    <a:pt x="71" y="241"/>
                  </a:cubicBezTo>
                  <a:cubicBezTo>
                    <a:pt x="2467" y="241"/>
                    <a:pt x="2467" y="241"/>
                    <a:pt x="2467" y="241"/>
                  </a:cubicBezTo>
                  <a:cubicBezTo>
                    <a:pt x="2506" y="241"/>
                    <a:pt x="2537" y="209"/>
                    <a:pt x="2537" y="170"/>
                  </a:cubicBezTo>
                  <a:cubicBezTo>
                    <a:pt x="2537" y="0"/>
                    <a:pt x="2537" y="0"/>
                    <a:pt x="253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04" tIns="45702" rIns="91404" bIns="45702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660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4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3285406" y="372293"/>
            <a:ext cx="2587921" cy="562960"/>
            <a:chOff x="8758801" y="992778"/>
            <a:chExt cx="6899325" cy="1501227"/>
          </a:xfrm>
        </p:grpSpPr>
        <p:sp>
          <p:nvSpPr>
            <p:cNvPr id="52" name="Rectangle 51"/>
            <p:cNvSpPr>
              <a:spLocks/>
            </p:cNvSpPr>
            <p:nvPr/>
          </p:nvSpPr>
          <p:spPr bwMode="auto">
            <a:xfrm>
              <a:off x="8758801" y="992778"/>
              <a:ext cx="68993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en-US" sz="2200" b="1" spc="113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OUR SHOWCASE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9634130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sp>
        <p:nvSpPr>
          <p:cNvPr id="3" name="Triangle 2"/>
          <p:cNvSpPr/>
          <p:nvPr/>
        </p:nvSpPr>
        <p:spPr>
          <a:xfrm>
            <a:off x="4063788" y="1902677"/>
            <a:ext cx="1028634" cy="88652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riangle 17"/>
          <p:cNvSpPr/>
          <p:nvPr/>
        </p:nvSpPr>
        <p:spPr>
          <a:xfrm>
            <a:off x="7123876" y="1902677"/>
            <a:ext cx="1028634" cy="88652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riangle 18"/>
          <p:cNvSpPr/>
          <p:nvPr/>
        </p:nvSpPr>
        <p:spPr>
          <a:xfrm>
            <a:off x="991490" y="1902677"/>
            <a:ext cx="1028634" cy="886523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99397" y="3787404"/>
            <a:ext cx="5361939" cy="718145"/>
          </a:xfrm>
          <a:prstGeom prst="rect">
            <a:avLst/>
          </a:prstGeom>
          <a:noFill/>
        </p:spPr>
        <p:txBody>
          <a:bodyPr wrap="square" lIns="0" tIns="0" rIns="0" bIns="0" numCol="1" spcCol="359849">
            <a:spAutoFit/>
          </a:bodyPr>
          <a:lstStyle/>
          <a:p>
            <a:pPr algn="ctr">
              <a:lnSpc>
                <a:spcPts val="1369"/>
              </a:lnSpc>
            </a:pPr>
            <a:r>
              <a:rPr lang="en-US" sz="10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rPr>
              <a:t>Investment generally results in acquiring an asset, also called an investment. If the asset is available at a price worth investing, it is normally expected either to generate income, or to appreciate in value, so that it can be sold at a higher price invest Investment generally.</a:t>
            </a:r>
          </a:p>
        </p:txBody>
      </p:sp>
      <p:sp>
        <p:nvSpPr>
          <p:cNvPr id="27" name="Rectangle 26"/>
          <p:cNvSpPr>
            <a:spLocks/>
          </p:cNvSpPr>
          <p:nvPr/>
        </p:nvSpPr>
        <p:spPr bwMode="auto">
          <a:xfrm>
            <a:off x="7521544" y="2247898"/>
            <a:ext cx="23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3599"/>
              </a:lnSpc>
            </a:pPr>
            <a:r>
              <a:rPr lang="en-US" sz="2600" b="1" spc="2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3</a:t>
            </a:r>
          </a:p>
        </p:txBody>
      </p:sp>
      <p:sp>
        <p:nvSpPr>
          <p:cNvPr id="35" name="Rectangle 34"/>
          <p:cNvSpPr>
            <a:spLocks/>
          </p:cNvSpPr>
          <p:nvPr/>
        </p:nvSpPr>
        <p:spPr bwMode="auto">
          <a:xfrm>
            <a:off x="1397523" y="2247898"/>
            <a:ext cx="23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3599"/>
              </a:lnSpc>
            </a:pPr>
            <a:r>
              <a:rPr lang="en-US" sz="2600" b="1" spc="2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1</a:t>
            </a:r>
            <a:endParaRPr lang="en-US" sz="2600" b="1" spc="2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Semi" charset="0"/>
              <a:sym typeface="微软雅黑" panose="020B0503020204020204" pitchFamily="34" charset="-122"/>
            </a:endParaRPr>
          </a:p>
        </p:txBody>
      </p:sp>
      <p:sp>
        <p:nvSpPr>
          <p:cNvPr id="36" name="Rectangle 35"/>
          <p:cNvSpPr>
            <a:spLocks/>
          </p:cNvSpPr>
          <p:nvPr/>
        </p:nvSpPr>
        <p:spPr bwMode="auto">
          <a:xfrm>
            <a:off x="4472082" y="2247898"/>
            <a:ext cx="2332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algn="ctr" defTabSz="1714164">
              <a:lnSpc>
                <a:spcPts val="3599"/>
              </a:lnSpc>
            </a:pPr>
            <a:r>
              <a:rPr lang="en-US" sz="2600" b="1" spc="225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 Semi" charset="0"/>
                <a:sym typeface="微软雅黑" panose="020B0503020204020204" pitchFamily="34" charset="-122"/>
              </a:rPr>
              <a:t>2</a:t>
            </a:r>
            <a:endParaRPr lang="en-US" sz="2600" b="1" spc="2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 Semi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775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  <p:bldP spid="19" grpId="0" animBg="1"/>
      <p:bldP spid="26" grpId="0"/>
      <p:bldP spid="27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618411" y="1379079"/>
            <a:ext cx="6059655" cy="3008832"/>
            <a:chOff x="4314638" y="3677541"/>
            <a:chExt cx="16154871" cy="8023552"/>
          </a:xfrm>
        </p:grpSpPr>
        <p:graphicFrame>
          <p:nvGraphicFramePr>
            <p:cNvPr id="2" name="Chart 1"/>
            <p:cNvGraphicFramePr/>
            <p:nvPr>
              <p:extLst>
                <p:ext uri="{D42A27DB-BD31-4B8C-83A1-F6EECF244321}">
                  <p14:modId xmlns:p14="http://schemas.microsoft.com/office/powerpoint/2010/main" val="2035633615"/>
                </p:ext>
              </p:extLst>
            </p:nvPr>
          </p:nvGraphicFramePr>
          <p:xfrm>
            <a:off x="4314638" y="3677541"/>
            <a:ext cx="15748374" cy="612677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3" name="TextBox 22"/>
            <p:cNvSpPr txBox="1"/>
            <p:nvPr/>
          </p:nvSpPr>
          <p:spPr>
            <a:xfrm>
              <a:off x="6222226" y="10839320"/>
              <a:ext cx="3815414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YOUR TITLE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1293625" y="10830792"/>
              <a:ext cx="3815414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HERE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6654095" y="10835797"/>
              <a:ext cx="3815414" cy="861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NAME HERE</a:t>
              </a:r>
            </a:p>
          </p:txBody>
        </p:sp>
        <p:sp>
          <p:nvSpPr>
            <p:cNvPr id="3" name="Rectangle 2"/>
            <p:cNvSpPr/>
            <p:nvPr/>
          </p:nvSpPr>
          <p:spPr>
            <a:xfrm>
              <a:off x="5684042" y="11078316"/>
              <a:ext cx="260669" cy="2606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0760148" y="11069927"/>
              <a:ext cx="260669" cy="26066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6096350" y="11069927"/>
              <a:ext cx="260669" cy="26066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328697" y="372293"/>
            <a:ext cx="2501336" cy="562960"/>
            <a:chOff x="8874215" y="992778"/>
            <a:chExt cx="6668491" cy="1501227"/>
          </a:xfrm>
        </p:grpSpPr>
        <p:sp>
          <p:nvSpPr>
            <p:cNvPr id="15" name="Rectangle 14"/>
            <p:cNvSpPr>
              <a:spLocks/>
            </p:cNvSpPr>
            <p:nvPr/>
          </p:nvSpPr>
          <p:spPr bwMode="auto">
            <a:xfrm>
              <a:off x="8874215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634132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8376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566675441"/>
              </p:ext>
            </p:extLst>
          </p:nvPr>
        </p:nvGraphicFramePr>
        <p:xfrm>
          <a:off x="644055" y="1284328"/>
          <a:ext cx="7843740" cy="3268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3328700" y="372293"/>
            <a:ext cx="2501336" cy="562960"/>
            <a:chOff x="8874221" y="992778"/>
            <a:chExt cx="6668491" cy="1501227"/>
          </a:xfrm>
        </p:grpSpPr>
        <p:sp>
          <p:nvSpPr>
            <p:cNvPr id="26" name="Rectangle 25"/>
            <p:cNvSpPr>
              <a:spLocks/>
            </p:cNvSpPr>
            <p:nvPr/>
          </p:nvSpPr>
          <p:spPr bwMode="auto">
            <a:xfrm>
              <a:off x="8874221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34130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8452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328701" y="372293"/>
            <a:ext cx="2501336" cy="562960"/>
            <a:chOff x="8874225" y="992778"/>
            <a:chExt cx="6668491" cy="1501227"/>
          </a:xfrm>
        </p:grpSpPr>
        <p:sp>
          <p:nvSpPr>
            <p:cNvPr id="26" name="Rectangle 25"/>
            <p:cNvSpPr>
              <a:spLocks/>
            </p:cNvSpPr>
            <p:nvPr/>
          </p:nvSpPr>
          <p:spPr bwMode="auto">
            <a:xfrm>
              <a:off x="8874225" y="992778"/>
              <a:ext cx="6668491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anchor="t" anchorCtr="0">
              <a:spAutoFit/>
            </a:bodyPr>
            <a:lstStyle/>
            <a:p>
              <a:pPr algn="ctr" defTabSz="1714164">
                <a:lnSpc>
                  <a:spcPts val="2700"/>
                </a:lnSpc>
              </a:pPr>
              <a:r>
                <a:rPr lang="zh-CN" altLang="en-US" sz="22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Playfair Display SC" charset="0"/>
                  <a:sym typeface="微软雅黑" panose="020B0503020204020204" pitchFamily="34" charset="-122"/>
                </a:rPr>
                <a:t>请在此处输入标题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634131" y="1960525"/>
              <a:ext cx="5141948" cy="53348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700" b="1" spc="225" dirty="0">
                  <a:solidFill>
                    <a:schemeClr val="bg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WRITE SOMETHING HERE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48700" y="1189994"/>
            <a:ext cx="8257092" cy="3234810"/>
            <a:chOff x="1462817" y="3173314"/>
            <a:chExt cx="22013179" cy="8626161"/>
          </a:xfrm>
        </p:grpSpPr>
        <p:grpSp>
          <p:nvGrpSpPr>
            <p:cNvPr id="43" name="Group 42"/>
            <p:cNvGrpSpPr/>
            <p:nvPr/>
          </p:nvGrpSpPr>
          <p:grpSpPr>
            <a:xfrm>
              <a:off x="1462817" y="4174183"/>
              <a:ext cx="14217355" cy="7033078"/>
              <a:chOff x="3843499" y="3719582"/>
              <a:chExt cx="16665619" cy="8244192"/>
            </a:xfrm>
            <a:solidFill>
              <a:schemeClr val="bg1">
                <a:lumMod val="85000"/>
              </a:schemeClr>
            </a:solidFill>
          </p:grpSpPr>
          <p:sp>
            <p:nvSpPr>
              <p:cNvPr id="44" name="Freeform 781"/>
              <p:cNvSpPr>
                <a:spLocks/>
              </p:cNvSpPr>
              <p:nvPr/>
            </p:nvSpPr>
            <p:spPr bwMode="auto">
              <a:xfrm>
                <a:off x="9818027" y="3757809"/>
                <a:ext cx="85988" cy="38227"/>
              </a:xfrm>
              <a:custGeom>
                <a:avLst/>
                <a:gdLst>
                  <a:gd name="T0" fmla="*/ 4 w 9"/>
                  <a:gd name="T1" fmla="*/ 3 h 4"/>
                  <a:gd name="T2" fmla="*/ 1 w 9"/>
                  <a:gd name="T3" fmla="*/ 2 h 4"/>
                  <a:gd name="T4" fmla="*/ 5 w 9"/>
                  <a:gd name="T5" fmla="*/ 2 h 4"/>
                  <a:gd name="T6" fmla="*/ 0 w 9"/>
                  <a:gd name="T7" fmla="*/ 0 h 4"/>
                  <a:gd name="T8" fmla="*/ 9 w 9"/>
                  <a:gd name="T9" fmla="*/ 2 h 4"/>
                  <a:gd name="T10" fmla="*/ 5 w 9"/>
                  <a:gd name="T11" fmla="*/ 2 h 4"/>
                  <a:gd name="T12" fmla="*/ 4 w 9"/>
                  <a:gd name="T13" fmla="*/ 3 h 4"/>
                  <a:gd name="T14" fmla="*/ 4 w 9"/>
                  <a:gd name="T1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4">
                    <a:moveTo>
                      <a:pt x="4" y="3"/>
                    </a:moveTo>
                    <a:cubicBezTo>
                      <a:pt x="4" y="3"/>
                      <a:pt x="1" y="2"/>
                      <a:pt x="1" y="2"/>
                    </a:cubicBezTo>
                    <a:cubicBezTo>
                      <a:pt x="1" y="2"/>
                      <a:pt x="4" y="2"/>
                      <a:pt x="5" y="2"/>
                    </a:cubicBezTo>
                    <a:cubicBezTo>
                      <a:pt x="3" y="1"/>
                      <a:pt x="1" y="2"/>
                      <a:pt x="0" y="0"/>
                    </a:cubicBezTo>
                    <a:cubicBezTo>
                      <a:pt x="1" y="1"/>
                      <a:pt x="8" y="0"/>
                      <a:pt x="9" y="2"/>
                    </a:cubicBezTo>
                    <a:cubicBezTo>
                      <a:pt x="9" y="2"/>
                      <a:pt x="6" y="2"/>
                      <a:pt x="5" y="2"/>
                    </a:cubicBezTo>
                    <a:cubicBezTo>
                      <a:pt x="5" y="2"/>
                      <a:pt x="7" y="4"/>
                      <a:pt x="4" y="3"/>
                    </a:cubicBezTo>
                    <a:cubicBezTo>
                      <a:pt x="3" y="3"/>
                      <a:pt x="6" y="4"/>
                      <a:pt x="4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Freeform 403"/>
              <p:cNvSpPr>
                <a:spLocks/>
              </p:cNvSpPr>
              <p:nvPr/>
            </p:nvSpPr>
            <p:spPr bwMode="auto">
              <a:xfrm>
                <a:off x="16859435" y="9558687"/>
                <a:ext cx="1904460" cy="1423937"/>
              </a:xfrm>
              <a:custGeom>
                <a:avLst/>
                <a:gdLst>
                  <a:gd name="T0" fmla="*/ 96 w 204"/>
                  <a:gd name="T1" fmla="*/ 3 h 152"/>
                  <a:gd name="T2" fmla="*/ 97 w 204"/>
                  <a:gd name="T3" fmla="*/ 7 h 152"/>
                  <a:gd name="T4" fmla="*/ 86 w 204"/>
                  <a:gd name="T5" fmla="*/ 13 h 152"/>
                  <a:gd name="T6" fmla="*/ 76 w 204"/>
                  <a:gd name="T7" fmla="*/ 24 h 152"/>
                  <a:gd name="T8" fmla="*/ 71 w 204"/>
                  <a:gd name="T9" fmla="*/ 15 h 152"/>
                  <a:gd name="T10" fmla="*/ 65 w 204"/>
                  <a:gd name="T11" fmla="*/ 19 h 152"/>
                  <a:gd name="T12" fmla="*/ 62 w 204"/>
                  <a:gd name="T13" fmla="*/ 22 h 152"/>
                  <a:gd name="T14" fmla="*/ 59 w 204"/>
                  <a:gd name="T15" fmla="*/ 26 h 152"/>
                  <a:gd name="T16" fmla="*/ 55 w 204"/>
                  <a:gd name="T17" fmla="*/ 33 h 152"/>
                  <a:gd name="T18" fmla="*/ 51 w 204"/>
                  <a:gd name="T19" fmla="*/ 30 h 152"/>
                  <a:gd name="T20" fmla="*/ 47 w 204"/>
                  <a:gd name="T21" fmla="*/ 38 h 152"/>
                  <a:gd name="T22" fmla="*/ 24 w 204"/>
                  <a:gd name="T23" fmla="*/ 50 h 152"/>
                  <a:gd name="T24" fmla="*/ 7 w 204"/>
                  <a:gd name="T25" fmla="*/ 60 h 152"/>
                  <a:gd name="T26" fmla="*/ 3 w 204"/>
                  <a:gd name="T27" fmla="*/ 68 h 152"/>
                  <a:gd name="T28" fmla="*/ 4 w 204"/>
                  <a:gd name="T29" fmla="*/ 82 h 152"/>
                  <a:gd name="T30" fmla="*/ 7 w 204"/>
                  <a:gd name="T31" fmla="*/ 91 h 152"/>
                  <a:gd name="T32" fmla="*/ 13 w 204"/>
                  <a:gd name="T33" fmla="*/ 106 h 152"/>
                  <a:gd name="T34" fmla="*/ 11 w 204"/>
                  <a:gd name="T35" fmla="*/ 121 h 152"/>
                  <a:gd name="T36" fmla="*/ 30 w 204"/>
                  <a:gd name="T37" fmla="*/ 125 h 152"/>
                  <a:gd name="T38" fmla="*/ 54 w 204"/>
                  <a:gd name="T39" fmla="*/ 121 h 152"/>
                  <a:gd name="T40" fmla="*/ 73 w 204"/>
                  <a:gd name="T41" fmla="*/ 112 h 152"/>
                  <a:gd name="T42" fmla="*/ 96 w 204"/>
                  <a:gd name="T43" fmla="*/ 111 h 152"/>
                  <a:gd name="T44" fmla="*/ 111 w 204"/>
                  <a:gd name="T45" fmla="*/ 121 h 152"/>
                  <a:gd name="T46" fmla="*/ 116 w 204"/>
                  <a:gd name="T47" fmla="*/ 125 h 152"/>
                  <a:gd name="T48" fmla="*/ 125 w 204"/>
                  <a:gd name="T49" fmla="*/ 120 h 152"/>
                  <a:gd name="T50" fmla="*/ 122 w 204"/>
                  <a:gd name="T51" fmla="*/ 129 h 152"/>
                  <a:gd name="T52" fmla="*/ 131 w 204"/>
                  <a:gd name="T53" fmla="*/ 132 h 152"/>
                  <a:gd name="T54" fmla="*/ 145 w 204"/>
                  <a:gd name="T55" fmla="*/ 147 h 152"/>
                  <a:gd name="T56" fmla="*/ 161 w 204"/>
                  <a:gd name="T57" fmla="*/ 145 h 152"/>
                  <a:gd name="T58" fmla="*/ 165 w 204"/>
                  <a:gd name="T59" fmla="*/ 149 h 152"/>
                  <a:gd name="T60" fmla="*/ 174 w 204"/>
                  <a:gd name="T61" fmla="*/ 145 h 152"/>
                  <a:gd name="T62" fmla="*/ 194 w 204"/>
                  <a:gd name="T63" fmla="*/ 118 h 152"/>
                  <a:gd name="T64" fmla="*/ 200 w 204"/>
                  <a:gd name="T65" fmla="*/ 108 h 152"/>
                  <a:gd name="T66" fmla="*/ 202 w 204"/>
                  <a:gd name="T67" fmla="*/ 96 h 152"/>
                  <a:gd name="T68" fmla="*/ 201 w 204"/>
                  <a:gd name="T69" fmla="*/ 83 h 152"/>
                  <a:gd name="T70" fmla="*/ 196 w 204"/>
                  <a:gd name="T71" fmla="*/ 70 h 152"/>
                  <a:gd name="T72" fmla="*/ 184 w 204"/>
                  <a:gd name="T73" fmla="*/ 59 h 152"/>
                  <a:gd name="T74" fmla="*/ 180 w 204"/>
                  <a:gd name="T75" fmla="*/ 50 h 152"/>
                  <a:gd name="T76" fmla="*/ 166 w 204"/>
                  <a:gd name="T77" fmla="*/ 36 h 152"/>
                  <a:gd name="T78" fmla="*/ 161 w 204"/>
                  <a:gd name="T79" fmla="*/ 20 h 152"/>
                  <a:gd name="T80" fmla="*/ 152 w 204"/>
                  <a:gd name="T81" fmla="*/ 8 h 152"/>
                  <a:gd name="T82" fmla="*/ 145 w 204"/>
                  <a:gd name="T83" fmla="*/ 6 h 152"/>
                  <a:gd name="T84" fmla="*/ 143 w 204"/>
                  <a:gd name="T85" fmla="*/ 16 h 152"/>
                  <a:gd name="T86" fmla="*/ 130 w 204"/>
                  <a:gd name="T87" fmla="*/ 31 h 152"/>
                  <a:gd name="T88" fmla="*/ 115 w 204"/>
                  <a:gd name="T89" fmla="*/ 17 h 152"/>
                  <a:gd name="T90" fmla="*/ 118 w 204"/>
                  <a:gd name="T91" fmla="*/ 11 h 152"/>
                  <a:gd name="T92" fmla="*/ 117 w 204"/>
                  <a:gd name="T93" fmla="*/ 8 h 152"/>
                  <a:gd name="T94" fmla="*/ 109 w 204"/>
                  <a:gd name="T95" fmla="*/ 7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04" h="152">
                    <a:moveTo>
                      <a:pt x="101" y="4"/>
                    </a:moveTo>
                    <a:cubicBezTo>
                      <a:pt x="99" y="4"/>
                      <a:pt x="98" y="2"/>
                      <a:pt x="96" y="2"/>
                    </a:cubicBezTo>
                    <a:cubicBezTo>
                      <a:pt x="95" y="1"/>
                      <a:pt x="95" y="2"/>
                      <a:pt x="96" y="3"/>
                    </a:cubicBezTo>
                    <a:cubicBezTo>
                      <a:pt x="96" y="4"/>
                      <a:pt x="98" y="3"/>
                      <a:pt x="98" y="3"/>
                    </a:cubicBezTo>
                    <a:cubicBezTo>
                      <a:pt x="99" y="4"/>
                      <a:pt x="98" y="6"/>
                      <a:pt x="99" y="6"/>
                    </a:cubicBezTo>
                    <a:cubicBezTo>
                      <a:pt x="99" y="7"/>
                      <a:pt x="98" y="7"/>
                      <a:pt x="97" y="7"/>
                    </a:cubicBezTo>
                    <a:cubicBezTo>
                      <a:pt x="96" y="8"/>
                      <a:pt x="95" y="8"/>
                      <a:pt x="94" y="8"/>
                    </a:cubicBezTo>
                    <a:cubicBezTo>
                      <a:pt x="92" y="7"/>
                      <a:pt x="92" y="8"/>
                      <a:pt x="90" y="8"/>
                    </a:cubicBezTo>
                    <a:cubicBezTo>
                      <a:pt x="87" y="9"/>
                      <a:pt x="88" y="12"/>
                      <a:pt x="86" y="13"/>
                    </a:cubicBezTo>
                    <a:cubicBezTo>
                      <a:pt x="84" y="15"/>
                      <a:pt x="83" y="18"/>
                      <a:pt x="84" y="20"/>
                    </a:cubicBezTo>
                    <a:cubicBezTo>
                      <a:pt x="86" y="23"/>
                      <a:pt x="81" y="21"/>
                      <a:pt x="80" y="21"/>
                    </a:cubicBezTo>
                    <a:cubicBezTo>
                      <a:pt x="79" y="21"/>
                      <a:pt x="76" y="24"/>
                      <a:pt x="76" y="24"/>
                    </a:cubicBezTo>
                    <a:cubicBezTo>
                      <a:pt x="76" y="24"/>
                      <a:pt x="75" y="19"/>
                      <a:pt x="74" y="18"/>
                    </a:cubicBezTo>
                    <a:cubicBezTo>
                      <a:pt x="74" y="17"/>
                      <a:pt x="73" y="17"/>
                      <a:pt x="72" y="17"/>
                    </a:cubicBezTo>
                    <a:cubicBezTo>
                      <a:pt x="71" y="16"/>
                      <a:pt x="71" y="16"/>
                      <a:pt x="71" y="15"/>
                    </a:cubicBezTo>
                    <a:cubicBezTo>
                      <a:pt x="70" y="14"/>
                      <a:pt x="70" y="16"/>
                      <a:pt x="70" y="17"/>
                    </a:cubicBezTo>
                    <a:cubicBezTo>
                      <a:pt x="69" y="17"/>
                      <a:pt x="68" y="17"/>
                      <a:pt x="68" y="16"/>
                    </a:cubicBezTo>
                    <a:cubicBezTo>
                      <a:pt x="66" y="16"/>
                      <a:pt x="67" y="20"/>
                      <a:pt x="65" y="19"/>
                    </a:cubicBezTo>
                    <a:cubicBezTo>
                      <a:pt x="65" y="19"/>
                      <a:pt x="64" y="18"/>
                      <a:pt x="64" y="18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60" y="18"/>
                      <a:pt x="62" y="22"/>
                      <a:pt x="62" y="22"/>
                    </a:cubicBezTo>
                    <a:cubicBezTo>
                      <a:pt x="62" y="22"/>
                      <a:pt x="60" y="22"/>
                      <a:pt x="60" y="22"/>
                    </a:cubicBezTo>
                    <a:cubicBezTo>
                      <a:pt x="60" y="23"/>
                      <a:pt x="61" y="23"/>
                      <a:pt x="61" y="23"/>
                    </a:cubicBezTo>
                    <a:cubicBezTo>
                      <a:pt x="60" y="25"/>
                      <a:pt x="59" y="23"/>
                      <a:pt x="59" y="26"/>
                    </a:cubicBezTo>
                    <a:cubicBezTo>
                      <a:pt x="59" y="27"/>
                      <a:pt x="60" y="27"/>
                      <a:pt x="60" y="28"/>
                    </a:cubicBezTo>
                    <a:cubicBezTo>
                      <a:pt x="60" y="30"/>
                      <a:pt x="53" y="26"/>
                      <a:pt x="53" y="29"/>
                    </a:cubicBezTo>
                    <a:cubicBezTo>
                      <a:pt x="53" y="30"/>
                      <a:pt x="57" y="32"/>
                      <a:pt x="55" y="33"/>
                    </a:cubicBezTo>
                    <a:cubicBezTo>
                      <a:pt x="54" y="33"/>
                      <a:pt x="54" y="32"/>
                      <a:pt x="54" y="33"/>
                    </a:cubicBezTo>
                    <a:cubicBezTo>
                      <a:pt x="53" y="34"/>
                      <a:pt x="53" y="34"/>
                      <a:pt x="52" y="33"/>
                    </a:cubicBezTo>
                    <a:cubicBezTo>
                      <a:pt x="51" y="33"/>
                      <a:pt x="52" y="31"/>
                      <a:pt x="51" y="30"/>
                    </a:cubicBezTo>
                    <a:cubicBezTo>
                      <a:pt x="50" y="28"/>
                      <a:pt x="48" y="32"/>
                      <a:pt x="47" y="33"/>
                    </a:cubicBezTo>
                    <a:cubicBezTo>
                      <a:pt x="47" y="34"/>
                      <a:pt x="46" y="35"/>
                      <a:pt x="46" y="36"/>
                    </a:cubicBezTo>
                    <a:cubicBezTo>
                      <a:pt x="46" y="36"/>
                      <a:pt x="47" y="37"/>
                      <a:pt x="47" y="38"/>
                    </a:cubicBezTo>
                    <a:cubicBezTo>
                      <a:pt x="47" y="38"/>
                      <a:pt x="45" y="40"/>
                      <a:pt x="44" y="41"/>
                    </a:cubicBezTo>
                    <a:cubicBezTo>
                      <a:pt x="41" y="44"/>
                      <a:pt x="38" y="46"/>
                      <a:pt x="34" y="47"/>
                    </a:cubicBezTo>
                    <a:cubicBezTo>
                      <a:pt x="31" y="47"/>
                      <a:pt x="28" y="49"/>
                      <a:pt x="24" y="50"/>
                    </a:cubicBezTo>
                    <a:cubicBezTo>
                      <a:pt x="21" y="51"/>
                      <a:pt x="18" y="51"/>
                      <a:pt x="15" y="53"/>
                    </a:cubicBezTo>
                    <a:cubicBezTo>
                      <a:pt x="13" y="55"/>
                      <a:pt x="12" y="55"/>
                      <a:pt x="10" y="56"/>
                    </a:cubicBezTo>
                    <a:cubicBezTo>
                      <a:pt x="9" y="57"/>
                      <a:pt x="7" y="60"/>
                      <a:pt x="7" y="60"/>
                    </a:cubicBezTo>
                    <a:cubicBezTo>
                      <a:pt x="6" y="60"/>
                      <a:pt x="7" y="57"/>
                      <a:pt x="7" y="56"/>
                    </a:cubicBezTo>
                    <a:cubicBezTo>
                      <a:pt x="5" y="56"/>
                      <a:pt x="4" y="61"/>
                      <a:pt x="4" y="61"/>
                    </a:cubicBezTo>
                    <a:cubicBezTo>
                      <a:pt x="5" y="64"/>
                      <a:pt x="3" y="65"/>
                      <a:pt x="3" y="68"/>
                    </a:cubicBezTo>
                    <a:cubicBezTo>
                      <a:pt x="3" y="69"/>
                      <a:pt x="8" y="80"/>
                      <a:pt x="6" y="81"/>
                    </a:cubicBezTo>
                    <a:cubicBezTo>
                      <a:pt x="6" y="81"/>
                      <a:pt x="3" y="77"/>
                      <a:pt x="3" y="77"/>
                    </a:cubicBezTo>
                    <a:cubicBezTo>
                      <a:pt x="3" y="78"/>
                      <a:pt x="6" y="81"/>
                      <a:pt x="4" y="82"/>
                    </a:cubicBezTo>
                    <a:cubicBezTo>
                      <a:pt x="2" y="82"/>
                      <a:pt x="2" y="77"/>
                      <a:pt x="0" y="77"/>
                    </a:cubicBezTo>
                    <a:cubicBezTo>
                      <a:pt x="0" y="77"/>
                      <a:pt x="6" y="85"/>
                      <a:pt x="6" y="86"/>
                    </a:cubicBezTo>
                    <a:cubicBezTo>
                      <a:pt x="7" y="87"/>
                      <a:pt x="6" y="89"/>
                      <a:pt x="7" y="91"/>
                    </a:cubicBezTo>
                    <a:cubicBezTo>
                      <a:pt x="8" y="93"/>
                      <a:pt x="9" y="94"/>
                      <a:pt x="10" y="96"/>
                    </a:cubicBezTo>
                    <a:cubicBezTo>
                      <a:pt x="11" y="97"/>
                      <a:pt x="11" y="100"/>
                      <a:pt x="11" y="101"/>
                    </a:cubicBezTo>
                    <a:cubicBezTo>
                      <a:pt x="11" y="103"/>
                      <a:pt x="12" y="105"/>
                      <a:pt x="13" y="106"/>
                    </a:cubicBezTo>
                    <a:cubicBezTo>
                      <a:pt x="14" y="109"/>
                      <a:pt x="14" y="110"/>
                      <a:pt x="14" y="113"/>
                    </a:cubicBezTo>
                    <a:cubicBezTo>
                      <a:pt x="14" y="114"/>
                      <a:pt x="14" y="119"/>
                      <a:pt x="14" y="119"/>
                    </a:cubicBezTo>
                    <a:cubicBezTo>
                      <a:pt x="13" y="120"/>
                      <a:pt x="12" y="120"/>
                      <a:pt x="11" y="121"/>
                    </a:cubicBezTo>
                    <a:cubicBezTo>
                      <a:pt x="10" y="124"/>
                      <a:pt x="12" y="124"/>
                      <a:pt x="13" y="125"/>
                    </a:cubicBezTo>
                    <a:cubicBezTo>
                      <a:pt x="17" y="127"/>
                      <a:pt x="20" y="129"/>
                      <a:pt x="25" y="128"/>
                    </a:cubicBezTo>
                    <a:cubicBezTo>
                      <a:pt x="27" y="127"/>
                      <a:pt x="29" y="126"/>
                      <a:pt x="30" y="125"/>
                    </a:cubicBezTo>
                    <a:cubicBezTo>
                      <a:pt x="33" y="124"/>
                      <a:pt x="32" y="125"/>
                      <a:pt x="33" y="123"/>
                    </a:cubicBezTo>
                    <a:cubicBezTo>
                      <a:pt x="35" y="121"/>
                      <a:pt x="42" y="121"/>
                      <a:pt x="44" y="122"/>
                    </a:cubicBezTo>
                    <a:cubicBezTo>
                      <a:pt x="47" y="122"/>
                      <a:pt x="52" y="124"/>
                      <a:pt x="54" y="121"/>
                    </a:cubicBezTo>
                    <a:cubicBezTo>
                      <a:pt x="55" y="120"/>
                      <a:pt x="55" y="118"/>
                      <a:pt x="57" y="117"/>
                    </a:cubicBezTo>
                    <a:cubicBezTo>
                      <a:pt x="59" y="116"/>
                      <a:pt x="61" y="115"/>
                      <a:pt x="63" y="114"/>
                    </a:cubicBezTo>
                    <a:cubicBezTo>
                      <a:pt x="66" y="112"/>
                      <a:pt x="70" y="114"/>
                      <a:pt x="73" y="112"/>
                    </a:cubicBezTo>
                    <a:cubicBezTo>
                      <a:pt x="78" y="110"/>
                      <a:pt x="82" y="110"/>
                      <a:pt x="88" y="109"/>
                    </a:cubicBezTo>
                    <a:cubicBezTo>
                      <a:pt x="89" y="109"/>
                      <a:pt x="90" y="108"/>
                      <a:pt x="92" y="108"/>
                    </a:cubicBezTo>
                    <a:cubicBezTo>
                      <a:pt x="93" y="109"/>
                      <a:pt x="95" y="110"/>
                      <a:pt x="96" y="111"/>
                    </a:cubicBezTo>
                    <a:cubicBezTo>
                      <a:pt x="97" y="111"/>
                      <a:pt x="107" y="113"/>
                      <a:pt x="107" y="114"/>
                    </a:cubicBezTo>
                    <a:cubicBezTo>
                      <a:pt x="106" y="115"/>
                      <a:pt x="105" y="118"/>
                      <a:pt x="107" y="117"/>
                    </a:cubicBezTo>
                    <a:cubicBezTo>
                      <a:pt x="108" y="117"/>
                      <a:pt x="110" y="120"/>
                      <a:pt x="111" y="121"/>
                    </a:cubicBezTo>
                    <a:cubicBezTo>
                      <a:pt x="112" y="122"/>
                      <a:pt x="112" y="123"/>
                      <a:pt x="112" y="125"/>
                    </a:cubicBezTo>
                    <a:cubicBezTo>
                      <a:pt x="113" y="126"/>
                      <a:pt x="115" y="128"/>
                      <a:pt x="115" y="128"/>
                    </a:cubicBezTo>
                    <a:cubicBezTo>
                      <a:pt x="115" y="127"/>
                      <a:pt x="114" y="126"/>
                      <a:pt x="116" y="125"/>
                    </a:cubicBezTo>
                    <a:cubicBezTo>
                      <a:pt x="117" y="124"/>
                      <a:pt x="118" y="123"/>
                      <a:pt x="120" y="122"/>
                    </a:cubicBezTo>
                    <a:cubicBezTo>
                      <a:pt x="121" y="121"/>
                      <a:pt x="126" y="116"/>
                      <a:pt x="125" y="115"/>
                    </a:cubicBezTo>
                    <a:cubicBezTo>
                      <a:pt x="126" y="117"/>
                      <a:pt x="125" y="118"/>
                      <a:pt x="125" y="120"/>
                    </a:cubicBezTo>
                    <a:cubicBezTo>
                      <a:pt x="126" y="121"/>
                      <a:pt x="124" y="122"/>
                      <a:pt x="124" y="122"/>
                    </a:cubicBezTo>
                    <a:cubicBezTo>
                      <a:pt x="123" y="124"/>
                      <a:pt x="123" y="125"/>
                      <a:pt x="123" y="126"/>
                    </a:cubicBezTo>
                    <a:cubicBezTo>
                      <a:pt x="123" y="128"/>
                      <a:pt x="119" y="129"/>
                      <a:pt x="122" y="129"/>
                    </a:cubicBezTo>
                    <a:cubicBezTo>
                      <a:pt x="126" y="129"/>
                      <a:pt x="124" y="125"/>
                      <a:pt x="125" y="123"/>
                    </a:cubicBezTo>
                    <a:cubicBezTo>
                      <a:pt x="125" y="123"/>
                      <a:pt x="129" y="127"/>
                      <a:pt x="128" y="129"/>
                    </a:cubicBezTo>
                    <a:cubicBezTo>
                      <a:pt x="125" y="133"/>
                      <a:pt x="129" y="130"/>
                      <a:pt x="131" y="132"/>
                    </a:cubicBezTo>
                    <a:cubicBezTo>
                      <a:pt x="134" y="135"/>
                      <a:pt x="134" y="136"/>
                      <a:pt x="134" y="139"/>
                    </a:cubicBezTo>
                    <a:cubicBezTo>
                      <a:pt x="133" y="142"/>
                      <a:pt x="137" y="145"/>
                      <a:pt x="139" y="145"/>
                    </a:cubicBezTo>
                    <a:cubicBezTo>
                      <a:pt x="141" y="146"/>
                      <a:pt x="143" y="147"/>
                      <a:pt x="145" y="147"/>
                    </a:cubicBezTo>
                    <a:cubicBezTo>
                      <a:pt x="147" y="147"/>
                      <a:pt x="151" y="152"/>
                      <a:pt x="153" y="151"/>
                    </a:cubicBezTo>
                    <a:cubicBezTo>
                      <a:pt x="155" y="150"/>
                      <a:pt x="157" y="149"/>
                      <a:pt x="158" y="147"/>
                    </a:cubicBezTo>
                    <a:cubicBezTo>
                      <a:pt x="158" y="147"/>
                      <a:pt x="160" y="144"/>
                      <a:pt x="161" y="145"/>
                    </a:cubicBezTo>
                    <a:cubicBezTo>
                      <a:pt x="161" y="146"/>
                      <a:pt x="159" y="147"/>
                      <a:pt x="160" y="148"/>
                    </a:cubicBezTo>
                    <a:cubicBezTo>
                      <a:pt x="161" y="149"/>
                      <a:pt x="161" y="146"/>
                      <a:pt x="162" y="146"/>
                    </a:cubicBezTo>
                    <a:cubicBezTo>
                      <a:pt x="162" y="146"/>
                      <a:pt x="164" y="149"/>
                      <a:pt x="165" y="149"/>
                    </a:cubicBezTo>
                    <a:cubicBezTo>
                      <a:pt x="165" y="150"/>
                      <a:pt x="167" y="152"/>
                      <a:pt x="168" y="152"/>
                    </a:cubicBezTo>
                    <a:cubicBezTo>
                      <a:pt x="167" y="152"/>
                      <a:pt x="170" y="149"/>
                      <a:pt x="170" y="149"/>
                    </a:cubicBezTo>
                    <a:cubicBezTo>
                      <a:pt x="172" y="148"/>
                      <a:pt x="173" y="146"/>
                      <a:pt x="174" y="145"/>
                    </a:cubicBezTo>
                    <a:cubicBezTo>
                      <a:pt x="177" y="144"/>
                      <a:pt x="185" y="146"/>
                      <a:pt x="185" y="142"/>
                    </a:cubicBezTo>
                    <a:cubicBezTo>
                      <a:pt x="186" y="137"/>
                      <a:pt x="187" y="134"/>
                      <a:pt x="188" y="130"/>
                    </a:cubicBezTo>
                    <a:cubicBezTo>
                      <a:pt x="190" y="126"/>
                      <a:pt x="191" y="122"/>
                      <a:pt x="194" y="118"/>
                    </a:cubicBezTo>
                    <a:cubicBezTo>
                      <a:pt x="195" y="117"/>
                      <a:pt x="197" y="116"/>
                      <a:pt x="198" y="114"/>
                    </a:cubicBezTo>
                    <a:cubicBezTo>
                      <a:pt x="198" y="113"/>
                      <a:pt x="198" y="113"/>
                      <a:pt x="198" y="112"/>
                    </a:cubicBezTo>
                    <a:cubicBezTo>
                      <a:pt x="199" y="111"/>
                      <a:pt x="200" y="110"/>
                      <a:pt x="200" y="108"/>
                    </a:cubicBezTo>
                    <a:cubicBezTo>
                      <a:pt x="201" y="106"/>
                      <a:pt x="200" y="104"/>
                      <a:pt x="201" y="102"/>
                    </a:cubicBezTo>
                    <a:cubicBezTo>
                      <a:pt x="201" y="101"/>
                      <a:pt x="202" y="100"/>
                      <a:pt x="202" y="99"/>
                    </a:cubicBezTo>
                    <a:cubicBezTo>
                      <a:pt x="203" y="98"/>
                      <a:pt x="201" y="97"/>
                      <a:pt x="202" y="96"/>
                    </a:cubicBezTo>
                    <a:cubicBezTo>
                      <a:pt x="203" y="95"/>
                      <a:pt x="204" y="92"/>
                      <a:pt x="203" y="91"/>
                    </a:cubicBezTo>
                    <a:cubicBezTo>
                      <a:pt x="203" y="89"/>
                      <a:pt x="202" y="88"/>
                      <a:pt x="202" y="87"/>
                    </a:cubicBezTo>
                    <a:cubicBezTo>
                      <a:pt x="201" y="86"/>
                      <a:pt x="201" y="84"/>
                      <a:pt x="201" y="83"/>
                    </a:cubicBezTo>
                    <a:cubicBezTo>
                      <a:pt x="200" y="79"/>
                      <a:pt x="203" y="77"/>
                      <a:pt x="202" y="73"/>
                    </a:cubicBezTo>
                    <a:cubicBezTo>
                      <a:pt x="202" y="74"/>
                      <a:pt x="201" y="76"/>
                      <a:pt x="200" y="76"/>
                    </a:cubicBezTo>
                    <a:cubicBezTo>
                      <a:pt x="198" y="76"/>
                      <a:pt x="197" y="72"/>
                      <a:pt x="196" y="70"/>
                    </a:cubicBezTo>
                    <a:cubicBezTo>
                      <a:pt x="194" y="67"/>
                      <a:pt x="190" y="67"/>
                      <a:pt x="190" y="62"/>
                    </a:cubicBezTo>
                    <a:cubicBezTo>
                      <a:pt x="189" y="60"/>
                      <a:pt x="188" y="60"/>
                      <a:pt x="187" y="59"/>
                    </a:cubicBezTo>
                    <a:cubicBezTo>
                      <a:pt x="185" y="58"/>
                      <a:pt x="185" y="61"/>
                      <a:pt x="184" y="59"/>
                    </a:cubicBezTo>
                    <a:cubicBezTo>
                      <a:pt x="184" y="56"/>
                      <a:pt x="183" y="55"/>
                      <a:pt x="181" y="53"/>
                    </a:cubicBezTo>
                    <a:cubicBezTo>
                      <a:pt x="181" y="53"/>
                      <a:pt x="180" y="52"/>
                      <a:pt x="180" y="51"/>
                    </a:cubicBezTo>
                    <a:cubicBezTo>
                      <a:pt x="179" y="51"/>
                      <a:pt x="180" y="49"/>
                      <a:pt x="180" y="50"/>
                    </a:cubicBezTo>
                    <a:cubicBezTo>
                      <a:pt x="178" y="48"/>
                      <a:pt x="176" y="47"/>
                      <a:pt x="174" y="46"/>
                    </a:cubicBezTo>
                    <a:cubicBezTo>
                      <a:pt x="172" y="44"/>
                      <a:pt x="169" y="45"/>
                      <a:pt x="168" y="43"/>
                    </a:cubicBezTo>
                    <a:cubicBezTo>
                      <a:pt x="166" y="41"/>
                      <a:pt x="167" y="37"/>
                      <a:pt x="166" y="36"/>
                    </a:cubicBezTo>
                    <a:cubicBezTo>
                      <a:pt x="166" y="34"/>
                      <a:pt x="166" y="32"/>
                      <a:pt x="165" y="31"/>
                    </a:cubicBezTo>
                    <a:cubicBezTo>
                      <a:pt x="164" y="30"/>
                      <a:pt x="163" y="30"/>
                      <a:pt x="163" y="28"/>
                    </a:cubicBezTo>
                    <a:cubicBezTo>
                      <a:pt x="163" y="26"/>
                      <a:pt x="163" y="23"/>
                      <a:pt x="161" y="20"/>
                    </a:cubicBezTo>
                    <a:cubicBezTo>
                      <a:pt x="160" y="20"/>
                      <a:pt x="158" y="17"/>
                      <a:pt x="158" y="18"/>
                    </a:cubicBezTo>
                    <a:cubicBezTo>
                      <a:pt x="156" y="18"/>
                      <a:pt x="156" y="19"/>
                      <a:pt x="155" y="17"/>
                    </a:cubicBezTo>
                    <a:cubicBezTo>
                      <a:pt x="153" y="15"/>
                      <a:pt x="154" y="11"/>
                      <a:pt x="152" y="8"/>
                    </a:cubicBezTo>
                    <a:cubicBezTo>
                      <a:pt x="152" y="7"/>
                      <a:pt x="148" y="0"/>
                      <a:pt x="148" y="0"/>
                    </a:cubicBezTo>
                    <a:cubicBezTo>
                      <a:pt x="147" y="0"/>
                      <a:pt x="147" y="2"/>
                      <a:pt x="147" y="3"/>
                    </a:cubicBezTo>
                    <a:cubicBezTo>
                      <a:pt x="147" y="4"/>
                      <a:pt x="146" y="5"/>
                      <a:pt x="145" y="6"/>
                    </a:cubicBezTo>
                    <a:cubicBezTo>
                      <a:pt x="145" y="6"/>
                      <a:pt x="143" y="8"/>
                      <a:pt x="144" y="9"/>
                    </a:cubicBezTo>
                    <a:cubicBezTo>
                      <a:pt x="144" y="9"/>
                      <a:pt x="146" y="9"/>
                      <a:pt x="145" y="10"/>
                    </a:cubicBezTo>
                    <a:cubicBezTo>
                      <a:pt x="144" y="10"/>
                      <a:pt x="143" y="15"/>
                      <a:pt x="143" y="16"/>
                    </a:cubicBezTo>
                    <a:cubicBezTo>
                      <a:pt x="144" y="18"/>
                      <a:pt x="144" y="20"/>
                      <a:pt x="144" y="22"/>
                    </a:cubicBezTo>
                    <a:cubicBezTo>
                      <a:pt x="143" y="26"/>
                      <a:pt x="143" y="36"/>
                      <a:pt x="137" y="36"/>
                    </a:cubicBezTo>
                    <a:cubicBezTo>
                      <a:pt x="133" y="36"/>
                      <a:pt x="133" y="32"/>
                      <a:pt x="130" y="31"/>
                    </a:cubicBezTo>
                    <a:cubicBezTo>
                      <a:pt x="128" y="30"/>
                      <a:pt x="126" y="30"/>
                      <a:pt x="124" y="28"/>
                    </a:cubicBezTo>
                    <a:cubicBezTo>
                      <a:pt x="123" y="27"/>
                      <a:pt x="112" y="21"/>
                      <a:pt x="113" y="20"/>
                    </a:cubicBezTo>
                    <a:cubicBezTo>
                      <a:pt x="113" y="19"/>
                      <a:pt x="114" y="18"/>
                      <a:pt x="115" y="17"/>
                    </a:cubicBezTo>
                    <a:cubicBezTo>
                      <a:pt x="115" y="16"/>
                      <a:pt x="117" y="16"/>
                      <a:pt x="117" y="15"/>
                    </a:cubicBezTo>
                    <a:cubicBezTo>
                      <a:pt x="117" y="15"/>
                      <a:pt x="116" y="14"/>
                      <a:pt x="116" y="13"/>
                    </a:cubicBezTo>
                    <a:cubicBezTo>
                      <a:pt x="117" y="12"/>
                      <a:pt x="117" y="12"/>
                      <a:pt x="118" y="11"/>
                    </a:cubicBezTo>
                    <a:cubicBezTo>
                      <a:pt x="118" y="10"/>
                      <a:pt x="120" y="9"/>
                      <a:pt x="121" y="8"/>
                    </a:cubicBezTo>
                    <a:cubicBezTo>
                      <a:pt x="121" y="7"/>
                      <a:pt x="119" y="5"/>
                      <a:pt x="118" y="6"/>
                    </a:cubicBezTo>
                    <a:cubicBezTo>
                      <a:pt x="118" y="6"/>
                      <a:pt x="117" y="8"/>
                      <a:pt x="117" y="8"/>
                    </a:cubicBezTo>
                    <a:cubicBezTo>
                      <a:pt x="116" y="7"/>
                      <a:pt x="116" y="7"/>
                      <a:pt x="115" y="6"/>
                    </a:cubicBezTo>
                    <a:cubicBezTo>
                      <a:pt x="115" y="5"/>
                      <a:pt x="113" y="7"/>
                      <a:pt x="112" y="7"/>
                    </a:cubicBezTo>
                    <a:cubicBezTo>
                      <a:pt x="111" y="8"/>
                      <a:pt x="110" y="7"/>
                      <a:pt x="109" y="7"/>
                    </a:cubicBezTo>
                    <a:cubicBezTo>
                      <a:pt x="107" y="6"/>
                      <a:pt x="104" y="5"/>
                      <a:pt x="101" y="4"/>
                    </a:cubicBezTo>
                    <a:cubicBezTo>
                      <a:pt x="99" y="4"/>
                      <a:pt x="103" y="5"/>
                      <a:pt x="10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Freeform 404"/>
              <p:cNvSpPr>
                <a:spLocks/>
              </p:cNvSpPr>
              <p:nvPr/>
            </p:nvSpPr>
            <p:spPr bwMode="auto">
              <a:xfrm>
                <a:off x="11416754" y="5927165"/>
                <a:ext cx="372610" cy="563840"/>
              </a:xfrm>
              <a:custGeom>
                <a:avLst/>
                <a:gdLst>
                  <a:gd name="T0" fmla="*/ 7 w 40"/>
                  <a:gd name="T1" fmla="*/ 0 h 60"/>
                  <a:gd name="T2" fmla="*/ 4 w 40"/>
                  <a:gd name="T3" fmla="*/ 3 h 60"/>
                  <a:gd name="T4" fmla="*/ 2 w 40"/>
                  <a:gd name="T5" fmla="*/ 8 h 60"/>
                  <a:gd name="T6" fmla="*/ 5 w 40"/>
                  <a:gd name="T7" fmla="*/ 14 h 60"/>
                  <a:gd name="T8" fmla="*/ 3 w 40"/>
                  <a:gd name="T9" fmla="*/ 18 h 60"/>
                  <a:gd name="T10" fmla="*/ 3 w 40"/>
                  <a:gd name="T11" fmla="*/ 19 h 60"/>
                  <a:gd name="T12" fmla="*/ 2 w 40"/>
                  <a:gd name="T13" fmla="*/ 23 h 60"/>
                  <a:gd name="T14" fmla="*/ 5 w 40"/>
                  <a:gd name="T15" fmla="*/ 23 h 60"/>
                  <a:gd name="T16" fmla="*/ 7 w 40"/>
                  <a:gd name="T17" fmla="*/ 19 h 60"/>
                  <a:gd name="T18" fmla="*/ 7 w 40"/>
                  <a:gd name="T19" fmla="*/ 23 h 60"/>
                  <a:gd name="T20" fmla="*/ 11 w 40"/>
                  <a:gd name="T21" fmla="*/ 27 h 60"/>
                  <a:gd name="T22" fmla="*/ 14 w 40"/>
                  <a:gd name="T23" fmla="*/ 30 h 60"/>
                  <a:gd name="T24" fmla="*/ 16 w 40"/>
                  <a:gd name="T25" fmla="*/ 36 h 60"/>
                  <a:gd name="T26" fmla="*/ 8 w 40"/>
                  <a:gd name="T27" fmla="*/ 39 h 60"/>
                  <a:gd name="T28" fmla="*/ 9 w 40"/>
                  <a:gd name="T29" fmla="*/ 42 h 60"/>
                  <a:gd name="T30" fmla="*/ 5 w 40"/>
                  <a:gd name="T31" fmla="*/ 47 h 60"/>
                  <a:gd name="T32" fmla="*/ 9 w 40"/>
                  <a:gd name="T33" fmla="*/ 48 h 60"/>
                  <a:gd name="T34" fmla="*/ 18 w 40"/>
                  <a:gd name="T35" fmla="*/ 48 h 60"/>
                  <a:gd name="T36" fmla="*/ 10 w 40"/>
                  <a:gd name="T37" fmla="*/ 52 h 60"/>
                  <a:gd name="T38" fmla="*/ 7 w 40"/>
                  <a:gd name="T39" fmla="*/ 55 h 60"/>
                  <a:gd name="T40" fmla="*/ 3 w 40"/>
                  <a:gd name="T41" fmla="*/ 59 h 60"/>
                  <a:gd name="T42" fmla="*/ 5 w 40"/>
                  <a:gd name="T43" fmla="*/ 60 h 60"/>
                  <a:gd name="T44" fmla="*/ 12 w 40"/>
                  <a:gd name="T45" fmla="*/ 57 h 60"/>
                  <a:gd name="T46" fmla="*/ 19 w 40"/>
                  <a:gd name="T47" fmla="*/ 55 h 60"/>
                  <a:gd name="T48" fmla="*/ 27 w 40"/>
                  <a:gd name="T49" fmla="*/ 54 h 60"/>
                  <a:gd name="T50" fmla="*/ 38 w 40"/>
                  <a:gd name="T51" fmla="*/ 51 h 60"/>
                  <a:gd name="T52" fmla="*/ 38 w 40"/>
                  <a:gd name="T53" fmla="*/ 46 h 60"/>
                  <a:gd name="T54" fmla="*/ 32 w 40"/>
                  <a:gd name="T55" fmla="*/ 41 h 60"/>
                  <a:gd name="T56" fmla="*/ 31 w 40"/>
                  <a:gd name="T57" fmla="*/ 36 h 60"/>
                  <a:gd name="T58" fmla="*/ 30 w 40"/>
                  <a:gd name="T59" fmla="*/ 34 h 60"/>
                  <a:gd name="T60" fmla="*/ 23 w 40"/>
                  <a:gd name="T61" fmla="*/ 25 h 60"/>
                  <a:gd name="T62" fmla="*/ 12 w 40"/>
                  <a:gd name="T63" fmla="*/ 18 h 60"/>
                  <a:gd name="T64" fmla="*/ 14 w 40"/>
                  <a:gd name="T65" fmla="*/ 16 h 60"/>
                  <a:gd name="T66" fmla="*/ 21 w 40"/>
                  <a:gd name="T67" fmla="*/ 8 h 60"/>
                  <a:gd name="T68" fmla="*/ 9 w 40"/>
                  <a:gd name="T69" fmla="*/ 7 h 60"/>
                  <a:gd name="T70" fmla="*/ 9 w 40"/>
                  <a:gd name="T71" fmla="*/ 6 h 60"/>
                  <a:gd name="T72" fmla="*/ 15 w 40"/>
                  <a:gd name="T7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40" h="60">
                    <a:moveTo>
                      <a:pt x="15" y="0"/>
                    </a:moveTo>
                    <a:cubicBezTo>
                      <a:pt x="12" y="0"/>
                      <a:pt x="10" y="1"/>
                      <a:pt x="7" y="0"/>
                    </a:cubicBezTo>
                    <a:cubicBezTo>
                      <a:pt x="6" y="0"/>
                      <a:pt x="5" y="0"/>
                      <a:pt x="5" y="1"/>
                    </a:cubicBezTo>
                    <a:cubicBezTo>
                      <a:pt x="6" y="3"/>
                      <a:pt x="5" y="2"/>
                      <a:pt x="4" y="3"/>
                    </a:cubicBezTo>
                    <a:cubicBezTo>
                      <a:pt x="5" y="2"/>
                      <a:pt x="5" y="4"/>
                      <a:pt x="5" y="4"/>
                    </a:cubicBezTo>
                    <a:cubicBezTo>
                      <a:pt x="4" y="6"/>
                      <a:pt x="1" y="5"/>
                      <a:pt x="2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2" y="15"/>
                      <a:pt x="4" y="15"/>
                      <a:pt x="5" y="14"/>
                    </a:cubicBezTo>
                    <a:cubicBezTo>
                      <a:pt x="4" y="15"/>
                      <a:pt x="5" y="15"/>
                      <a:pt x="5" y="16"/>
                    </a:cubicBezTo>
                    <a:cubicBezTo>
                      <a:pt x="5" y="15"/>
                      <a:pt x="3" y="18"/>
                      <a:pt x="3" y="18"/>
                    </a:cubicBezTo>
                    <a:cubicBezTo>
                      <a:pt x="2" y="18"/>
                      <a:pt x="0" y="18"/>
                      <a:pt x="0" y="20"/>
                    </a:cubicBezTo>
                    <a:cubicBezTo>
                      <a:pt x="1" y="20"/>
                      <a:pt x="2" y="18"/>
                      <a:pt x="3" y="19"/>
                    </a:cubicBezTo>
                    <a:cubicBezTo>
                      <a:pt x="3" y="20"/>
                      <a:pt x="3" y="21"/>
                      <a:pt x="3" y="21"/>
                    </a:cubicBezTo>
                    <a:cubicBezTo>
                      <a:pt x="2" y="22"/>
                      <a:pt x="2" y="23"/>
                      <a:pt x="2" y="23"/>
                    </a:cubicBezTo>
                    <a:cubicBezTo>
                      <a:pt x="2" y="24"/>
                      <a:pt x="3" y="22"/>
                      <a:pt x="4" y="22"/>
                    </a:cubicBezTo>
                    <a:cubicBezTo>
                      <a:pt x="4" y="21"/>
                      <a:pt x="5" y="23"/>
                      <a:pt x="5" y="23"/>
                    </a:cubicBezTo>
                    <a:cubicBezTo>
                      <a:pt x="6" y="23"/>
                      <a:pt x="5" y="19"/>
                      <a:pt x="4" y="19"/>
                    </a:cubicBezTo>
                    <a:cubicBezTo>
                      <a:pt x="5" y="19"/>
                      <a:pt x="7" y="20"/>
                      <a:pt x="7" y="19"/>
                    </a:cubicBezTo>
                    <a:cubicBezTo>
                      <a:pt x="7" y="19"/>
                      <a:pt x="6" y="20"/>
                      <a:pt x="6" y="20"/>
                    </a:cubicBezTo>
                    <a:cubicBezTo>
                      <a:pt x="6" y="21"/>
                      <a:pt x="7" y="22"/>
                      <a:pt x="7" y="23"/>
                    </a:cubicBezTo>
                    <a:cubicBezTo>
                      <a:pt x="7" y="24"/>
                      <a:pt x="4" y="27"/>
                      <a:pt x="7" y="27"/>
                    </a:cubicBezTo>
                    <a:cubicBezTo>
                      <a:pt x="7" y="27"/>
                      <a:pt x="10" y="27"/>
                      <a:pt x="11" y="27"/>
                    </a:cubicBezTo>
                    <a:cubicBezTo>
                      <a:pt x="12" y="26"/>
                      <a:pt x="15" y="26"/>
                      <a:pt x="15" y="26"/>
                    </a:cubicBezTo>
                    <a:cubicBezTo>
                      <a:pt x="14" y="28"/>
                      <a:pt x="13" y="28"/>
                      <a:pt x="14" y="30"/>
                    </a:cubicBezTo>
                    <a:cubicBezTo>
                      <a:pt x="15" y="33"/>
                      <a:pt x="15" y="31"/>
                      <a:pt x="16" y="32"/>
                    </a:cubicBezTo>
                    <a:cubicBezTo>
                      <a:pt x="16" y="33"/>
                      <a:pt x="15" y="35"/>
                      <a:pt x="16" y="36"/>
                    </a:cubicBezTo>
                    <a:cubicBezTo>
                      <a:pt x="17" y="38"/>
                      <a:pt x="14" y="38"/>
                      <a:pt x="13" y="38"/>
                    </a:cubicBezTo>
                    <a:cubicBezTo>
                      <a:pt x="11" y="39"/>
                      <a:pt x="10" y="37"/>
                      <a:pt x="8" y="39"/>
                    </a:cubicBezTo>
                    <a:cubicBezTo>
                      <a:pt x="7" y="41"/>
                      <a:pt x="12" y="40"/>
                      <a:pt x="11" y="41"/>
                    </a:cubicBezTo>
                    <a:cubicBezTo>
                      <a:pt x="11" y="41"/>
                      <a:pt x="9" y="42"/>
                      <a:pt x="9" y="42"/>
                    </a:cubicBezTo>
                    <a:cubicBezTo>
                      <a:pt x="9" y="43"/>
                      <a:pt x="10" y="43"/>
                      <a:pt x="9" y="44"/>
                    </a:cubicBezTo>
                    <a:cubicBezTo>
                      <a:pt x="8" y="45"/>
                      <a:pt x="7" y="46"/>
                      <a:pt x="5" y="47"/>
                    </a:cubicBezTo>
                    <a:cubicBezTo>
                      <a:pt x="4" y="48"/>
                      <a:pt x="6" y="49"/>
                      <a:pt x="6" y="49"/>
                    </a:cubicBezTo>
                    <a:cubicBezTo>
                      <a:pt x="7" y="49"/>
                      <a:pt x="9" y="48"/>
                      <a:pt x="9" y="48"/>
                    </a:cubicBezTo>
                    <a:cubicBezTo>
                      <a:pt x="9" y="49"/>
                      <a:pt x="12" y="49"/>
                      <a:pt x="13" y="50"/>
                    </a:cubicBezTo>
                    <a:cubicBezTo>
                      <a:pt x="15" y="50"/>
                      <a:pt x="17" y="48"/>
                      <a:pt x="18" y="48"/>
                    </a:cubicBezTo>
                    <a:cubicBezTo>
                      <a:pt x="18" y="48"/>
                      <a:pt x="16" y="53"/>
                      <a:pt x="13" y="52"/>
                    </a:cubicBezTo>
                    <a:cubicBezTo>
                      <a:pt x="12" y="51"/>
                      <a:pt x="11" y="52"/>
                      <a:pt x="10" y="52"/>
                    </a:cubicBezTo>
                    <a:cubicBezTo>
                      <a:pt x="8" y="52"/>
                      <a:pt x="9" y="51"/>
                      <a:pt x="8" y="51"/>
                    </a:cubicBezTo>
                    <a:cubicBezTo>
                      <a:pt x="8" y="51"/>
                      <a:pt x="8" y="54"/>
                      <a:pt x="7" y="55"/>
                    </a:cubicBezTo>
                    <a:cubicBezTo>
                      <a:pt x="7" y="55"/>
                      <a:pt x="6" y="56"/>
                      <a:pt x="5" y="57"/>
                    </a:cubicBezTo>
                    <a:cubicBezTo>
                      <a:pt x="5" y="57"/>
                      <a:pt x="3" y="58"/>
                      <a:pt x="3" y="59"/>
                    </a:cubicBezTo>
                    <a:cubicBezTo>
                      <a:pt x="3" y="59"/>
                      <a:pt x="5" y="59"/>
                      <a:pt x="5" y="59"/>
                    </a:cubicBezTo>
                    <a:cubicBezTo>
                      <a:pt x="5" y="59"/>
                      <a:pt x="4" y="59"/>
                      <a:pt x="5" y="60"/>
                    </a:cubicBezTo>
                    <a:cubicBezTo>
                      <a:pt x="5" y="60"/>
                      <a:pt x="7" y="57"/>
                      <a:pt x="8" y="57"/>
                    </a:cubicBezTo>
                    <a:cubicBezTo>
                      <a:pt x="9" y="57"/>
                      <a:pt x="11" y="58"/>
                      <a:pt x="12" y="57"/>
                    </a:cubicBezTo>
                    <a:cubicBezTo>
                      <a:pt x="14" y="57"/>
                      <a:pt x="13" y="55"/>
                      <a:pt x="15" y="55"/>
                    </a:cubicBezTo>
                    <a:cubicBezTo>
                      <a:pt x="16" y="54"/>
                      <a:pt x="17" y="55"/>
                      <a:pt x="19" y="55"/>
                    </a:cubicBezTo>
                    <a:cubicBezTo>
                      <a:pt x="20" y="56"/>
                      <a:pt x="21" y="54"/>
                      <a:pt x="23" y="55"/>
                    </a:cubicBezTo>
                    <a:cubicBezTo>
                      <a:pt x="24" y="56"/>
                      <a:pt x="26" y="55"/>
                      <a:pt x="27" y="54"/>
                    </a:cubicBezTo>
                    <a:cubicBezTo>
                      <a:pt x="29" y="54"/>
                      <a:pt x="32" y="54"/>
                      <a:pt x="34" y="54"/>
                    </a:cubicBezTo>
                    <a:cubicBezTo>
                      <a:pt x="34" y="54"/>
                      <a:pt x="38" y="51"/>
                      <a:pt x="38" y="51"/>
                    </a:cubicBezTo>
                    <a:cubicBezTo>
                      <a:pt x="37" y="50"/>
                      <a:pt x="33" y="51"/>
                      <a:pt x="33" y="50"/>
                    </a:cubicBezTo>
                    <a:cubicBezTo>
                      <a:pt x="33" y="49"/>
                      <a:pt x="37" y="46"/>
                      <a:pt x="38" y="46"/>
                    </a:cubicBezTo>
                    <a:cubicBezTo>
                      <a:pt x="39" y="44"/>
                      <a:pt x="40" y="40"/>
                      <a:pt x="36" y="40"/>
                    </a:cubicBezTo>
                    <a:cubicBezTo>
                      <a:pt x="35" y="40"/>
                      <a:pt x="33" y="41"/>
                      <a:pt x="32" y="41"/>
                    </a:cubicBezTo>
                    <a:cubicBezTo>
                      <a:pt x="30" y="40"/>
                      <a:pt x="32" y="40"/>
                      <a:pt x="32" y="39"/>
                    </a:cubicBezTo>
                    <a:cubicBezTo>
                      <a:pt x="32" y="38"/>
                      <a:pt x="32" y="37"/>
                      <a:pt x="31" y="36"/>
                    </a:cubicBezTo>
                    <a:cubicBezTo>
                      <a:pt x="31" y="36"/>
                      <a:pt x="27" y="35"/>
                      <a:pt x="28" y="34"/>
                    </a:cubicBezTo>
                    <a:cubicBezTo>
                      <a:pt x="28" y="34"/>
                      <a:pt x="30" y="35"/>
                      <a:pt x="30" y="34"/>
                    </a:cubicBezTo>
                    <a:cubicBezTo>
                      <a:pt x="31" y="33"/>
                      <a:pt x="30" y="32"/>
                      <a:pt x="29" y="31"/>
                    </a:cubicBezTo>
                    <a:cubicBezTo>
                      <a:pt x="26" y="29"/>
                      <a:pt x="25" y="29"/>
                      <a:pt x="23" y="25"/>
                    </a:cubicBezTo>
                    <a:cubicBezTo>
                      <a:pt x="22" y="23"/>
                      <a:pt x="21" y="21"/>
                      <a:pt x="18" y="19"/>
                    </a:cubicBezTo>
                    <a:cubicBezTo>
                      <a:pt x="17" y="18"/>
                      <a:pt x="13" y="20"/>
                      <a:pt x="12" y="18"/>
                    </a:cubicBezTo>
                    <a:cubicBezTo>
                      <a:pt x="12" y="18"/>
                      <a:pt x="18" y="17"/>
                      <a:pt x="17" y="16"/>
                    </a:cubicBezTo>
                    <a:cubicBezTo>
                      <a:pt x="17" y="16"/>
                      <a:pt x="15" y="17"/>
                      <a:pt x="14" y="16"/>
                    </a:cubicBezTo>
                    <a:cubicBezTo>
                      <a:pt x="14" y="16"/>
                      <a:pt x="18" y="15"/>
                      <a:pt x="18" y="15"/>
                    </a:cubicBezTo>
                    <a:cubicBezTo>
                      <a:pt x="19" y="14"/>
                      <a:pt x="22" y="9"/>
                      <a:pt x="21" y="8"/>
                    </a:cubicBezTo>
                    <a:cubicBezTo>
                      <a:pt x="20" y="6"/>
                      <a:pt x="17" y="6"/>
                      <a:pt x="15" y="6"/>
                    </a:cubicBezTo>
                    <a:cubicBezTo>
                      <a:pt x="14" y="7"/>
                      <a:pt x="9" y="7"/>
                      <a:pt x="9" y="7"/>
                    </a:cubicBezTo>
                    <a:cubicBezTo>
                      <a:pt x="9" y="7"/>
                      <a:pt x="11" y="6"/>
                      <a:pt x="11" y="6"/>
                    </a:cubicBezTo>
                    <a:cubicBezTo>
                      <a:pt x="11" y="6"/>
                      <a:pt x="9" y="5"/>
                      <a:pt x="9" y="6"/>
                    </a:cubicBezTo>
                    <a:cubicBezTo>
                      <a:pt x="9" y="5"/>
                      <a:pt x="18" y="1"/>
                      <a:pt x="15" y="0"/>
                    </a:cubicBezTo>
                    <a:cubicBezTo>
                      <a:pt x="14" y="0"/>
                      <a:pt x="17" y="1"/>
                      <a:pt x="15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Freeform 405"/>
              <p:cNvSpPr>
                <a:spLocks/>
              </p:cNvSpPr>
              <p:nvPr/>
            </p:nvSpPr>
            <p:spPr bwMode="auto">
              <a:xfrm>
                <a:off x="10566434" y="5337841"/>
                <a:ext cx="503186" cy="245289"/>
              </a:xfrm>
              <a:custGeom>
                <a:avLst/>
                <a:gdLst>
                  <a:gd name="T0" fmla="*/ 53 w 54"/>
                  <a:gd name="T1" fmla="*/ 10 h 26"/>
                  <a:gd name="T2" fmla="*/ 49 w 54"/>
                  <a:gd name="T3" fmla="*/ 9 h 26"/>
                  <a:gd name="T4" fmla="*/ 50 w 54"/>
                  <a:gd name="T5" fmla="*/ 8 h 26"/>
                  <a:gd name="T6" fmla="*/ 48 w 54"/>
                  <a:gd name="T7" fmla="*/ 7 h 26"/>
                  <a:gd name="T8" fmla="*/ 49 w 54"/>
                  <a:gd name="T9" fmla="*/ 6 h 26"/>
                  <a:gd name="T10" fmla="*/ 46 w 54"/>
                  <a:gd name="T11" fmla="*/ 5 h 26"/>
                  <a:gd name="T12" fmla="*/ 48 w 54"/>
                  <a:gd name="T13" fmla="*/ 3 h 26"/>
                  <a:gd name="T14" fmla="*/ 43 w 54"/>
                  <a:gd name="T15" fmla="*/ 3 h 26"/>
                  <a:gd name="T16" fmla="*/ 39 w 54"/>
                  <a:gd name="T17" fmla="*/ 1 h 26"/>
                  <a:gd name="T18" fmla="*/ 39 w 54"/>
                  <a:gd name="T19" fmla="*/ 4 h 26"/>
                  <a:gd name="T20" fmla="*/ 36 w 54"/>
                  <a:gd name="T21" fmla="*/ 5 h 26"/>
                  <a:gd name="T22" fmla="*/ 32 w 54"/>
                  <a:gd name="T23" fmla="*/ 5 h 26"/>
                  <a:gd name="T24" fmla="*/ 32 w 54"/>
                  <a:gd name="T25" fmla="*/ 9 h 26"/>
                  <a:gd name="T26" fmla="*/ 26 w 54"/>
                  <a:gd name="T27" fmla="*/ 5 h 26"/>
                  <a:gd name="T28" fmla="*/ 25 w 54"/>
                  <a:gd name="T29" fmla="*/ 8 h 26"/>
                  <a:gd name="T30" fmla="*/ 21 w 54"/>
                  <a:gd name="T31" fmla="*/ 5 h 26"/>
                  <a:gd name="T32" fmla="*/ 21 w 54"/>
                  <a:gd name="T33" fmla="*/ 9 h 26"/>
                  <a:gd name="T34" fmla="*/ 19 w 54"/>
                  <a:gd name="T35" fmla="*/ 9 h 26"/>
                  <a:gd name="T36" fmla="*/ 17 w 54"/>
                  <a:gd name="T37" fmla="*/ 12 h 26"/>
                  <a:gd name="T38" fmla="*/ 14 w 54"/>
                  <a:gd name="T39" fmla="*/ 8 h 26"/>
                  <a:gd name="T40" fmla="*/ 16 w 54"/>
                  <a:gd name="T41" fmla="*/ 8 h 26"/>
                  <a:gd name="T42" fmla="*/ 14 w 54"/>
                  <a:gd name="T43" fmla="*/ 5 h 26"/>
                  <a:gd name="T44" fmla="*/ 7 w 54"/>
                  <a:gd name="T45" fmla="*/ 2 h 26"/>
                  <a:gd name="T46" fmla="*/ 9 w 54"/>
                  <a:gd name="T47" fmla="*/ 4 h 26"/>
                  <a:gd name="T48" fmla="*/ 8 w 54"/>
                  <a:gd name="T49" fmla="*/ 4 h 26"/>
                  <a:gd name="T50" fmla="*/ 10 w 54"/>
                  <a:gd name="T51" fmla="*/ 8 h 26"/>
                  <a:gd name="T52" fmla="*/ 5 w 54"/>
                  <a:gd name="T53" fmla="*/ 6 h 26"/>
                  <a:gd name="T54" fmla="*/ 3 w 54"/>
                  <a:gd name="T55" fmla="*/ 6 h 26"/>
                  <a:gd name="T56" fmla="*/ 5 w 54"/>
                  <a:gd name="T57" fmla="*/ 7 h 26"/>
                  <a:gd name="T58" fmla="*/ 5 w 54"/>
                  <a:gd name="T59" fmla="*/ 8 h 26"/>
                  <a:gd name="T60" fmla="*/ 2 w 54"/>
                  <a:gd name="T61" fmla="*/ 7 h 26"/>
                  <a:gd name="T62" fmla="*/ 1 w 54"/>
                  <a:gd name="T63" fmla="*/ 9 h 26"/>
                  <a:gd name="T64" fmla="*/ 8 w 54"/>
                  <a:gd name="T65" fmla="*/ 10 h 26"/>
                  <a:gd name="T66" fmla="*/ 13 w 54"/>
                  <a:gd name="T67" fmla="*/ 11 h 26"/>
                  <a:gd name="T68" fmla="*/ 11 w 54"/>
                  <a:gd name="T69" fmla="*/ 12 h 26"/>
                  <a:gd name="T70" fmla="*/ 12 w 54"/>
                  <a:gd name="T71" fmla="*/ 13 h 26"/>
                  <a:gd name="T72" fmla="*/ 8 w 54"/>
                  <a:gd name="T73" fmla="*/ 14 h 26"/>
                  <a:gd name="T74" fmla="*/ 3 w 54"/>
                  <a:gd name="T75" fmla="*/ 15 h 26"/>
                  <a:gd name="T76" fmla="*/ 10 w 54"/>
                  <a:gd name="T77" fmla="*/ 16 h 26"/>
                  <a:gd name="T78" fmla="*/ 12 w 54"/>
                  <a:gd name="T79" fmla="*/ 18 h 26"/>
                  <a:gd name="T80" fmla="*/ 15 w 54"/>
                  <a:gd name="T81" fmla="*/ 17 h 26"/>
                  <a:gd name="T82" fmla="*/ 13 w 54"/>
                  <a:gd name="T83" fmla="*/ 18 h 26"/>
                  <a:gd name="T84" fmla="*/ 15 w 54"/>
                  <a:gd name="T85" fmla="*/ 18 h 26"/>
                  <a:gd name="T86" fmla="*/ 10 w 54"/>
                  <a:gd name="T87" fmla="*/ 23 h 26"/>
                  <a:gd name="T88" fmla="*/ 15 w 54"/>
                  <a:gd name="T89" fmla="*/ 23 h 26"/>
                  <a:gd name="T90" fmla="*/ 21 w 54"/>
                  <a:gd name="T91" fmla="*/ 24 h 26"/>
                  <a:gd name="T92" fmla="*/ 20 w 54"/>
                  <a:gd name="T93" fmla="*/ 24 h 26"/>
                  <a:gd name="T94" fmla="*/ 22 w 54"/>
                  <a:gd name="T95" fmla="*/ 25 h 26"/>
                  <a:gd name="T96" fmla="*/ 29 w 54"/>
                  <a:gd name="T97" fmla="*/ 26 h 26"/>
                  <a:gd name="T98" fmla="*/ 33 w 54"/>
                  <a:gd name="T99" fmla="*/ 25 h 26"/>
                  <a:gd name="T100" fmla="*/ 39 w 54"/>
                  <a:gd name="T101" fmla="*/ 23 h 26"/>
                  <a:gd name="T102" fmla="*/ 46 w 54"/>
                  <a:gd name="T103" fmla="*/ 19 h 26"/>
                  <a:gd name="T104" fmla="*/ 52 w 54"/>
                  <a:gd name="T105" fmla="*/ 16 h 26"/>
                  <a:gd name="T106" fmla="*/ 52 w 54"/>
                  <a:gd name="T107" fmla="*/ 14 h 26"/>
                  <a:gd name="T108" fmla="*/ 54 w 54"/>
                  <a:gd name="T109" fmla="*/ 13 h 26"/>
                  <a:gd name="T110" fmla="*/ 52 w 54"/>
                  <a:gd name="T111" fmla="*/ 12 h 26"/>
                  <a:gd name="T112" fmla="*/ 53 w 54"/>
                  <a:gd name="T113" fmla="*/ 10 h 26"/>
                  <a:gd name="T114" fmla="*/ 53 w 54"/>
                  <a:gd name="T11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26">
                    <a:moveTo>
                      <a:pt x="53" y="10"/>
                    </a:moveTo>
                    <a:cubicBezTo>
                      <a:pt x="53" y="10"/>
                      <a:pt x="49" y="9"/>
                      <a:pt x="49" y="9"/>
                    </a:cubicBezTo>
                    <a:cubicBezTo>
                      <a:pt x="49" y="9"/>
                      <a:pt x="50" y="8"/>
                      <a:pt x="50" y="8"/>
                    </a:cubicBezTo>
                    <a:cubicBezTo>
                      <a:pt x="49" y="8"/>
                      <a:pt x="47" y="8"/>
                      <a:pt x="48" y="7"/>
                    </a:cubicBezTo>
                    <a:cubicBezTo>
                      <a:pt x="48" y="7"/>
                      <a:pt x="49" y="6"/>
                      <a:pt x="49" y="6"/>
                    </a:cubicBezTo>
                    <a:cubicBezTo>
                      <a:pt x="48" y="5"/>
                      <a:pt x="46" y="5"/>
                      <a:pt x="46" y="5"/>
                    </a:cubicBezTo>
                    <a:cubicBezTo>
                      <a:pt x="46" y="4"/>
                      <a:pt x="48" y="3"/>
                      <a:pt x="48" y="3"/>
                    </a:cubicBezTo>
                    <a:cubicBezTo>
                      <a:pt x="48" y="3"/>
                      <a:pt x="44" y="4"/>
                      <a:pt x="43" y="3"/>
                    </a:cubicBezTo>
                    <a:cubicBezTo>
                      <a:pt x="42" y="2"/>
                      <a:pt x="41" y="1"/>
                      <a:pt x="39" y="1"/>
                    </a:cubicBezTo>
                    <a:cubicBezTo>
                      <a:pt x="38" y="1"/>
                      <a:pt x="40" y="3"/>
                      <a:pt x="39" y="4"/>
                    </a:cubicBezTo>
                    <a:cubicBezTo>
                      <a:pt x="38" y="5"/>
                      <a:pt x="37" y="4"/>
                      <a:pt x="36" y="5"/>
                    </a:cubicBezTo>
                    <a:cubicBezTo>
                      <a:pt x="35" y="6"/>
                      <a:pt x="34" y="5"/>
                      <a:pt x="32" y="5"/>
                    </a:cubicBezTo>
                    <a:cubicBezTo>
                      <a:pt x="30" y="4"/>
                      <a:pt x="33" y="8"/>
                      <a:pt x="32" y="9"/>
                    </a:cubicBezTo>
                    <a:cubicBezTo>
                      <a:pt x="32" y="9"/>
                      <a:pt x="28" y="2"/>
                      <a:pt x="26" y="5"/>
                    </a:cubicBezTo>
                    <a:cubicBezTo>
                      <a:pt x="25" y="5"/>
                      <a:pt x="26" y="7"/>
                      <a:pt x="25" y="8"/>
                    </a:cubicBezTo>
                    <a:cubicBezTo>
                      <a:pt x="25" y="9"/>
                      <a:pt x="22" y="5"/>
                      <a:pt x="21" y="5"/>
                    </a:cubicBezTo>
                    <a:cubicBezTo>
                      <a:pt x="20" y="5"/>
                      <a:pt x="23" y="9"/>
                      <a:pt x="21" y="9"/>
                    </a:cubicBezTo>
                    <a:cubicBezTo>
                      <a:pt x="20" y="9"/>
                      <a:pt x="20" y="9"/>
                      <a:pt x="19" y="9"/>
                    </a:cubicBezTo>
                    <a:cubicBezTo>
                      <a:pt x="18" y="9"/>
                      <a:pt x="17" y="11"/>
                      <a:pt x="17" y="12"/>
                    </a:cubicBezTo>
                    <a:cubicBezTo>
                      <a:pt x="17" y="11"/>
                      <a:pt x="14" y="9"/>
                      <a:pt x="14" y="8"/>
                    </a:cubicBezTo>
                    <a:cubicBezTo>
                      <a:pt x="14" y="8"/>
                      <a:pt x="16" y="8"/>
                      <a:pt x="16" y="8"/>
                    </a:cubicBezTo>
                    <a:cubicBezTo>
                      <a:pt x="16" y="7"/>
                      <a:pt x="14" y="5"/>
                      <a:pt x="14" y="5"/>
                    </a:cubicBezTo>
                    <a:cubicBezTo>
                      <a:pt x="13" y="5"/>
                      <a:pt x="8" y="0"/>
                      <a:pt x="7" y="2"/>
                    </a:cubicBezTo>
                    <a:cubicBezTo>
                      <a:pt x="7" y="3"/>
                      <a:pt x="10" y="3"/>
                      <a:pt x="9" y="4"/>
                    </a:cubicBezTo>
                    <a:cubicBezTo>
                      <a:pt x="9" y="4"/>
                      <a:pt x="9" y="4"/>
                      <a:pt x="8" y="4"/>
                    </a:cubicBezTo>
                    <a:cubicBezTo>
                      <a:pt x="10" y="3"/>
                      <a:pt x="11" y="7"/>
                      <a:pt x="10" y="8"/>
                    </a:cubicBezTo>
                    <a:cubicBezTo>
                      <a:pt x="10" y="8"/>
                      <a:pt x="2" y="1"/>
                      <a:pt x="5" y="6"/>
                    </a:cubicBezTo>
                    <a:cubicBezTo>
                      <a:pt x="5" y="6"/>
                      <a:pt x="3" y="6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6"/>
                      <a:pt x="5" y="8"/>
                      <a:pt x="5" y="8"/>
                    </a:cubicBezTo>
                    <a:cubicBezTo>
                      <a:pt x="5" y="8"/>
                      <a:pt x="3" y="7"/>
                      <a:pt x="2" y="7"/>
                    </a:cubicBezTo>
                    <a:cubicBezTo>
                      <a:pt x="3" y="7"/>
                      <a:pt x="0" y="10"/>
                      <a:pt x="1" y="9"/>
                    </a:cubicBezTo>
                    <a:cubicBezTo>
                      <a:pt x="0" y="11"/>
                      <a:pt x="8" y="10"/>
                      <a:pt x="8" y="10"/>
                    </a:cubicBezTo>
                    <a:cubicBezTo>
                      <a:pt x="9" y="10"/>
                      <a:pt x="13" y="11"/>
                      <a:pt x="13" y="11"/>
                    </a:cubicBezTo>
                    <a:cubicBezTo>
                      <a:pt x="12" y="11"/>
                      <a:pt x="11" y="11"/>
                      <a:pt x="11" y="12"/>
                    </a:cubicBezTo>
                    <a:cubicBezTo>
                      <a:pt x="11" y="12"/>
                      <a:pt x="12" y="13"/>
                      <a:pt x="12" y="13"/>
                    </a:cubicBezTo>
                    <a:cubicBezTo>
                      <a:pt x="11" y="14"/>
                      <a:pt x="9" y="14"/>
                      <a:pt x="8" y="14"/>
                    </a:cubicBezTo>
                    <a:cubicBezTo>
                      <a:pt x="8" y="14"/>
                      <a:pt x="2" y="15"/>
                      <a:pt x="3" y="15"/>
                    </a:cubicBezTo>
                    <a:cubicBezTo>
                      <a:pt x="5" y="16"/>
                      <a:pt x="8" y="15"/>
                      <a:pt x="10" y="16"/>
                    </a:cubicBezTo>
                    <a:cubicBezTo>
                      <a:pt x="11" y="17"/>
                      <a:pt x="11" y="18"/>
                      <a:pt x="12" y="18"/>
                    </a:cubicBezTo>
                    <a:cubicBezTo>
                      <a:pt x="12" y="18"/>
                      <a:pt x="14" y="17"/>
                      <a:pt x="15" y="17"/>
                    </a:cubicBezTo>
                    <a:cubicBezTo>
                      <a:pt x="14" y="17"/>
                      <a:pt x="13" y="18"/>
                      <a:pt x="13" y="18"/>
                    </a:cubicBezTo>
                    <a:cubicBezTo>
                      <a:pt x="13" y="19"/>
                      <a:pt x="15" y="18"/>
                      <a:pt x="15" y="18"/>
                    </a:cubicBezTo>
                    <a:cubicBezTo>
                      <a:pt x="16" y="19"/>
                      <a:pt x="8" y="23"/>
                      <a:pt x="10" y="23"/>
                    </a:cubicBezTo>
                    <a:cubicBezTo>
                      <a:pt x="12" y="24"/>
                      <a:pt x="14" y="23"/>
                      <a:pt x="15" y="23"/>
                    </a:cubicBezTo>
                    <a:cubicBezTo>
                      <a:pt x="17" y="23"/>
                      <a:pt x="19" y="23"/>
                      <a:pt x="21" y="24"/>
                    </a:cubicBezTo>
                    <a:cubicBezTo>
                      <a:pt x="20" y="23"/>
                      <a:pt x="20" y="24"/>
                      <a:pt x="20" y="24"/>
                    </a:cubicBezTo>
                    <a:cubicBezTo>
                      <a:pt x="21" y="25"/>
                      <a:pt x="22" y="25"/>
                      <a:pt x="22" y="25"/>
                    </a:cubicBezTo>
                    <a:cubicBezTo>
                      <a:pt x="24" y="26"/>
                      <a:pt x="27" y="26"/>
                      <a:pt x="29" y="26"/>
                    </a:cubicBezTo>
                    <a:cubicBezTo>
                      <a:pt x="31" y="26"/>
                      <a:pt x="31" y="25"/>
                      <a:pt x="33" y="25"/>
                    </a:cubicBezTo>
                    <a:cubicBezTo>
                      <a:pt x="35" y="24"/>
                      <a:pt x="37" y="24"/>
                      <a:pt x="39" y="23"/>
                    </a:cubicBezTo>
                    <a:cubicBezTo>
                      <a:pt x="42" y="21"/>
                      <a:pt x="43" y="20"/>
                      <a:pt x="46" y="19"/>
                    </a:cubicBezTo>
                    <a:cubicBezTo>
                      <a:pt x="48" y="19"/>
                      <a:pt x="49" y="16"/>
                      <a:pt x="52" y="16"/>
                    </a:cubicBezTo>
                    <a:cubicBezTo>
                      <a:pt x="52" y="15"/>
                      <a:pt x="53" y="15"/>
                      <a:pt x="52" y="14"/>
                    </a:cubicBezTo>
                    <a:cubicBezTo>
                      <a:pt x="51" y="13"/>
                      <a:pt x="53" y="13"/>
                      <a:pt x="54" y="13"/>
                    </a:cubicBezTo>
                    <a:cubicBezTo>
                      <a:pt x="54" y="13"/>
                      <a:pt x="52" y="12"/>
                      <a:pt x="52" y="12"/>
                    </a:cubicBezTo>
                    <a:cubicBezTo>
                      <a:pt x="52" y="11"/>
                      <a:pt x="54" y="10"/>
                      <a:pt x="53" y="10"/>
                    </a:cubicBezTo>
                    <a:cubicBezTo>
                      <a:pt x="51" y="9"/>
                      <a:pt x="54" y="10"/>
                      <a:pt x="53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Freeform 406"/>
              <p:cNvSpPr>
                <a:spLocks/>
              </p:cNvSpPr>
              <p:nvPr/>
            </p:nvSpPr>
            <p:spPr bwMode="auto">
              <a:xfrm>
                <a:off x="14085545" y="4439516"/>
                <a:ext cx="840765" cy="579771"/>
              </a:xfrm>
              <a:custGeom>
                <a:avLst/>
                <a:gdLst>
                  <a:gd name="T0" fmla="*/ 77 w 90"/>
                  <a:gd name="T1" fmla="*/ 2 h 62"/>
                  <a:gd name="T2" fmla="*/ 66 w 90"/>
                  <a:gd name="T3" fmla="*/ 6 h 62"/>
                  <a:gd name="T4" fmla="*/ 51 w 90"/>
                  <a:gd name="T5" fmla="*/ 8 h 62"/>
                  <a:gd name="T6" fmla="*/ 48 w 90"/>
                  <a:gd name="T7" fmla="*/ 9 h 62"/>
                  <a:gd name="T8" fmla="*/ 39 w 90"/>
                  <a:gd name="T9" fmla="*/ 11 h 62"/>
                  <a:gd name="T10" fmla="*/ 32 w 90"/>
                  <a:gd name="T11" fmla="*/ 14 h 62"/>
                  <a:gd name="T12" fmla="*/ 26 w 90"/>
                  <a:gd name="T13" fmla="*/ 19 h 62"/>
                  <a:gd name="T14" fmla="*/ 26 w 90"/>
                  <a:gd name="T15" fmla="*/ 21 h 62"/>
                  <a:gd name="T16" fmla="*/ 27 w 90"/>
                  <a:gd name="T17" fmla="*/ 23 h 62"/>
                  <a:gd name="T18" fmla="*/ 23 w 90"/>
                  <a:gd name="T19" fmla="*/ 25 h 62"/>
                  <a:gd name="T20" fmla="*/ 21 w 90"/>
                  <a:gd name="T21" fmla="*/ 28 h 62"/>
                  <a:gd name="T22" fmla="*/ 21 w 90"/>
                  <a:gd name="T23" fmla="*/ 29 h 62"/>
                  <a:gd name="T24" fmla="*/ 14 w 90"/>
                  <a:gd name="T25" fmla="*/ 31 h 62"/>
                  <a:gd name="T26" fmla="*/ 19 w 90"/>
                  <a:gd name="T27" fmla="*/ 34 h 62"/>
                  <a:gd name="T28" fmla="*/ 9 w 90"/>
                  <a:gd name="T29" fmla="*/ 38 h 62"/>
                  <a:gd name="T30" fmla="*/ 6 w 90"/>
                  <a:gd name="T31" fmla="*/ 41 h 62"/>
                  <a:gd name="T32" fmla="*/ 5 w 90"/>
                  <a:gd name="T33" fmla="*/ 47 h 62"/>
                  <a:gd name="T34" fmla="*/ 4 w 90"/>
                  <a:gd name="T35" fmla="*/ 53 h 62"/>
                  <a:gd name="T36" fmla="*/ 12 w 90"/>
                  <a:gd name="T37" fmla="*/ 55 h 62"/>
                  <a:gd name="T38" fmla="*/ 12 w 90"/>
                  <a:gd name="T39" fmla="*/ 56 h 62"/>
                  <a:gd name="T40" fmla="*/ 16 w 90"/>
                  <a:gd name="T41" fmla="*/ 62 h 62"/>
                  <a:gd name="T42" fmla="*/ 26 w 90"/>
                  <a:gd name="T43" fmla="*/ 61 h 62"/>
                  <a:gd name="T44" fmla="*/ 26 w 90"/>
                  <a:gd name="T45" fmla="*/ 59 h 62"/>
                  <a:gd name="T46" fmla="*/ 20 w 90"/>
                  <a:gd name="T47" fmla="*/ 48 h 62"/>
                  <a:gd name="T48" fmla="*/ 20 w 90"/>
                  <a:gd name="T49" fmla="*/ 42 h 62"/>
                  <a:gd name="T50" fmla="*/ 22 w 90"/>
                  <a:gd name="T51" fmla="*/ 40 h 62"/>
                  <a:gd name="T52" fmla="*/ 21 w 90"/>
                  <a:gd name="T53" fmla="*/ 36 h 62"/>
                  <a:gd name="T54" fmla="*/ 27 w 90"/>
                  <a:gd name="T55" fmla="*/ 34 h 62"/>
                  <a:gd name="T56" fmla="*/ 27 w 90"/>
                  <a:gd name="T57" fmla="*/ 32 h 62"/>
                  <a:gd name="T58" fmla="*/ 32 w 90"/>
                  <a:gd name="T59" fmla="*/ 31 h 62"/>
                  <a:gd name="T60" fmla="*/ 35 w 90"/>
                  <a:gd name="T61" fmla="*/ 29 h 62"/>
                  <a:gd name="T62" fmla="*/ 35 w 90"/>
                  <a:gd name="T63" fmla="*/ 26 h 62"/>
                  <a:gd name="T64" fmla="*/ 42 w 90"/>
                  <a:gd name="T65" fmla="*/ 24 h 62"/>
                  <a:gd name="T66" fmla="*/ 45 w 90"/>
                  <a:gd name="T67" fmla="*/ 22 h 62"/>
                  <a:gd name="T68" fmla="*/ 58 w 90"/>
                  <a:gd name="T69" fmla="*/ 15 h 62"/>
                  <a:gd name="T70" fmla="*/ 81 w 90"/>
                  <a:gd name="T71" fmla="*/ 8 h 62"/>
                  <a:gd name="T72" fmla="*/ 84 w 90"/>
                  <a:gd name="T73" fmla="*/ 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90" h="62">
                    <a:moveTo>
                      <a:pt x="84" y="1"/>
                    </a:moveTo>
                    <a:cubicBezTo>
                      <a:pt x="81" y="1"/>
                      <a:pt x="80" y="0"/>
                      <a:pt x="77" y="2"/>
                    </a:cubicBezTo>
                    <a:cubicBezTo>
                      <a:pt x="76" y="2"/>
                      <a:pt x="72" y="3"/>
                      <a:pt x="73" y="4"/>
                    </a:cubicBezTo>
                    <a:cubicBezTo>
                      <a:pt x="72" y="4"/>
                      <a:pt x="68" y="6"/>
                      <a:pt x="66" y="6"/>
                    </a:cubicBezTo>
                    <a:cubicBezTo>
                      <a:pt x="64" y="6"/>
                      <a:pt x="61" y="7"/>
                      <a:pt x="59" y="8"/>
                    </a:cubicBezTo>
                    <a:cubicBezTo>
                      <a:pt x="56" y="8"/>
                      <a:pt x="54" y="8"/>
                      <a:pt x="51" y="8"/>
                    </a:cubicBezTo>
                    <a:cubicBezTo>
                      <a:pt x="51" y="8"/>
                      <a:pt x="45" y="8"/>
                      <a:pt x="46" y="9"/>
                    </a:cubicBezTo>
                    <a:cubicBezTo>
                      <a:pt x="46" y="9"/>
                      <a:pt x="48" y="9"/>
                      <a:pt x="48" y="9"/>
                    </a:cubicBezTo>
                    <a:cubicBezTo>
                      <a:pt x="47" y="10"/>
                      <a:pt x="45" y="10"/>
                      <a:pt x="44" y="11"/>
                    </a:cubicBezTo>
                    <a:cubicBezTo>
                      <a:pt x="43" y="11"/>
                      <a:pt x="41" y="11"/>
                      <a:pt x="39" y="11"/>
                    </a:cubicBezTo>
                    <a:cubicBezTo>
                      <a:pt x="38" y="11"/>
                      <a:pt x="38" y="11"/>
                      <a:pt x="36" y="12"/>
                    </a:cubicBezTo>
                    <a:cubicBezTo>
                      <a:pt x="35" y="15"/>
                      <a:pt x="34" y="14"/>
                      <a:pt x="32" y="14"/>
                    </a:cubicBezTo>
                    <a:cubicBezTo>
                      <a:pt x="30" y="15"/>
                      <a:pt x="31" y="17"/>
                      <a:pt x="28" y="17"/>
                    </a:cubicBezTo>
                    <a:cubicBezTo>
                      <a:pt x="26" y="17"/>
                      <a:pt x="27" y="19"/>
                      <a:pt x="26" y="19"/>
                    </a:cubicBezTo>
                    <a:cubicBezTo>
                      <a:pt x="25" y="20"/>
                      <a:pt x="22" y="18"/>
                      <a:pt x="23" y="19"/>
                    </a:cubicBezTo>
                    <a:cubicBezTo>
                      <a:pt x="23" y="20"/>
                      <a:pt x="26" y="21"/>
                      <a:pt x="26" y="21"/>
                    </a:cubicBezTo>
                    <a:cubicBezTo>
                      <a:pt x="26" y="21"/>
                      <a:pt x="22" y="22"/>
                      <a:pt x="22" y="22"/>
                    </a:cubicBezTo>
                    <a:cubicBezTo>
                      <a:pt x="22" y="23"/>
                      <a:pt x="27" y="23"/>
                      <a:pt x="27" y="23"/>
                    </a:cubicBezTo>
                    <a:cubicBezTo>
                      <a:pt x="27" y="24"/>
                      <a:pt x="20" y="24"/>
                      <a:pt x="21" y="25"/>
                    </a:cubicBezTo>
                    <a:cubicBezTo>
                      <a:pt x="21" y="24"/>
                      <a:pt x="23" y="25"/>
                      <a:pt x="23" y="25"/>
                    </a:cubicBezTo>
                    <a:cubicBezTo>
                      <a:pt x="21" y="26"/>
                      <a:pt x="20" y="25"/>
                      <a:pt x="20" y="26"/>
                    </a:cubicBezTo>
                    <a:cubicBezTo>
                      <a:pt x="19" y="27"/>
                      <a:pt x="21" y="28"/>
                      <a:pt x="21" y="28"/>
                    </a:cubicBezTo>
                    <a:cubicBezTo>
                      <a:pt x="20" y="28"/>
                      <a:pt x="19" y="28"/>
                      <a:pt x="18" y="28"/>
                    </a:cubicBezTo>
                    <a:cubicBezTo>
                      <a:pt x="18" y="28"/>
                      <a:pt x="20" y="29"/>
                      <a:pt x="21" y="29"/>
                    </a:cubicBezTo>
                    <a:cubicBezTo>
                      <a:pt x="19" y="29"/>
                      <a:pt x="18" y="29"/>
                      <a:pt x="17" y="30"/>
                    </a:cubicBezTo>
                    <a:cubicBezTo>
                      <a:pt x="16" y="31"/>
                      <a:pt x="15" y="31"/>
                      <a:pt x="14" y="31"/>
                    </a:cubicBezTo>
                    <a:cubicBezTo>
                      <a:pt x="12" y="32"/>
                      <a:pt x="12" y="33"/>
                      <a:pt x="14" y="33"/>
                    </a:cubicBezTo>
                    <a:cubicBezTo>
                      <a:pt x="15" y="33"/>
                      <a:pt x="18" y="34"/>
                      <a:pt x="19" y="34"/>
                    </a:cubicBezTo>
                    <a:cubicBezTo>
                      <a:pt x="17" y="35"/>
                      <a:pt x="15" y="33"/>
                      <a:pt x="15" y="36"/>
                    </a:cubicBezTo>
                    <a:cubicBezTo>
                      <a:pt x="15" y="37"/>
                      <a:pt x="10" y="37"/>
                      <a:pt x="9" y="38"/>
                    </a:cubicBezTo>
                    <a:cubicBezTo>
                      <a:pt x="8" y="39"/>
                      <a:pt x="9" y="39"/>
                      <a:pt x="9" y="40"/>
                    </a:cubicBezTo>
                    <a:cubicBezTo>
                      <a:pt x="9" y="40"/>
                      <a:pt x="6" y="41"/>
                      <a:pt x="6" y="41"/>
                    </a:cubicBezTo>
                    <a:cubicBezTo>
                      <a:pt x="2" y="42"/>
                      <a:pt x="7" y="42"/>
                      <a:pt x="7" y="43"/>
                    </a:cubicBezTo>
                    <a:cubicBezTo>
                      <a:pt x="8" y="44"/>
                      <a:pt x="5" y="47"/>
                      <a:pt x="5" y="47"/>
                    </a:cubicBezTo>
                    <a:cubicBezTo>
                      <a:pt x="3" y="49"/>
                      <a:pt x="0" y="47"/>
                      <a:pt x="0" y="51"/>
                    </a:cubicBezTo>
                    <a:cubicBezTo>
                      <a:pt x="0" y="55"/>
                      <a:pt x="2" y="53"/>
                      <a:pt x="4" y="53"/>
                    </a:cubicBezTo>
                    <a:cubicBezTo>
                      <a:pt x="6" y="54"/>
                      <a:pt x="7" y="55"/>
                      <a:pt x="9" y="54"/>
                    </a:cubicBezTo>
                    <a:cubicBezTo>
                      <a:pt x="9" y="54"/>
                      <a:pt x="11" y="56"/>
                      <a:pt x="12" y="55"/>
                    </a:cubicBezTo>
                    <a:cubicBezTo>
                      <a:pt x="12" y="55"/>
                      <a:pt x="10" y="55"/>
                      <a:pt x="10" y="56"/>
                    </a:cubicBezTo>
                    <a:cubicBezTo>
                      <a:pt x="11" y="56"/>
                      <a:pt x="12" y="56"/>
                      <a:pt x="12" y="56"/>
                    </a:cubicBezTo>
                    <a:cubicBezTo>
                      <a:pt x="12" y="56"/>
                      <a:pt x="10" y="60"/>
                      <a:pt x="10" y="60"/>
                    </a:cubicBezTo>
                    <a:cubicBezTo>
                      <a:pt x="12" y="61"/>
                      <a:pt x="14" y="61"/>
                      <a:pt x="16" y="62"/>
                    </a:cubicBezTo>
                    <a:cubicBezTo>
                      <a:pt x="19" y="62"/>
                      <a:pt x="20" y="62"/>
                      <a:pt x="23" y="62"/>
                    </a:cubicBezTo>
                    <a:cubicBezTo>
                      <a:pt x="24" y="61"/>
                      <a:pt x="25" y="61"/>
                      <a:pt x="26" y="61"/>
                    </a:cubicBezTo>
                    <a:cubicBezTo>
                      <a:pt x="27" y="62"/>
                      <a:pt x="28" y="62"/>
                      <a:pt x="30" y="62"/>
                    </a:cubicBezTo>
                    <a:cubicBezTo>
                      <a:pt x="31" y="62"/>
                      <a:pt x="27" y="59"/>
                      <a:pt x="26" y="59"/>
                    </a:cubicBezTo>
                    <a:cubicBezTo>
                      <a:pt x="24" y="57"/>
                      <a:pt x="23" y="55"/>
                      <a:pt x="22" y="53"/>
                    </a:cubicBezTo>
                    <a:cubicBezTo>
                      <a:pt x="20" y="51"/>
                      <a:pt x="21" y="50"/>
                      <a:pt x="20" y="48"/>
                    </a:cubicBezTo>
                    <a:cubicBezTo>
                      <a:pt x="19" y="45"/>
                      <a:pt x="18" y="45"/>
                      <a:pt x="20" y="43"/>
                    </a:cubicBezTo>
                    <a:cubicBezTo>
                      <a:pt x="21" y="43"/>
                      <a:pt x="20" y="43"/>
                      <a:pt x="20" y="42"/>
                    </a:cubicBezTo>
                    <a:cubicBezTo>
                      <a:pt x="21" y="41"/>
                      <a:pt x="24" y="42"/>
                      <a:pt x="24" y="41"/>
                    </a:cubicBezTo>
                    <a:cubicBezTo>
                      <a:pt x="24" y="41"/>
                      <a:pt x="22" y="40"/>
                      <a:pt x="22" y="40"/>
                    </a:cubicBezTo>
                    <a:cubicBezTo>
                      <a:pt x="23" y="39"/>
                      <a:pt x="26" y="40"/>
                      <a:pt x="26" y="39"/>
                    </a:cubicBezTo>
                    <a:cubicBezTo>
                      <a:pt x="26" y="38"/>
                      <a:pt x="21" y="37"/>
                      <a:pt x="21" y="36"/>
                    </a:cubicBezTo>
                    <a:cubicBezTo>
                      <a:pt x="21" y="36"/>
                      <a:pt x="29" y="37"/>
                      <a:pt x="29" y="37"/>
                    </a:cubicBezTo>
                    <a:cubicBezTo>
                      <a:pt x="29" y="36"/>
                      <a:pt x="27" y="35"/>
                      <a:pt x="27" y="34"/>
                    </a:cubicBezTo>
                    <a:cubicBezTo>
                      <a:pt x="27" y="33"/>
                      <a:pt x="30" y="35"/>
                      <a:pt x="31" y="34"/>
                    </a:cubicBezTo>
                    <a:cubicBezTo>
                      <a:pt x="31" y="33"/>
                      <a:pt x="27" y="31"/>
                      <a:pt x="27" y="32"/>
                    </a:cubicBezTo>
                    <a:cubicBezTo>
                      <a:pt x="27" y="31"/>
                      <a:pt x="31" y="33"/>
                      <a:pt x="32" y="32"/>
                    </a:cubicBezTo>
                    <a:cubicBezTo>
                      <a:pt x="32" y="32"/>
                      <a:pt x="33" y="31"/>
                      <a:pt x="32" y="31"/>
                    </a:cubicBezTo>
                    <a:cubicBezTo>
                      <a:pt x="32" y="31"/>
                      <a:pt x="30" y="29"/>
                      <a:pt x="30" y="29"/>
                    </a:cubicBezTo>
                    <a:cubicBezTo>
                      <a:pt x="32" y="29"/>
                      <a:pt x="33" y="30"/>
                      <a:pt x="35" y="29"/>
                    </a:cubicBezTo>
                    <a:cubicBezTo>
                      <a:pt x="35" y="28"/>
                      <a:pt x="37" y="27"/>
                      <a:pt x="37" y="27"/>
                    </a:cubicBezTo>
                    <a:cubicBezTo>
                      <a:pt x="37" y="26"/>
                      <a:pt x="35" y="26"/>
                      <a:pt x="35" y="26"/>
                    </a:cubicBezTo>
                    <a:cubicBezTo>
                      <a:pt x="36" y="26"/>
                      <a:pt x="39" y="26"/>
                      <a:pt x="39" y="24"/>
                    </a:cubicBezTo>
                    <a:cubicBezTo>
                      <a:pt x="39" y="22"/>
                      <a:pt x="41" y="25"/>
                      <a:pt x="42" y="24"/>
                    </a:cubicBezTo>
                    <a:cubicBezTo>
                      <a:pt x="42" y="24"/>
                      <a:pt x="41" y="23"/>
                      <a:pt x="41" y="23"/>
                    </a:cubicBezTo>
                    <a:cubicBezTo>
                      <a:pt x="42" y="22"/>
                      <a:pt x="45" y="23"/>
                      <a:pt x="45" y="22"/>
                    </a:cubicBezTo>
                    <a:cubicBezTo>
                      <a:pt x="46" y="21"/>
                      <a:pt x="45" y="20"/>
                      <a:pt x="44" y="20"/>
                    </a:cubicBezTo>
                    <a:cubicBezTo>
                      <a:pt x="49" y="18"/>
                      <a:pt x="53" y="16"/>
                      <a:pt x="58" y="15"/>
                    </a:cubicBezTo>
                    <a:cubicBezTo>
                      <a:pt x="61" y="14"/>
                      <a:pt x="65" y="13"/>
                      <a:pt x="68" y="12"/>
                    </a:cubicBezTo>
                    <a:cubicBezTo>
                      <a:pt x="73" y="11"/>
                      <a:pt x="77" y="10"/>
                      <a:pt x="81" y="8"/>
                    </a:cubicBezTo>
                    <a:cubicBezTo>
                      <a:pt x="83" y="8"/>
                      <a:pt x="86" y="6"/>
                      <a:pt x="88" y="4"/>
                    </a:cubicBezTo>
                    <a:cubicBezTo>
                      <a:pt x="90" y="2"/>
                      <a:pt x="86" y="1"/>
                      <a:pt x="84" y="1"/>
                    </a:cubicBezTo>
                    <a:cubicBezTo>
                      <a:pt x="82" y="1"/>
                      <a:pt x="86" y="1"/>
                      <a:pt x="8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Freeform 407"/>
              <p:cNvSpPr>
                <a:spLocks/>
              </p:cNvSpPr>
              <p:nvPr/>
            </p:nvSpPr>
            <p:spPr bwMode="auto">
              <a:xfrm>
                <a:off x="16241600" y="4197415"/>
                <a:ext cx="299364" cy="149721"/>
              </a:xfrm>
              <a:custGeom>
                <a:avLst/>
                <a:gdLst>
                  <a:gd name="T0" fmla="*/ 16 w 32"/>
                  <a:gd name="T1" fmla="*/ 6 h 16"/>
                  <a:gd name="T2" fmla="*/ 19 w 32"/>
                  <a:gd name="T3" fmla="*/ 1 h 16"/>
                  <a:gd name="T4" fmla="*/ 16 w 32"/>
                  <a:gd name="T5" fmla="*/ 0 h 16"/>
                  <a:gd name="T6" fmla="*/ 15 w 32"/>
                  <a:gd name="T7" fmla="*/ 2 h 16"/>
                  <a:gd name="T8" fmla="*/ 10 w 32"/>
                  <a:gd name="T9" fmla="*/ 2 h 16"/>
                  <a:gd name="T10" fmla="*/ 9 w 32"/>
                  <a:gd name="T11" fmla="*/ 4 h 16"/>
                  <a:gd name="T12" fmla="*/ 12 w 32"/>
                  <a:gd name="T13" fmla="*/ 4 h 16"/>
                  <a:gd name="T14" fmla="*/ 10 w 32"/>
                  <a:gd name="T15" fmla="*/ 8 h 16"/>
                  <a:gd name="T16" fmla="*/ 5 w 32"/>
                  <a:gd name="T17" fmla="*/ 10 h 16"/>
                  <a:gd name="T18" fmla="*/ 1 w 32"/>
                  <a:gd name="T19" fmla="*/ 15 h 16"/>
                  <a:gd name="T20" fmla="*/ 8 w 32"/>
                  <a:gd name="T21" fmla="*/ 15 h 16"/>
                  <a:gd name="T22" fmla="*/ 17 w 32"/>
                  <a:gd name="T23" fmla="*/ 14 h 16"/>
                  <a:gd name="T24" fmla="*/ 28 w 32"/>
                  <a:gd name="T25" fmla="*/ 12 h 16"/>
                  <a:gd name="T26" fmla="*/ 29 w 32"/>
                  <a:gd name="T27" fmla="*/ 7 h 16"/>
                  <a:gd name="T28" fmla="*/ 22 w 32"/>
                  <a:gd name="T29" fmla="*/ 3 h 16"/>
                  <a:gd name="T30" fmla="*/ 16 w 32"/>
                  <a:gd name="T31" fmla="*/ 6 h 16"/>
                  <a:gd name="T32" fmla="*/ 16 w 32"/>
                  <a:gd name="T33" fmla="*/ 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" h="16">
                    <a:moveTo>
                      <a:pt x="16" y="6"/>
                    </a:moveTo>
                    <a:cubicBezTo>
                      <a:pt x="16" y="6"/>
                      <a:pt x="19" y="2"/>
                      <a:pt x="19" y="1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5" y="0"/>
                      <a:pt x="15" y="2"/>
                      <a:pt x="15" y="2"/>
                    </a:cubicBezTo>
                    <a:cubicBezTo>
                      <a:pt x="13" y="2"/>
                      <a:pt x="12" y="0"/>
                      <a:pt x="10" y="2"/>
                    </a:cubicBezTo>
                    <a:cubicBezTo>
                      <a:pt x="10" y="2"/>
                      <a:pt x="8" y="3"/>
                      <a:pt x="9" y="4"/>
                    </a:cubicBezTo>
                    <a:cubicBezTo>
                      <a:pt x="10" y="4"/>
                      <a:pt x="11" y="5"/>
                      <a:pt x="12" y="4"/>
                    </a:cubicBezTo>
                    <a:cubicBezTo>
                      <a:pt x="10" y="5"/>
                      <a:pt x="5" y="6"/>
                      <a:pt x="10" y="8"/>
                    </a:cubicBezTo>
                    <a:cubicBezTo>
                      <a:pt x="7" y="7"/>
                      <a:pt x="6" y="8"/>
                      <a:pt x="5" y="10"/>
                    </a:cubicBezTo>
                    <a:cubicBezTo>
                      <a:pt x="4" y="11"/>
                      <a:pt x="0" y="15"/>
                      <a:pt x="1" y="15"/>
                    </a:cubicBezTo>
                    <a:cubicBezTo>
                      <a:pt x="3" y="16"/>
                      <a:pt x="6" y="16"/>
                      <a:pt x="8" y="15"/>
                    </a:cubicBezTo>
                    <a:cubicBezTo>
                      <a:pt x="11" y="13"/>
                      <a:pt x="14" y="13"/>
                      <a:pt x="17" y="14"/>
                    </a:cubicBezTo>
                    <a:cubicBezTo>
                      <a:pt x="21" y="14"/>
                      <a:pt x="24" y="13"/>
                      <a:pt x="28" y="12"/>
                    </a:cubicBezTo>
                    <a:cubicBezTo>
                      <a:pt x="30" y="11"/>
                      <a:pt x="32" y="8"/>
                      <a:pt x="29" y="7"/>
                    </a:cubicBezTo>
                    <a:cubicBezTo>
                      <a:pt x="27" y="6"/>
                      <a:pt x="24" y="2"/>
                      <a:pt x="22" y="3"/>
                    </a:cubicBezTo>
                    <a:cubicBezTo>
                      <a:pt x="20" y="3"/>
                      <a:pt x="18" y="6"/>
                      <a:pt x="16" y="6"/>
                    </a:cubicBezTo>
                    <a:cubicBezTo>
                      <a:pt x="15" y="6"/>
                      <a:pt x="17" y="6"/>
                      <a:pt x="16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Freeform 408"/>
              <p:cNvSpPr>
                <a:spLocks/>
              </p:cNvSpPr>
              <p:nvPr/>
            </p:nvSpPr>
            <p:spPr bwMode="auto">
              <a:xfrm>
                <a:off x="15999561" y="4111405"/>
                <a:ext cx="280256" cy="149721"/>
              </a:xfrm>
              <a:custGeom>
                <a:avLst/>
                <a:gdLst>
                  <a:gd name="T0" fmla="*/ 26 w 30"/>
                  <a:gd name="T1" fmla="*/ 10 h 16"/>
                  <a:gd name="T2" fmla="*/ 28 w 30"/>
                  <a:gd name="T3" fmla="*/ 7 h 16"/>
                  <a:gd name="T4" fmla="*/ 29 w 30"/>
                  <a:gd name="T5" fmla="*/ 5 h 16"/>
                  <a:gd name="T6" fmla="*/ 26 w 30"/>
                  <a:gd name="T7" fmla="*/ 3 h 16"/>
                  <a:gd name="T8" fmla="*/ 22 w 30"/>
                  <a:gd name="T9" fmla="*/ 3 h 16"/>
                  <a:gd name="T10" fmla="*/ 17 w 30"/>
                  <a:gd name="T11" fmla="*/ 4 h 16"/>
                  <a:gd name="T12" fmla="*/ 18 w 30"/>
                  <a:gd name="T13" fmla="*/ 1 h 16"/>
                  <a:gd name="T14" fmla="*/ 12 w 30"/>
                  <a:gd name="T15" fmla="*/ 1 h 16"/>
                  <a:gd name="T16" fmla="*/ 5 w 30"/>
                  <a:gd name="T17" fmla="*/ 4 h 16"/>
                  <a:gd name="T18" fmla="*/ 7 w 30"/>
                  <a:gd name="T19" fmla="*/ 4 h 16"/>
                  <a:gd name="T20" fmla="*/ 0 w 30"/>
                  <a:gd name="T21" fmla="*/ 8 h 16"/>
                  <a:gd name="T22" fmla="*/ 4 w 30"/>
                  <a:gd name="T23" fmla="*/ 9 h 16"/>
                  <a:gd name="T24" fmla="*/ 7 w 30"/>
                  <a:gd name="T25" fmla="*/ 12 h 16"/>
                  <a:gd name="T26" fmla="*/ 12 w 30"/>
                  <a:gd name="T27" fmla="*/ 13 h 16"/>
                  <a:gd name="T28" fmla="*/ 19 w 30"/>
                  <a:gd name="T29" fmla="*/ 16 h 16"/>
                  <a:gd name="T30" fmla="*/ 28 w 30"/>
                  <a:gd name="T31" fmla="*/ 15 h 16"/>
                  <a:gd name="T32" fmla="*/ 26 w 30"/>
                  <a:gd name="T33" fmla="*/ 10 h 16"/>
                  <a:gd name="T34" fmla="*/ 26 w 30"/>
                  <a:gd name="T35" fmla="*/ 1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0" h="16">
                    <a:moveTo>
                      <a:pt x="26" y="10"/>
                    </a:moveTo>
                    <a:cubicBezTo>
                      <a:pt x="29" y="11"/>
                      <a:pt x="27" y="9"/>
                      <a:pt x="28" y="7"/>
                    </a:cubicBezTo>
                    <a:cubicBezTo>
                      <a:pt x="28" y="6"/>
                      <a:pt x="29" y="6"/>
                      <a:pt x="29" y="5"/>
                    </a:cubicBezTo>
                    <a:cubicBezTo>
                      <a:pt x="29" y="4"/>
                      <a:pt x="27" y="3"/>
                      <a:pt x="26" y="3"/>
                    </a:cubicBezTo>
                    <a:cubicBezTo>
                      <a:pt x="25" y="2"/>
                      <a:pt x="23" y="2"/>
                      <a:pt x="22" y="3"/>
                    </a:cubicBezTo>
                    <a:cubicBezTo>
                      <a:pt x="22" y="3"/>
                      <a:pt x="17" y="4"/>
                      <a:pt x="17" y="4"/>
                    </a:cubicBezTo>
                    <a:cubicBezTo>
                      <a:pt x="17" y="4"/>
                      <a:pt x="21" y="2"/>
                      <a:pt x="18" y="1"/>
                    </a:cubicBezTo>
                    <a:cubicBezTo>
                      <a:pt x="16" y="0"/>
                      <a:pt x="14" y="1"/>
                      <a:pt x="12" y="1"/>
                    </a:cubicBezTo>
                    <a:cubicBezTo>
                      <a:pt x="11" y="1"/>
                      <a:pt x="6" y="2"/>
                      <a:pt x="5" y="4"/>
                    </a:cubicBezTo>
                    <a:cubicBezTo>
                      <a:pt x="5" y="4"/>
                      <a:pt x="7" y="4"/>
                      <a:pt x="7" y="4"/>
                    </a:cubicBezTo>
                    <a:cubicBezTo>
                      <a:pt x="7" y="4"/>
                      <a:pt x="0" y="7"/>
                      <a:pt x="0" y="8"/>
                    </a:cubicBezTo>
                    <a:cubicBezTo>
                      <a:pt x="0" y="8"/>
                      <a:pt x="4" y="9"/>
                      <a:pt x="4" y="9"/>
                    </a:cubicBezTo>
                    <a:cubicBezTo>
                      <a:pt x="5" y="9"/>
                      <a:pt x="6" y="11"/>
                      <a:pt x="7" y="12"/>
                    </a:cubicBezTo>
                    <a:cubicBezTo>
                      <a:pt x="9" y="13"/>
                      <a:pt x="10" y="13"/>
                      <a:pt x="12" y="13"/>
                    </a:cubicBezTo>
                    <a:cubicBezTo>
                      <a:pt x="14" y="14"/>
                      <a:pt x="17" y="16"/>
                      <a:pt x="19" y="16"/>
                    </a:cubicBezTo>
                    <a:cubicBezTo>
                      <a:pt x="22" y="16"/>
                      <a:pt x="25" y="16"/>
                      <a:pt x="28" y="15"/>
                    </a:cubicBezTo>
                    <a:cubicBezTo>
                      <a:pt x="30" y="15"/>
                      <a:pt x="26" y="10"/>
                      <a:pt x="26" y="10"/>
                    </a:cubicBezTo>
                    <a:cubicBezTo>
                      <a:pt x="27" y="10"/>
                      <a:pt x="25" y="10"/>
                      <a:pt x="26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Freeform 409"/>
              <p:cNvSpPr>
                <a:spLocks/>
              </p:cNvSpPr>
              <p:nvPr/>
            </p:nvSpPr>
            <p:spPr bwMode="auto">
              <a:xfrm>
                <a:off x="15916758" y="4120960"/>
                <a:ext cx="140127" cy="47785"/>
              </a:xfrm>
              <a:custGeom>
                <a:avLst/>
                <a:gdLst>
                  <a:gd name="T0" fmla="*/ 9 w 15"/>
                  <a:gd name="T1" fmla="*/ 1 h 5"/>
                  <a:gd name="T2" fmla="*/ 4 w 15"/>
                  <a:gd name="T3" fmla="*/ 1 h 5"/>
                  <a:gd name="T4" fmla="*/ 0 w 15"/>
                  <a:gd name="T5" fmla="*/ 1 h 5"/>
                  <a:gd name="T6" fmla="*/ 1 w 15"/>
                  <a:gd name="T7" fmla="*/ 3 h 5"/>
                  <a:gd name="T8" fmla="*/ 6 w 15"/>
                  <a:gd name="T9" fmla="*/ 5 h 5"/>
                  <a:gd name="T10" fmla="*/ 9 w 15"/>
                  <a:gd name="T11" fmla="*/ 1 h 5"/>
                  <a:gd name="T12" fmla="*/ 9 w 15"/>
                  <a:gd name="T13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5">
                    <a:moveTo>
                      <a:pt x="9" y="1"/>
                    </a:moveTo>
                    <a:cubicBezTo>
                      <a:pt x="8" y="1"/>
                      <a:pt x="6" y="1"/>
                      <a:pt x="4" y="1"/>
                    </a:cubicBezTo>
                    <a:cubicBezTo>
                      <a:pt x="3" y="1"/>
                      <a:pt x="1" y="0"/>
                      <a:pt x="0" y="1"/>
                    </a:cubicBezTo>
                    <a:cubicBezTo>
                      <a:pt x="0" y="1"/>
                      <a:pt x="0" y="3"/>
                      <a:pt x="1" y="3"/>
                    </a:cubicBezTo>
                    <a:cubicBezTo>
                      <a:pt x="3" y="4"/>
                      <a:pt x="4" y="5"/>
                      <a:pt x="6" y="5"/>
                    </a:cubicBezTo>
                    <a:cubicBezTo>
                      <a:pt x="8" y="5"/>
                      <a:pt x="15" y="2"/>
                      <a:pt x="9" y="1"/>
                    </a:cubicBezTo>
                    <a:cubicBezTo>
                      <a:pt x="8" y="1"/>
                      <a:pt x="10" y="2"/>
                      <a:pt x="9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2" name="Freeform 410"/>
              <p:cNvSpPr>
                <a:spLocks/>
              </p:cNvSpPr>
              <p:nvPr/>
            </p:nvSpPr>
            <p:spPr bwMode="auto">
              <a:xfrm>
                <a:off x="15942235" y="3990355"/>
                <a:ext cx="235667" cy="149721"/>
              </a:xfrm>
              <a:custGeom>
                <a:avLst/>
                <a:gdLst>
                  <a:gd name="T0" fmla="*/ 7 w 25"/>
                  <a:gd name="T1" fmla="*/ 15 h 16"/>
                  <a:gd name="T2" fmla="*/ 3 w 25"/>
                  <a:gd name="T3" fmla="*/ 13 h 16"/>
                  <a:gd name="T4" fmla="*/ 4 w 25"/>
                  <a:gd name="T5" fmla="*/ 12 h 16"/>
                  <a:gd name="T6" fmla="*/ 0 w 25"/>
                  <a:gd name="T7" fmla="*/ 12 h 16"/>
                  <a:gd name="T8" fmla="*/ 3 w 25"/>
                  <a:gd name="T9" fmla="*/ 11 h 16"/>
                  <a:gd name="T10" fmla="*/ 2 w 25"/>
                  <a:gd name="T11" fmla="*/ 10 h 16"/>
                  <a:gd name="T12" fmla="*/ 6 w 25"/>
                  <a:gd name="T13" fmla="*/ 6 h 16"/>
                  <a:gd name="T14" fmla="*/ 5 w 25"/>
                  <a:gd name="T15" fmla="*/ 6 h 16"/>
                  <a:gd name="T16" fmla="*/ 11 w 25"/>
                  <a:gd name="T17" fmla="*/ 3 h 16"/>
                  <a:gd name="T18" fmla="*/ 18 w 25"/>
                  <a:gd name="T19" fmla="*/ 0 h 16"/>
                  <a:gd name="T20" fmla="*/ 20 w 25"/>
                  <a:gd name="T21" fmla="*/ 4 h 16"/>
                  <a:gd name="T22" fmla="*/ 25 w 25"/>
                  <a:gd name="T23" fmla="*/ 7 h 16"/>
                  <a:gd name="T24" fmla="*/ 21 w 25"/>
                  <a:gd name="T25" fmla="*/ 9 h 16"/>
                  <a:gd name="T26" fmla="*/ 23 w 25"/>
                  <a:gd name="T27" fmla="*/ 12 h 16"/>
                  <a:gd name="T28" fmla="*/ 19 w 25"/>
                  <a:gd name="T29" fmla="*/ 13 h 16"/>
                  <a:gd name="T30" fmla="*/ 7 w 25"/>
                  <a:gd name="T31" fmla="*/ 15 h 16"/>
                  <a:gd name="T32" fmla="*/ 7 w 25"/>
                  <a:gd name="T33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" h="16">
                    <a:moveTo>
                      <a:pt x="7" y="15"/>
                    </a:moveTo>
                    <a:cubicBezTo>
                      <a:pt x="6" y="14"/>
                      <a:pt x="4" y="14"/>
                      <a:pt x="3" y="13"/>
                    </a:cubicBezTo>
                    <a:cubicBezTo>
                      <a:pt x="2" y="12"/>
                      <a:pt x="4" y="12"/>
                      <a:pt x="4" y="12"/>
                    </a:cubicBezTo>
                    <a:cubicBezTo>
                      <a:pt x="4" y="12"/>
                      <a:pt x="0" y="13"/>
                      <a:pt x="0" y="12"/>
                    </a:cubicBezTo>
                    <a:cubicBezTo>
                      <a:pt x="0" y="10"/>
                      <a:pt x="3" y="11"/>
                      <a:pt x="3" y="11"/>
                    </a:cubicBezTo>
                    <a:cubicBezTo>
                      <a:pt x="3" y="10"/>
                      <a:pt x="2" y="10"/>
                      <a:pt x="2" y="10"/>
                    </a:cubicBezTo>
                    <a:cubicBezTo>
                      <a:pt x="2" y="10"/>
                      <a:pt x="7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ubicBezTo>
                      <a:pt x="6" y="4"/>
                      <a:pt x="9" y="4"/>
                      <a:pt x="11" y="3"/>
                    </a:cubicBezTo>
                    <a:cubicBezTo>
                      <a:pt x="13" y="2"/>
                      <a:pt x="16" y="1"/>
                      <a:pt x="18" y="0"/>
                    </a:cubicBezTo>
                    <a:cubicBezTo>
                      <a:pt x="18" y="0"/>
                      <a:pt x="19" y="3"/>
                      <a:pt x="20" y="4"/>
                    </a:cubicBezTo>
                    <a:cubicBezTo>
                      <a:pt x="20" y="4"/>
                      <a:pt x="25" y="6"/>
                      <a:pt x="25" y="7"/>
                    </a:cubicBezTo>
                    <a:cubicBezTo>
                      <a:pt x="25" y="8"/>
                      <a:pt x="20" y="7"/>
                      <a:pt x="21" y="9"/>
                    </a:cubicBezTo>
                    <a:cubicBezTo>
                      <a:pt x="21" y="9"/>
                      <a:pt x="23" y="10"/>
                      <a:pt x="23" y="12"/>
                    </a:cubicBezTo>
                    <a:cubicBezTo>
                      <a:pt x="22" y="12"/>
                      <a:pt x="20" y="12"/>
                      <a:pt x="19" y="13"/>
                    </a:cubicBezTo>
                    <a:cubicBezTo>
                      <a:pt x="16" y="14"/>
                      <a:pt x="10" y="16"/>
                      <a:pt x="7" y="15"/>
                    </a:cubicBezTo>
                    <a:cubicBezTo>
                      <a:pt x="6" y="14"/>
                      <a:pt x="9" y="16"/>
                      <a:pt x="7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Freeform 411"/>
              <p:cNvSpPr>
                <a:spLocks/>
              </p:cNvSpPr>
              <p:nvPr/>
            </p:nvSpPr>
            <p:spPr bwMode="auto">
              <a:xfrm>
                <a:off x="18426316" y="4579679"/>
                <a:ext cx="235667" cy="76452"/>
              </a:xfrm>
              <a:custGeom>
                <a:avLst/>
                <a:gdLst>
                  <a:gd name="T0" fmla="*/ 5 w 25"/>
                  <a:gd name="T1" fmla="*/ 3 h 8"/>
                  <a:gd name="T2" fmla="*/ 3 w 25"/>
                  <a:gd name="T3" fmla="*/ 1 h 8"/>
                  <a:gd name="T4" fmla="*/ 1 w 25"/>
                  <a:gd name="T5" fmla="*/ 2 h 8"/>
                  <a:gd name="T6" fmla="*/ 2 w 25"/>
                  <a:gd name="T7" fmla="*/ 4 h 8"/>
                  <a:gd name="T8" fmla="*/ 5 w 25"/>
                  <a:gd name="T9" fmla="*/ 6 h 8"/>
                  <a:gd name="T10" fmla="*/ 16 w 25"/>
                  <a:gd name="T11" fmla="*/ 8 h 8"/>
                  <a:gd name="T12" fmla="*/ 24 w 25"/>
                  <a:gd name="T13" fmla="*/ 5 h 8"/>
                  <a:gd name="T14" fmla="*/ 23 w 25"/>
                  <a:gd name="T15" fmla="*/ 6 h 8"/>
                  <a:gd name="T16" fmla="*/ 20 w 25"/>
                  <a:gd name="T17" fmla="*/ 4 h 8"/>
                  <a:gd name="T18" fmla="*/ 15 w 25"/>
                  <a:gd name="T19" fmla="*/ 4 h 8"/>
                  <a:gd name="T20" fmla="*/ 10 w 25"/>
                  <a:gd name="T21" fmla="*/ 2 h 8"/>
                  <a:gd name="T22" fmla="*/ 5 w 2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5" h="8">
                    <a:moveTo>
                      <a:pt x="5" y="3"/>
                    </a:moveTo>
                    <a:cubicBezTo>
                      <a:pt x="4" y="3"/>
                      <a:pt x="4" y="1"/>
                      <a:pt x="3" y="1"/>
                    </a:cubicBezTo>
                    <a:cubicBezTo>
                      <a:pt x="3" y="0"/>
                      <a:pt x="1" y="2"/>
                      <a:pt x="1" y="2"/>
                    </a:cubicBezTo>
                    <a:cubicBezTo>
                      <a:pt x="0" y="4"/>
                      <a:pt x="1" y="4"/>
                      <a:pt x="2" y="4"/>
                    </a:cubicBezTo>
                    <a:cubicBezTo>
                      <a:pt x="3" y="4"/>
                      <a:pt x="4" y="6"/>
                      <a:pt x="5" y="6"/>
                    </a:cubicBezTo>
                    <a:cubicBezTo>
                      <a:pt x="9" y="7"/>
                      <a:pt x="12" y="8"/>
                      <a:pt x="16" y="8"/>
                    </a:cubicBezTo>
                    <a:cubicBezTo>
                      <a:pt x="17" y="8"/>
                      <a:pt x="25" y="7"/>
                      <a:pt x="24" y="5"/>
                    </a:cubicBezTo>
                    <a:cubicBezTo>
                      <a:pt x="23" y="5"/>
                      <a:pt x="23" y="6"/>
                      <a:pt x="23" y="6"/>
                    </a:cubicBezTo>
                    <a:cubicBezTo>
                      <a:pt x="22" y="6"/>
                      <a:pt x="21" y="5"/>
                      <a:pt x="20" y="4"/>
                    </a:cubicBezTo>
                    <a:cubicBezTo>
                      <a:pt x="19" y="4"/>
                      <a:pt x="17" y="3"/>
                      <a:pt x="15" y="4"/>
                    </a:cubicBezTo>
                    <a:cubicBezTo>
                      <a:pt x="14" y="4"/>
                      <a:pt x="12" y="2"/>
                      <a:pt x="10" y="2"/>
                    </a:cubicBezTo>
                    <a:cubicBezTo>
                      <a:pt x="8" y="2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4" name="Freeform 412"/>
              <p:cNvSpPr>
                <a:spLocks/>
              </p:cNvSpPr>
              <p:nvPr/>
            </p:nvSpPr>
            <p:spPr bwMode="auto">
              <a:xfrm>
                <a:off x="18126952" y="4729398"/>
                <a:ext cx="197453" cy="76452"/>
              </a:xfrm>
              <a:custGeom>
                <a:avLst/>
                <a:gdLst>
                  <a:gd name="T0" fmla="*/ 2 w 21"/>
                  <a:gd name="T1" fmla="*/ 6 h 8"/>
                  <a:gd name="T2" fmla="*/ 8 w 21"/>
                  <a:gd name="T3" fmla="*/ 6 h 8"/>
                  <a:gd name="T4" fmla="*/ 14 w 21"/>
                  <a:gd name="T5" fmla="*/ 8 h 8"/>
                  <a:gd name="T6" fmla="*/ 19 w 21"/>
                  <a:gd name="T7" fmla="*/ 7 h 8"/>
                  <a:gd name="T8" fmla="*/ 17 w 21"/>
                  <a:gd name="T9" fmla="*/ 4 h 8"/>
                  <a:gd name="T10" fmla="*/ 7 w 21"/>
                  <a:gd name="T11" fmla="*/ 2 h 8"/>
                  <a:gd name="T12" fmla="*/ 4 w 21"/>
                  <a:gd name="T13" fmla="*/ 5 h 8"/>
                  <a:gd name="T14" fmla="*/ 2 w 21"/>
                  <a:gd name="T15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8">
                    <a:moveTo>
                      <a:pt x="2" y="6"/>
                    </a:moveTo>
                    <a:cubicBezTo>
                      <a:pt x="5" y="6"/>
                      <a:pt x="6" y="6"/>
                      <a:pt x="8" y="6"/>
                    </a:cubicBezTo>
                    <a:cubicBezTo>
                      <a:pt x="10" y="7"/>
                      <a:pt x="12" y="7"/>
                      <a:pt x="14" y="8"/>
                    </a:cubicBezTo>
                    <a:cubicBezTo>
                      <a:pt x="16" y="8"/>
                      <a:pt x="18" y="8"/>
                      <a:pt x="19" y="7"/>
                    </a:cubicBezTo>
                    <a:cubicBezTo>
                      <a:pt x="21" y="6"/>
                      <a:pt x="18" y="5"/>
                      <a:pt x="17" y="4"/>
                    </a:cubicBezTo>
                    <a:cubicBezTo>
                      <a:pt x="14" y="2"/>
                      <a:pt x="11" y="0"/>
                      <a:pt x="7" y="2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3" y="5"/>
                      <a:pt x="0" y="6"/>
                      <a:pt x="2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Freeform 413"/>
              <p:cNvSpPr>
                <a:spLocks/>
              </p:cNvSpPr>
              <p:nvPr/>
            </p:nvSpPr>
            <p:spPr bwMode="auto">
              <a:xfrm>
                <a:off x="18136507" y="4694361"/>
                <a:ext cx="76432" cy="44598"/>
              </a:xfrm>
              <a:custGeom>
                <a:avLst/>
                <a:gdLst>
                  <a:gd name="T0" fmla="*/ 3 w 8"/>
                  <a:gd name="T1" fmla="*/ 5 h 5"/>
                  <a:gd name="T2" fmla="*/ 4 w 8"/>
                  <a:gd name="T3" fmla="*/ 1 h 5"/>
                  <a:gd name="T4" fmla="*/ 3 w 8"/>
                  <a:gd name="T5" fmla="*/ 5 h 5"/>
                  <a:gd name="T6" fmla="*/ 3 w 8"/>
                  <a:gd name="T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cubicBezTo>
                      <a:pt x="0" y="5"/>
                      <a:pt x="1" y="0"/>
                      <a:pt x="4" y="1"/>
                    </a:cubicBezTo>
                    <a:cubicBezTo>
                      <a:pt x="8" y="2"/>
                      <a:pt x="6" y="4"/>
                      <a:pt x="3" y="5"/>
                    </a:cubicBezTo>
                    <a:cubicBezTo>
                      <a:pt x="1" y="5"/>
                      <a:pt x="5" y="5"/>
                      <a:pt x="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6" name="Freeform 414"/>
              <p:cNvSpPr>
                <a:spLocks/>
              </p:cNvSpPr>
              <p:nvPr/>
            </p:nvSpPr>
            <p:spPr bwMode="auto">
              <a:xfrm>
                <a:off x="17932683" y="4560566"/>
                <a:ext cx="28662" cy="47785"/>
              </a:xfrm>
              <a:custGeom>
                <a:avLst/>
                <a:gdLst>
                  <a:gd name="T0" fmla="*/ 1 w 3"/>
                  <a:gd name="T1" fmla="*/ 3 h 5"/>
                  <a:gd name="T2" fmla="*/ 3 w 3"/>
                  <a:gd name="T3" fmla="*/ 1 h 5"/>
                  <a:gd name="T4" fmla="*/ 1 w 3"/>
                  <a:gd name="T5" fmla="*/ 5 h 5"/>
                  <a:gd name="T6" fmla="*/ 1 w 3"/>
                  <a:gd name="T7" fmla="*/ 3 h 5"/>
                  <a:gd name="T8" fmla="*/ 1 w 3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1" y="3"/>
                    </a:moveTo>
                    <a:cubicBezTo>
                      <a:pt x="0" y="2"/>
                      <a:pt x="2" y="0"/>
                      <a:pt x="3" y="1"/>
                    </a:cubicBezTo>
                    <a:cubicBezTo>
                      <a:pt x="3" y="2"/>
                      <a:pt x="2" y="5"/>
                      <a:pt x="1" y="5"/>
                    </a:cubicBezTo>
                    <a:cubicBezTo>
                      <a:pt x="1" y="5"/>
                      <a:pt x="1" y="3"/>
                      <a:pt x="1" y="3"/>
                    </a:cubicBezTo>
                    <a:cubicBezTo>
                      <a:pt x="0" y="2"/>
                      <a:pt x="1" y="3"/>
                      <a:pt x="1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Freeform 415"/>
              <p:cNvSpPr>
                <a:spLocks/>
              </p:cNvSpPr>
              <p:nvPr/>
            </p:nvSpPr>
            <p:spPr bwMode="auto">
              <a:xfrm>
                <a:off x="17932683" y="4700729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1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3"/>
                      <a:pt x="1" y="0"/>
                      <a:pt x="0" y="1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Freeform 416"/>
              <p:cNvSpPr>
                <a:spLocks/>
              </p:cNvSpPr>
              <p:nvPr/>
            </p:nvSpPr>
            <p:spPr bwMode="auto">
              <a:xfrm>
                <a:off x="17996378" y="4525526"/>
                <a:ext cx="394905" cy="149721"/>
              </a:xfrm>
              <a:custGeom>
                <a:avLst/>
                <a:gdLst>
                  <a:gd name="T0" fmla="*/ 34 w 42"/>
                  <a:gd name="T1" fmla="*/ 4 h 16"/>
                  <a:gd name="T2" fmla="*/ 29 w 42"/>
                  <a:gd name="T3" fmla="*/ 3 h 16"/>
                  <a:gd name="T4" fmla="*/ 23 w 42"/>
                  <a:gd name="T5" fmla="*/ 0 h 16"/>
                  <a:gd name="T6" fmla="*/ 22 w 42"/>
                  <a:gd name="T7" fmla="*/ 2 h 16"/>
                  <a:gd name="T8" fmla="*/ 20 w 42"/>
                  <a:gd name="T9" fmla="*/ 6 h 16"/>
                  <a:gd name="T10" fmla="*/ 11 w 42"/>
                  <a:gd name="T11" fmla="*/ 1 h 16"/>
                  <a:gd name="T12" fmla="*/ 4 w 42"/>
                  <a:gd name="T13" fmla="*/ 3 h 16"/>
                  <a:gd name="T14" fmla="*/ 2 w 42"/>
                  <a:gd name="T15" fmla="*/ 6 h 16"/>
                  <a:gd name="T16" fmla="*/ 1 w 42"/>
                  <a:gd name="T17" fmla="*/ 10 h 16"/>
                  <a:gd name="T18" fmla="*/ 9 w 42"/>
                  <a:gd name="T19" fmla="*/ 14 h 16"/>
                  <a:gd name="T20" fmla="*/ 13 w 42"/>
                  <a:gd name="T21" fmla="*/ 15 h 16"/>
                  <a:gd name="T22" fmla="*/ 15 w 42"/>
                  <a:gd name="T23" fmla="*/ 13 h 16"/>
                  <a:gd name="T24" fmla="*/ 16 w 42"/>
                  <a:gd name="T25" fmla="*/ 14 h 16"/>
                  <a:gd name="T26" fmla="*/ 18 w 42"/>
                  <a:gd name="T27" fmla="*/ 14 h 16"/>
                  <a:gd name="T28" fmla="*/ 25 w 42"/>
                  <a:gd name="T29" fmla="*/ 12 h 16"/>
                  <a:gd name="T30" fmla="*/ 28 w 42"/>
                  <a:gd name="T31" fmla="*/ 14 h 16"/>
                  <a:gd name="T32" fmla="*/ 34 w 42"/>
                  <a:gd name="T33" fmla="*/ 13 h 16"/>
                  <a:gd name="T34" fmla="*/ 33 w 42"/>
                  <a:gd name="T35" fmla="*/ 12 h 16"/>
                  <a:gd name="T36" fmla="*/ 37 w 42"/>
                  <a:gd name="T37" fmla="*/ 12 h 16"/>
                  <a:gd name="T38" fmla="*/ 39 w 42"/>
                  <a:gd name="T39" fmla="*/ 11 h 16"/>
                  <a:gd name="T40" fmla="*/ 40 w 42"/>
                  <a:gd name="T41" fmla="*/ 9 h 16"/>
                  <a:gd name="T42" fmla="*/ 39 w 42"/>
                  <a:gd name="T43" fmla="*/ 9 h 16"/>
                  <a:gd name="T44" fmla="*/ 42 w 42"/>
                  <a:gd name="T45" fmla="*/ 6 h 16"/>
                  <a:gd name="T46" fmla="*/ 34 w 42"/>
                  <a:gd name="T47" fmla="*/ 4 h 16"/>
                  <a:gd name="T48" fmla="*/ 34 w 42"/>
                  <a:gd name="T4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2" h="16">
                    <a:moveTo>
                      <a:pt x="34" y="4"/>
                    </a:moveTo>
                    <a:cubicBezTo>
                      <a:pt x="32" y="3"/>
                      <a:pt x="31" y="4"/>
                      <a:pt x="29" y="3"/>
                    </a:cubicBezTo>
                    <a:cubicBezTo>
                      <a:pt x="29" y="3"/>
                      <a:pt x="24" y="0"/>
                      <a:pt x="23" y="0"/>
                    </a:cubicBezTo>
                    <a:cubicBezTo>
                      <a:pt x="23" y="0"/>
                      <a:pt x="24" y="1"/>
                      <a:pt x="22" y="2"/>
                    </a:cubicBezTo>
                    <a:cubicBezTo>
                      <a:pt x="20" y="2"/>
                      <a:pt x="22" y="5"/>
                      <a:pt x="20" y="6"/>
                    </a:cubicBezTo>
                    <a:cubicBezTo>
                      <a:pt x="19" y="6"/>
                      <a:pt x="12" y="1"/>
                      <a:pt x="11" y="1"/>
                    </a:cubicBezTo>
                    <a:cubicBezTo>
                      <a:pt x="9" y="0"/>
                      <a:pt x="4" y="1"/>
                      <a:pt x="4" y="3"/>
                    </a:cubicBezTo>
                    <a:cubicBezTo>
                      <a:pt x="4" y="5"/>
                      <a:pt x="0" y="4"/>
                      <a:pt x="2" y="6"/>
                    </a:cubicBezTo>
                    <a:cubicBezTo>
                      <a:pt x="3" y="7"/>
                      <a:pt x="0" y="9"/>
                      <a:pt x="1" y="10"/>
                    </a:cubicBezTo>
                    <a:cubicBezTo>
                      <a:pt x="3" y="12"/>
                      <a:pt x="6" y="13"/>
                      <a:pt x="9" y="14"/>
                    </a:cubicBezTo>
                    <a:cubicBezTo>
                      <a:pt x="10" y="15"/>
                      <a:pt x="12" y="16"/>
                      <a:pt x="13" y="15"/>
                    </a:cubicBezTo>
                    <a:cubicBezTo>
                      <a:pt x="14" y="15"/>
                      <a:pt x="14" y="12"/>
                      <a:pt x="15" y="13"/>
                    </a:cubicBezTo>
                    <a:cubicBezTo>
                      <a:pt x="15" y="13"/>
                      <a:pt x="15" y="14"/>
                      <a:pt x="16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3"/>
                      <a:pt x="22" y="13"/>
                      <a:pt x="25" y="12"/>
                    </a:cubicBezTo>
                    <a:cubicBezTo>
                      <a:pt x="27" y="12"/>
                      <a:pt x="27" y="14"/>
                      <a:pt x="28" y="14"/>
                    </a:cubicBezTo>
                    <a:cubicBezTo>
                      <a:pt x="29" y="14"/>
                      <a:pt x="34" y="13"/>
                      <a:pt x="34" y="13"/>
                    </a:cubicBezTo>
                    <a:cubicBezTo>
                      <a:pt x="34" y="13"/>
                      <a:pt x="33" y="12"/>
                      <a:pt x="33" y="12"/>
                    </a:cubicBezTo>
                    <a:cubicBezTo>
                      <a:pt x="33" y="11"/>
                      <a:pt x="36" y="12"/>
                      <a:pt x="37" y="12"/>
                    </a:cubicBezTo>
                    <a:cubicBezTo>
                      <a:pt x="37" y="12"/>
                      <a:pt x="39" y="12"/>
                      <a:pt x="39" y="11"/>
                    </a:cubicBezTo>
                    <a:cubicBezTo>
                      <a:pt x="39" y="10"/>
                      <a:pt x="40" y="9"/>
                      <a:pt x="40" y="9"/>
                    </a:cubicBezTo>
                    <a:cubicBezTo>
                      <a:pt x="40" y="9"/>
                      <a:pt x="40" y="9"/>
                      <a:pt x="39" y="9"/>
                    </a:cubicBezTo>
                    <a:cubicBezTo>
                      <a:pt x="39" y="8"/>
                      <a:pt x="42" y="7"/>
                      <a:pt x="42" y="6"/>
                    </a:cubicBezTo>
                    <a:cubicBezTo>
                      <a:pt x="41" y="5"/>
                      <a:pt x="36" y="4"/>
                      <a:pt x="34" y="4"/>
                    </a:cubicBezTo>
                    <a:cubicBezTo>
                      <a:pt x="32" y="3"/>
                      <a:pt x="36" y="4"/>
                      <a:pt x="3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9" name="Freeform 417"/>
              <p:cNvSpPr>
                <a:spLocks/>
              </p:cNvSpPr>
              <p:nvPr/>
            </p:nvSpPr>
            <p:spPr bwMode="auto">
              <a:xfrm>
                <a:off x="18222495" y="4570124"/>
                <a:ext cx="73248" cy="76452"/>
              </a:xfrm>
              <a:custGeom>
                <a:avLst/>
                <a:gdLst>
                  <a:gd name="T0" fmla="*/ 7 w 8"/>
                  <a:gd name="T1" fmla="*/ 6 h 8"/>
                  <a:gd name="T2" fmla="*/ 4 w 8"/>
                  <a:gd name="T3" fmla="*/ 0 h 8"/>
                  <a:gd name="T4" fmla="*/ 6 w 8"/>
                  <a:gd name="T5" fmla="*/ 2 h 8"/>
                  <a:gd name="T6" fmla="*/ 7 w 8"/>
                  <a:gd name="T7" fmla="*/ 6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0" y="1"/>
                      <a:pt x="4" y="0"/>
                    </a:cubicBezTo>
                    <a:cubicBezTo>
                      <a:pt x="5" y="0"/>
                      <a:pt x="8" y="0"/>
                      <a:pt x="6" y="2"/>
                    </a:cubicBezTo>
                    <a:cubicBezTo>
                      <a:pt x="3" y="4"/>
                      <a:pt x="7" y="4"/>
                      <a:pt x="7" y="6"/>
                    </a:cubicBezTo>
                    <a:cubicBezTo>
                      <a:pt x="6" y="8"/>
                      <a:pt x="7" y="5"/>
                      <a:pt x="7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0" name="Freeform 418"/>
              <p:cNvSpPr>
                <a:spLocks/>
              </p:cNvSpPr>
              <p:nvPr/>
            </p:nvSpPr>
            <p:spPr bwMode="auto">
              <a:xfrm>
                <a:off x="19445425" y="5076623"/>
                <a:ext cx="101909" cy="57338"/>
              </a:xfrm>
              <a:custGeom>
                <a:avLst/>
                <a:gdLst>
                  <a:gd name="T0" fmla="*/ 3 w 11"/>
                  <a:gd name="T1" fmla="*/ 4 h 6"/>
                  <a:gd name="T2" fmla="*/ 1 w 11"/>
                  <a:gd name="T3" fmla="*/ 1 h 6"/>
                  <a:gd name="T4" fmla="*/ 6 w 11"/>
                  <a:gd name="T5" fmla="*/ 1 h 6"/>
                  <a:gd name="T6" fmla="*/ 3 w 11"/>
                  <a:gd name="T7" fmla="*/ 4 h 6"/>
                  <a:gd name="T8" fmla="*/ 3 w 11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6">
                    <a:moveTo>
                      <a:pt x="3" y="4"/>
                    </a:moveTo>
                    <a:cubicBezTo>
                      <a:pt x="1" y="3"/>
                      <a:pt x="0" y="3"/>
                      <a:pt x="1" y="1"/>
                    </a:cubicBezTo>
                    <a:cubicBezTo>
                      <a:pt x="2" y="0"/>
                      <a:pt x="4" y="1"/>
                      <a:pt x="6" y="1"/>
                    </a:cubicBezTo>
                    <a:cubicBezTo>
                      <a:pt x="11" y="2"/>
                      <a:pt x="6" y="6"/>
                      <a:pt x="3" y="4"/>
                    </a:cubicBezTo>
                    <a:cubicBezTo>
                      <a:pt x="2" y="3"/>
                      <a:pt x="4" y="5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1" name="Freeform 419"/>
              <p:cNvSpPr>
                <a:spLocks/>
              </p:cNvSpPr>
              <p:nvPr/>
            </p:nvSpPr>
            <p:spPr bwMode="auto">
              <a:xfrm>
                <a:off x="19247970" y="5898496"/>
                <a:ext cx="57323" cy="47785"/>
              </a:xfrm>
              <a:custGeom>
                <a:avLst/>
                <a:gdLst>
                  <a:gd name="T0" fmla="*/ 5 w 6"/>
                  <a:gd name="T1" fmla="*/ 2 h 5"/>
                  <a:gd name="T2" fmla="*/ 5 w 6"/>
                  <a:gd name="T3" fmla="*/ 1 h 5"/>
                  <a:gd name="T4" fmla="*/ 2 w 6"/>
                  <a:gd name="T5" fmla="*/ 1 h 5"/>
                  <a:gd name="T6" fmla="*/ 1 w 6"/>
                  <a:gd name="T7" fmla="*/ 3 h 5"/>
                  <a:gd name="T8" fmla="*/ 0 w 6"/>
                  <a:gd name="T9" fmla="*/ 4 h 5"/>
                  <a:gd name="T10" fmla="*/ 5 w 6"/>
                  <a:gd name="T11" fmla="*/ 2 h 5"/>
                  <a:gd name="T12" fmla="*/ 5 w 6"/>
                  <a:gd name="T13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5">
                    <a:moveTo>
                      <a:pt x="5" y="2"/>
                    </a:moveTo>
                    <a:cubicBezTo>
                      <a:pt x="6" y="2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3"/>
                      <a:pt x="0" y="5"/>
                      <a:pt x="0" y="4"/>
                    </a:cubicBezTo>
                    <a:cubicBezTo>
                      <a:pt x="0" y="4"/>
                      <a:pt x="5" y="2"/>
                      <a:pt x="5" y="2"/>
                    </a:cubicBezTo>
                    <a:cubicBezTo>
                      <a:pt x="6" y="2"/>
                      <a:pt x="3" y="3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Freeform 420"/>
              <p:cNvSpPr>
                <a:spLocks/>
              </p:cNvSpPr>
              <p:nvPr/>
            </p:nvSpPr>
            <p:spPr bwMode="auto">
              <a:xfrm>
                <a:off x="18005931" y="6172454"/>
                <a:ext cx="47770" cy="25484"/>
              </a:xfrm>
              <a:custGeom>
                <a:avLst/>
                <a:gdLst>
                  <a:gd name="T0" fmla="*/ 3 w 5"/>
                  <a:gd name="T1" fmla="*/ 3 h 3"/>
                  <a:gd name="T2" fmla="*/ 3 w 5"/>
                  <a:gd name="T3" fmla="*/ 0 h 3"/>
                  <a:gd name="T4" fmla="*/ 3 w 5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3">
                    <a:moveTo>
                      <a:pt x="3" y="3"/>
                    </a:moveTo>
                    <a:cubicBezTo>
                      <a:pt x="1" y="3"/>
                      <a:pt x="0" y="1"/>
                      <a:pt x="3" y="0"/>
                    </a:cubicBezTo>
                    <a:cubicBezTo>
                      <a:pt x="5" y="0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3" name="Freeform 421"/>
              <p:cNvSpPr>
                <a:spLocks/>
              </p:cNvSpPr>
              <p:nvPr/>
            </p:nvSpPr>
            <p:spPr bwMode="auto">
              <a:xfrm>
                <a:off x="18846696" y="6452780"/>
                <a:ext cx="47770" cy="44598"/>
              </a:xfrm>
              <a:custGeom>
                <a:avLst/>
                <a:gdLst>
                  <a:gd name="T0" fmla="*/ 5 w 5"/>
                  <a:gd name="T1" fmla="*/ 1 h 5"/>
                  <a:gd name="T2" fmla="*/ 1 w 5"/>
                  <a:gd name="T3" fmla="*/ 5 h 5"/>
                  <a:gd name="T4" fmla="*/ 4 w 5"/>
                  <a:gd name="T5" fmla="*/ 3 h 5"/>
                  <a:gd name="T6" fmla="*/ 5 w 5"/>
                  <a:gd name="T7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5" y="1"/>
                    </a:moveTo>
                    <a:cubicBezTo>
                      <a:pt x="5" y="1"/>
                      <a:pt x="0" y="5"/>
                      <a:pt x="1" y="5"/>
                    </a:cubicBezTo>
                    <a:cubicBezTo>
                      <a:pt x="2" y="5"/>
                      <a:pt x="4" y="3"/>
                      <a:pt x="4" y="3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4" name="Freeform 422"/>
              <p:cNvSpPr>
                <a:spLocks/>
              </p:cNvSpPr>
              <p:nvPr/>
            </p:nvSpPr>
            <p:spPr bwMode="auto">
              <a:xfrm>
                <a:off x="18818035" y="6526047"/>
                <a:ext cx="19109" cy="9556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1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5" name="Freeform 423"/>
              <p:cNvSpPr>
                <a:spLocks/>
              </p:cNvSpPr>
              <p:nvPr/>
            </p:nvSpPr>
            <p:spPr bwMode="auto">
              <a:xfrm>
                <a:off x="18687463" y="6675768"/>
                <a:ext cx="28662" cy="9556"/>
              </a:xfrm>
              <a:custGeom>
                <a:avLst/>
                <a:gdLst>
                  <a:gd name="T0" fmla="*/ 2 w 3"/>
                  <a:gd name="T1" fmla="*/ 0 h 1"/>
                  <a:gd name="T2" fmla="*/ 1 w 3"/>
                  <a:gd name="T3" fmla="*/ 1 h 1"/>
                  <a:gd name="T4" fmla="*/ 2 w 3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1">
                    <a:moveTo>
                      <a:pt x="2" y="0"/>
                    </a:moveTo>
                    <a:cubicBezTo>
                      <a:pt x="2" y="0"/>
                      <a:pt x="0" y="1"/>
                      <a:pt x="1" y="1"/>
                    </a:cubicBezTo>
                    <a:cubicBezTo>
                      <a:pt x="1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6" name="Freeform 424"/>
              <p:cNvSpPr>
                <a:spLocks/>
              </p:cNvSpPr>
              <p:nvPr/>
            </p:nvSpPr>
            <p:spPr bwMode="auto">
              <a:xfrm>
                <a:off x="18575996" y="6723551"/>
                <a:ext cx="66879" cy="38227"/>
              </a:xfrm>
              <a:custGeom>
                <a:avLst/>
                <a:gdLst>
                  <a:gd name="T0" fmla="*/ 6 w 7"/>
                  <a:gd name="T1" fmla="*/ 0 h 4"/>
                  <a:gd name="T2" fmla="*/ 1 w 7"/>
                  <a:gd name="T3" fmla="*/ 3 h 4"/>
                  <a:gd name="T4" fmla="*/ 6 w 7"/>
                  <a:gd name="T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6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7" y="0"/>
                      <a:pt x="6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7" name="Freeform 425"/>
              <p:cNvSpPr>
                <a:spLocks/>
              </p:cNvSpPr>
              <p:nvPr/>
            </p:nvSpPr>
            <p:spPr bwMode="auto">
              <a:xfrm>
                <a:off x="18502748" y="6761778"/>
                <a:ext cx="54139" cy="35042"/>
              </a:xfrm>
              <a:custGeom>
                <a:avLst/>
                <a:gdLst>
                  <a:gd name="T0" fmla="*/ 5 w 6"/>
                  <a:gd name="T1" fmla="*/ 0 h 4"/>
                  <a:gd name="T2" fmla="*/ 1 w 6"/>
                  <a:gd name="T3" fmla="*/ 3 h 4"/>
                  <a:gd name="T4" fmla="*/ 5 w 6"/>
                  <a:gd name="T5" fmla="*/ 0 h 4"/>
                  <a:gd name="T6" fmla="*/ 5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cubicBezTo>
                      <a:pt x="5" y="0"/>
                      <a:pt x="0" y="2"/>
                      <a:pt x="1" y="3"/>
                    </a:cubicBezTo>
                    <a:cubicBezTo>
                      <a:pt x="2" y="4"/>
                      <a:pt x="5" y="0"/>
                      <a:pt x="5" y="0"/>
                    </a:cubicBezTo>
                    <a:cubicBezTo>
                      <a:pt x="5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8" name="Freeform 426"/>
              <p:cNvSpPr>
                <a:spLocks/>
              </p:cNvSpPr>
              <p:nvPr/>
            </p:nvSpPr>
            <p:spPr bwMode="auto">
              <a:xfrm>
                <a:off x="18454978" y="6790447"/>
                <a:ext cx="47770" cy="44598"/>
              </a:xfrm>
              <a:custGeom>
                <a:avLst/>
                <a:gdLst>
                  <a:gd name="T0" fmla="*/ 4 w 5"/>
                  <a:gd name="T1" fmla="*/ 0 h 5"/>
                  <a:gd name="T2" fmla="*/ 0 w 5"/>
                  <a:gd name="T3" fmla="*/ 4 h 5"/>
                  <a:gd name="T4" fmla="*/ 4 w 5"/>
                  <a:gd name="T5" fmla="*/ 0 h 5"/>
                  <a:gd name="T6" fmla="*/ 4 w 5"/>
                  <a:gd name="T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4" y="0"/>
                    </a:moveTo>
                    <a:cubicBezTo>
                      <a:pt x="4" y="0"/>
                      <a:pt x="0" y="4"/>
                      <a:pt x="0" y="4"/>
                    </a:cubicBezTo>
                    <a:cubicBezTo>
                      <a:pt x="2" y="5"/>
                      <a:pt x="4" y="0"/>
                      <a:pt x="4" y="0"/>
                    </a:cubicBezTo>
                    <a:cubicBezTo>
                      <a:pt x="4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9" name="Freeform 427"/>
              <p:cNvSpPr>
                <a:spLocks/>
              </p:cNvSpPr>
              <p:nvPr/>
            </p:nvSpPr>
            <p:spPr bwMode="auto">
              <a:xfrm>
                <a:off x="18445422" y="6854158"/>
                <a:ext cx="9553" cy="9556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0" name="Freeform 428"/>
              <p:cNvSpPr>
                <a:spLocks/>
              </p:cNvSpPr>
              <p:nvPr/>
            </p:nvSpPr>
            <p:spPr bwMode="auto">
              <a:xfrm>
                <a:off x="18397652" y="681593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0 w 5"/>
                  <a:gd name="T3" fmla="*/ 4 h 4"/>
                  <a:gd name="T4" fmla="*/ 4 w 5"/>
                  <a:gd name="T5" fmla="*/ 1 h 4"/>
                  <a:gd name="T6" fmla="*/ 4 w 5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2" y="2"/>
                      <a:pt x="0" y="3"/>
                      <a:pt x="0" y="4"/>
                    </a:cubicBezTo>
                    <a:cubicBezTo>
                      <a:pt x="0" y="4"/>
                      <a:pt x="4" y="1"/>
                      <a:pt x="4" y="1"/>
                    </a:cubicBezTo>
                    <a:cubicBezTo>
                      <a:pt x="3" y="1"/>
                      <a:pt x="5" y="0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1" name="Freeform 429"/>
              <p:cNvSpPr>
                <a:spLocks/>
              </p:cNvSpPr>
              <p:nvPr/>
            </p:nvSpPr>
            <p:spPr bwMode="auto">
              <a:xfrm>
                <a:off x="18053701" y="7163156"/>
                <a:ext cx="19109" cy="28669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grpSp>
            <p:nvGrpSpPr>
              <p:cNvPr id="72" name="Group 71"/>
              <p:cNvGrpSpPr/>
              <p:nvPr/>
            </p:nvGrpSpPr>
            <p:grpSpPr>
              <a:xfrm>
                <a:off x="17709756" y="6761778"/>
                <a:ext cx="697449" cy="662593"/>
                <a:chOff x="5961121" y="2686387"/>
                <a:chExt cx="288233" cy="273757"/>
              </a:xfrm>
              <a:grpFill/>
            </p:grpSpPr>
            <p:sp>
              <p:nvSpPr>
                <p:cNvPr id="437" name="Freeform 430"/>
                <p:cNvSpPr>
                  <a:spLocks/>
                </p:cNvSpPr>
                <p:nvPr/>
              </p:nvSpPr>
              <p:spPr bwMode="auto">
                <a:xfrm>
                  <a:off x="6130902" y="2686387"/>
                  <a:ext cx="118452" cy="100026"/>
                </a:xfrm>
                <a:custGeom>
                  <a:avLst/>
                  <a:gdLst>
                    <a:gd name="T0" fmla="*/ 28 w 31"/>
                    <a:gd name="T1" fmla="*/ 10 h 26"/>
                    <a:gd name="T2" fmla="*/ 29 w 31"/>
                    <a:gd name="T3" fmla="*/ 7 h 26"/>
                    <a:gd name="T4" fmla="*/ 27 w 31"/>
                    <a:gd name="T5" fmla="*/ 10 h 26"/>
                    <a:gd name="T6" fmla="*/ 20 w 31"/>
                    <a:gd name="T7" fmla="*/ 8 h 26"/>
                    <a:gd name="T8" fmla="*/ 11 w 31"/>
                    <a:gd name="T9" fmla="*/ 1 h 26"/>
                    <a:gd name="T10" fmla="*/ 11 w 31"/>
                    <a:gd name="T11" fmla="*/ 5 h 26"/>
                    <a:gd name="T12" fmla="*/ 9 w 31"/>
                    <a:gd name="T13" fmla="*/ 11 h 26"/>
                    <a:gd name="T14" fmla="*/ 7 w 31"/>
                    <a:gd name="T15" fmla="*/ 14 h 26"/>
                    <a:gd name="T16" fmla="*/ 4 w 31"/>
                    <a:gd name="T17" fmla="*/ 14 h 26"/>
                    <a:gd name="T18" fmla="*/ 5 w 31"/>
                    <a:gd name="T19" fmla="*/ 16 h 26"/>
                    <a:gd name="T20" fmla="*/ 1 w 31"/>
                    <a:gd name="T21" fmla="*/ 18 h 26"/>
                    <a:gd name="T22" fmla="*/ 2 w 31"/>
                    <a:gd name="T23" fmla="*/ 23 h 26"/>
                    <a:gd name="T24" fmla="*/ 4 w 31"/>
                    <a:gd name="T25" fmla="*/ 25 h 26"/>
                    <a:gd name="T26" fmla="*/ 6 w 31"/>
                    <a:gd name="T27" fmla="*/ 23 h 26"/>
                    <a:gd name="T28" fmla="*/ 7 w 31"/>
                    <a:gd name="T29" fmla="*/ 23 h 26"/>
                    <a:gd name="T30" fmla="*/ 4 w 31"/>
                    <a:gd name="T31" fmla="*/ 20 h 26"/>
                    <a:gd name="T32" fmla="*/ 7 w 31"/>
                    <a:gd name="T33" fmla="*/ 19 h 26"/>
                    <a:gd name="T34" fmla="*/ 12 w 31"/>
                    <a:gd name="T35" fmla="*/ 18 h 26"/>
                    <a:gd name="T36" fmla="*/ 17 w 31"/>
                    <a:gd name="T37" fmla="*/ 21 h 26"/>
                    <a:gd name="T38" fmla="*/ 21 w 31"/>
                    <a:gd name="T39" fmla="*/ 16 h 26"/>
                    <a:gd name="T40" fmla="*/ 31 w 31"/>
                    <a:gd name="T41" fmla="*/ 14 h 26"/>
                    <a:gd name="T42" fmla="*/ 29 w 31"/>
                    <a:gd name="T43" fmla="*/ 12 h 26"/>
                    <a:gd name="T44" fmla="*/ 28 w 31"/>
                    <a:gd name="T45" fmla="*/ 10 h 26"/>
                    <a:gd name="T46" fmla="*/ 28 w 31"/>
                    <a:gd name="T4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1" h="26">
                      <a:moveTo>
                        <a:pt x="28" y="10"/>
                      </a:moveTo>
                      <a:cubicBezTo>
                        <a:pt x="28" y="10"/>
                        <a:pt x="29" y="8"/>
                        <a:pt x="29" y="7"/>
                      </a:cubicBezTo>
                      <a:cubicBezTo>
                        <a:pt x="29" y="8"/>
                        <a:pt x="27" y="10"/>
                        <a:pt x="27" y="10"/>
                      </a:cubicBezTo>
                      <a:cubicBezTo>
                        <a:pt x="25" y="10"/>
                        <a:pt x="21" y="9"/>
                        <a:pt x="20" y="8"/>
                      </a:cubicBezTo>
                      <a:cubicBezTo>
                        <a:pt x="17" y="7"/>
                        <a:pt x="15" y="2"/>
                        <a:pt x="11" y="1"/>
                      </a:cubicBezTo>
                      <a:cubicBezTo>
                        <a:pt x="9" y="0"/>
                        <a:pt x="10" y="4"/>
                        <a:pt x="11" y="5"/>
                      </a:cubicBezTo>
                      <a:cubicBezTo>
                        <a:pt x="11" y="7"/>
                        <a:pt x="10" y="9"/>
                        <a:pt x="9" y="11"/>
                      </a:cubicBezTo>
                      <a:cubicBezTo>
                        <a:pt x="8" y="12"/>
                        <a:pt x="10" y="15"/>
                        <a:pt x="7" y="14"/>
                      </a:cubicBezTo>
                      <a:cubicBezTo>
                        <a:pt x="7" y="14"/>
                        <a:pt x="5" y="13"/>
                        <a:pt x="4" y="14"/>
                      </a:cubicBezTo>
                      <a:cubicBezTo>
                        <a:pt x="4" y="15"/>
                        <a:pt x="5" y="16"/>
                        <a:pt x="5" y="16"/>
                      </a:cubicBezTo>
                      <a:cubicBezTo>
                        <a:pt x="5" y="16"/>
                        <a:pt x="2" y="18"/>
                        <a:pt x="1" y="18"/>
                      </a:cubicBezTo>
                      <a:cubicBezTo>
                        <a:pt x="0" y="20"/>
                        <a:pt x="3" y="21"/>
                        <a:pt x="2" y="23"/>
                      </a:cubicBezTo>
                      <a:cubicBezTo>
                        <a:pt x="1" y="24"/>
                        <a:pt x="3" y="26"/>
                        <a:pt x="4" y="25"/>
                      </a:cubicBezTo>
                      <a:cubicBezTo>
                        <a:pt x="5" y="24"/>
                        <a:pt x="5" y="23"/>
                        <a:pt x="6" y="23"/>
                      </a:cubicBezTo>
                      <a:cubicBezTo>
                        <a:pt x="6" y="23"/>
                        <a:pt x="7" y="24"/>
                        <a:pt x="7" y="23"/>
                      </a:cubicBezTo>
                      <a:cubicBezTo>
                        <a:pt x="7" y="22"/>
                        <a:pt x="5" y="21"/>
                        <a:pt x="4" y="20"/>
                      </a:cubicBezTo>
                      <a:cubicBezTo>
                        <a:pt x="3" y="18"/>
                        <a:pt x="7" y="19"/>
                        <a:pt x="7" y="19"/>
                      </a:cubicBezTo>
                      <a:cubicBezTo>
                        <a:pt x="9" y="19"/>
                        <a:pt x="10" y="17"/>
                        <a:pt x="12" y="18"/>
                      </a:cubicBezTo>
                      <a:cubicBezTo>
                        <a:pt x="14" y="19"/>
                        <a:pt x="15" y="20"/>
                        <a:pt x="17" y="21"/>
                      </a:cubicBezTo>
                      <a:cubicBezTo>
                        <a:pt x="20" y="23"/>
                        <a:pt x="19" y="17"/>
                        <a:pt x="21" y="16"/>
                      </a:cubicBezTo>
                      <a:cubicBezTo>
                        <a:pt x="21" y="16"/>
                        <a:pt x="31" y="16"/>
                        <a:pt x="31" y="14"/>
                      </a:cubicBezTo>
                      <a:cubicBezTo>
                        <a:pt x="30" y="13"/>
                        <a:pt x="27" y="15"/>
                        <a:pt x="29" y="12"/>
                      </a:cubicBezTo>
                      <a:cubicBezTo>
                        <a:pt x="30" y="11"/>
                        <a:pt x="27" y="12"/>
                        <a:pt x="28" y="10"/>
                      </a:cubicBezTo>
                      <a:cubicBezTo>
                        <a:pt x="29" y="7"/>
                        <a:pt x="28" y="11"/>
                        <a:pt x="28" y="10"/>
                      </a:cubicBezTo>
                      <a:close/>
                    </a:path>
                  </a:pathLst>
                </a:custGeom>
                <a:grpFill/>
                <a:ln w="1905" cap="flat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  <p:sp>
              <p:nvSpPr>
                <p:cNvPr id="438" name="Freeform 431"/>
                <p:cNvSpPr>
                  <a:spLocks/>
                </p:cNvSpPr>
                <p:nvPr/>
              </p:nvSpPr>
              <p:spPr bwMode="auto">
                <a:xfrm>
                  <a:off x="5961121" y="2778517"/>
                  <a:ext cx="215847" cy="181627"/>
                </a:xfrm>
                <a:custGeom>
                  <a:avLst/>
                  <a:gdLst>
                    <a:gd name="T0" fmla="*/ 52 w 56"/>
                    <a:gd name="T1" fmla="*/ 1 h 47"/>
                    <a:gd name="T2" fmla="*/ 51 w 56"/>
                    <a:gd name="T3" fmla="*/ 1 h 47"/>
                    <a:gd name="T4" fmla="*/ 52 w 56"/>
                    <a:gd name="T5" fmla="*/ 3 h 47"/>
                    <a:gd name="T6" fmla="*/ 49 w 56"/>
                    <a:gd name="T7" fmla="*/ 3 h 47"/>
                    <a:gd name="T8" fmla="*/ 47 w 56"/>
                    <a:gd name="T9" fmla="*/ 5 h 47"/>
                    <a:gd name="T10" fmla="*/ 45 w 56"/>
                    <a:gd name="T11" fmla="*/ 6 h 47"/>
                    <a:gd name="T12" fmla="*/ 46 w 56"/>
                    <a:gd name="T13" fmla="*/ 7 h 47"/>
                    <a:gd name="T14" fmla="*/ 46 w 56"/>
                    <a:gd name="T15" fmla="*/ 10 h 47"/>
                    <a:gd name="T16" fmla="*/ 46 w 56"/>
                    <a:gd name="T17" fmla="*/ 13 h 47"/>
                    <a:gd name="T18" fmla="*/ 41 w 56"/>
                    <a:gd name="T19" fmla="*/ 22 h 47"/>
                    <a:gd name="T20" fmla="*/ 36 w 56"/>
                    <a:gd name="T21" fmla="*/ 27 h 47"/>
                    <a:gd name="T22" fmla="*/ 31 w 56"/>
                    <a:gd name="T23" fmla="*/ 27 h 47"/>
                    <a:gd name="T24" fmla="*/ 32 w 56"/>
                    <a:gd name="T25" fmla="*/ 24 h 47"/>
                    <a:gd name="T26" fmla="*/ 30 w 56"/>
                    <a:gd name="T27" fmla="*/ 25 h 47"/>
                    <a:gd name="T28" fmla="*/ 29 w 56"/>
                    <a:gd name="T29" fmla="*/ 27 h 47"/>
                    <a:gd name="T30" fmla="*/ 25 w 56"/>
                    <a:gd name="T31" fmla="*/ 33 h 47"/>
                    <a:gd name="T32" fmla="*/ 25 w 56"/>
                    <a:gd name="T33" fmla="*/ 34 h 47"/>
                    <a:gd name="T34" fmla="*/ 23 w 56"/>
                    <a:gd name="T35" fmla="*/ 36 h 47"/>
                    <a:gd name="T36" fmla="*/ 21 w 56"/>
                    <a:gd name="T37" fmla="*/ 35 h 47"/>
                    <a:gd name="T38" fmla="*/ 17 w 56"/>
                    <a:gd name="T39" fmla="*/ 35 h 47"/>
                    <a:gd name="T40" fmla="*/ 9 w 56"/>
                    <a:gd name="T41" fmla="*/ 36 h 47"/>
                    <a:gd name="T42" fmla="*/ 2 w 56"/>
                    <a:gd name="T43" fmla="*/ 42 h 47"/>
                    <a:gd name="T44" fmla="*/ 1 w 56"/>
                    <a:gd name="T45" fmla="*/ 44 h 47"/>
                    <a:gd name="T46" fmla="*/ 3 w 56"/>
                    <a:gd name="T47" fmla="*/ 43 h 47"/>
                    <a:gd name="T48" fmla="*/ 5 w 56"/>
                    <a:gd name="T49" fmla="*/ 44 h 47"/>
                    <a:gd name="T50" fmla="*/ 22 w 56"/>
                    <a:gd name="T51" fmla="*/ 40 h 47"/>
                    <a:gd name="T52" fmla="*/ 21 w 56"/>
                    <a:gd name="T53" fmla="*/ 43 h 47"/>
                    <a:gd name="T54" fmla="*/ 24 w 56"/>
                    <a:gd name="T55" fmla="*/ 47 h 47"/>
                    <a:gd name="T56" fmla="*/ 27 w 56"/>
                    <a:gd name="T57" fmla="*/ 44 h 47"/>
                    <a:gd name="T58" fmla="*/ 30 w 56"/>
                    <a:gd name="T59" fmla="*/ 43 h 47"/>
                    <a:gd name="T60" fmla="*/ 31 w 56"/>
                    <a:gd name="T61" fmla="*/ 40 h 47"/>
                    <a:gd name="T62" fmla="*/ 38 w 56"/>
                    <a:gd name="T63" fmla="*/ 39 h 47"/>
                    <a:gd name="T64" fmla="*/ 41 w 56"/>
                    <a:gd name="T65" fmla="*/ 40 h 47"/>
                    <a:gd name="T66" fmla="*/ 43 w 56"/>
                    <a:gd name="T67" fmla="*/ 37 h 47"/>
                    <a:gd name="T68" fmla="*/ 45 w 56"/>
                    <a:gd name="T69" fmla="*/ 35 h 47"/>
                    <a:gd name="T70" fmla="*/ 46 w 56"/>
                    <a:gd name="T71" fmla="*/ 38 h 47"/>
                    <a:gd name="T72" fmla="*/ 48 w 56"/>
                    <a:gd name="T73" fmla="*/ 37 h 47"/>
                    <a:gd name="T74" fmla="*/ 49 w 56"/>
                    <a:gd name="T75" fmla="*/ 35 h 47"/>
                    <a:gd name="T76" fmla="*/ 49 w 56"/>
                    <a:gd name="T77" fmla="*/ 32 h 47"/>
                    <a:gd name="T78" fmla="*/ 51 w 56"/>
                    <a:gd name="T79" fmla="*/ 26 h 47"/>
                    <a:gd name="T80" fmla="*/ 51 w 56"/>
                    <a:gd name="T81" fmla="*/ 19 h 47"/>
                    <a:gd name="T82" fmla="*/ 53 w 56"/>
                    <a:gd name="T83" fmla="*/ 19 h 47"/>
                    <a:gd name="T84" fmla="*/ 55 w 56"/>
                    <a:gd name="T85" fmla="*/ 17 h 47"/>
                    <a:gd name="T86" fmla="*/ 55 w 56"/>
                    <a:gd name="T87" fmla="*/ 9 h 47"/>
                    <a:gd name="T88" fmla="*/ 52 w 56"/>
                    <a:gd name="T89" fmla="*/ 1 h 47"/>
                    <a:gd name="T90" fmla="*/ 52 w 56"/>
                    <a:gd name="T91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56" h="47">
                      <a:moveTo>
                        <a:pt x="52" y="1"/>
                      </a:moveTo>
                      <a:cubicBezTo>
                        <a:pt x="51" y="1"/>
                        <a:pt x="51" y="0"/>
                        <a:pt x="51" y="1"/>
                      </a:cubicBezTo>
                      <a:cubicBezTo>
                        <a:pt x="49" y="2"/>
                        <a:pt x="51" y="2"/>
                        <a:pt x="52" y="3"/>
                      </a:cubicBezTo>
                      <a:cubicBezTo>
                        <a:pt x="53" y="4"/>
                        <a:pt x="50" y="5"/>
                        <a:pt x="49" y="3"/>
                      </a:cubicBezTo>
                      <a:cubicBezTo>
                        <a:pt x="48" y="1"/>
                        <a:pt x="47" y="4"/>
                        <a:pt x="47" y="5"/>
                      </a:cubicBezTo>
                      <a:cubicBezTo>
                        <a:pt x="46" y="5"/>
                        <a:pt x="45" y="6"/>
                        <a:pt x="45" y="6"/>
                      </a:cubicBezTo>
                      <a:cubicBezTo>
                        <a:pt x="45" y="8"/>
                        <a:pt x="46" y="7"/>
                        <a:pt x="46" y="7"/>
                      </a:cubicBezTo>
                      <a:cubicBezTo>
                        <a:pt x="46" y="8"/>
                        <a:pt x="46" y="9"/>
                        <a:pt x="46" y="10"/>
                      </a:cubicBezTo>
                      <a:cubicBezTo>
                        <a:pt x="46" y="11"/>
                        <a:pt x="47" y="11"/>
                        <a:pt x="46" y="13"/>
                      </a:cubicBezTo>
                      <a:cubicBezTo>
                        <a:pt x="44" y="16"/>
                        <a:pt x="43" y="19"/>
                        <a:pt x="41" y="22"/>
                      </a:cubicBezTo>
                      <a:cubicBezTo>
                        <a:pt x="40" y="23"/>
                        <a:pt x="37" y="27"/>
                        <a:pt x="36" y="27"/>
                      </a:cubicBezTo>
                      <a:cubicBezTo>
                        <a:pt x="34" y="27"/>
                        <a:pt x="32" y="28"/>
                        <a:pt x="31" y="27"/>
                      </a:cubicBezTo>
                      <a:cubicBezTo>
                        <a:pt x="30" y="26"/>
                        <a:pt x="32" y="25"/>
                        <a:pt x="32" y="24"/>
                      </a:cubicBezTo>
                      <a:cubicBezTo>
                        <a:pt x="33" y="23"/>
                        <a:pt x="30" y="25"/>
                        <a:pt x="30" y="25"/>
                      </a:cubicBezTo>
                      <a:cubicBezTo>
                        <a:pt x="29" y="26"/>
                        <a:pt x="29" y="26"/>
                        <a:pt x="29" y="27"/>
                      </a:cubicBezTo>
                      <a:cubicBezTo>
                        <a:pt x="29" y="30"/>
                        <a:pt x="26" y="31"/>
                        <a:pt x="25" y="33"/>
                      </a:cubicBezTo>
                      <a:cubicBezTo>
                        <a:pt x="25" y="33"/>
                        <a:pt x="25" y="34"/>
                        <a:pt x="25" y="34"/>
                      </a:cubicBezTo>
                      <a:cubicBezTo>
                        <a:pt x="25" y="35"/>
                        <a:pt x="23" y="36"/>
                        <a:pt x="23" y="36"/>
                      </a:cubicBezTo>
                      <a:cubicBezTo>
                        <a:pt x="22" y="36"/>
                        <a:pt x="23" y="35"/>
                        <a:pt x="21" y="35"/>
                      </a:cubicBezTo>
                      <a:cubicBezTo>
                        <a:pt x="20" y="35"/>
                        <a:pt x="19" y="35"/>
                        <a:pt x="17" y="35"/>
                      </a:cubicBezTo>
                      <a:cubicBezTo>
                        <a:pt x="14" y="36"/>
                        <a:pt x="12" y="35"/>
                        <a:pt x="9" y="36"/>
                      </a:cubicBezTo>
                      <a:cubicBezTo>
                        <a:pt x="7" y="38"/>
                        <a:pt x="4" y="40"/>
                        <a:pt x="2" y="42"/>
                      </a:cubicBezTo>
                      <a:cubicBezTo>
                        <a:pt x="0" y="42"/>
                        <a:pt x="0" y="45"/>
                        <a:pt x="1" y="44"/>
                      </a:cubicBezTo>
                      <a:cubicBezTo>
                        <a:pt x="2" y="44"/>
                        <a:pt x="2" y="43"/>
                        <a:pt x="3" y="43"/>
                      </a:cubicBezTo>
                      <a:cubicBezTo>
                        <a:pt x="4" y="44"/>
                        <a:pt x="5" y="45"/>
                        <a:pt x="5" y="44"/>
                      </a:cubicBezTo>
                      <a:cubicBezTo>
                        <a:pt x="10" y="43"/>
                        <a:pt x="17" y="39"/>
                        <a:pt x="22" y="40"/>
                      </a:cubicBezTo>
                      <a:cubicBezTo>
                        <a:pt x="23" y="41"/>
                        <a:pt x="21" y="43"/>
                        <a:pt x="21" y="43"/>
                      </a:cubicBezTo>
                      <a:cubicBezTo>
                        <a:pt x="22" y="44"/>
                        <a:pt x="23" y="47"/>
                        <a:pt x="24" y="47"/>
                      </a:cubicBezTo>
                      <a:cubicBezTo>
                        <a:pt x="25" y="46"/>
                        <a:pt x="26" y="45"/>
                        <a:pt x="27" y="44"/>
                      </a:cubicBezTo>
                      <a:cubicBezTo>
                        <a:pt x="28" y="42"/>
                        <a:pt x="28" y="43"/>
                        <a:pt x="30" y="43"/>
                      </a:cubicBezTo>
                      <a:cubicBezTo>
                        <a:pt x="29" y="43"/>
                        <a:pt x="28" y="35"/>
                        <a:pt x="31" y="40"/>
                      </a:cubicBezTo>
                      <a:cubicBezTo>
                        <a:pt x="32" y="42"/>
                        <a:pt x="37" y="40"/>
                        <a:pt x="38" y="39"/>
                      </a:cubicBezTo>
                      <a:cubicBezTo>
                        <a:pt x="40" y="36"/>
                        <a:pt x="40" y="42"/>
                        <a:pt x="41" y="40"/>
                      </a:cubicBezTo>
                      <a:cubicBezTo>
                        <a:pt x="41" y="39"/>
                        <a:pt x="42" y="37"/>
                        <a:pt x="43" y="37"/>
                      </a:cubicBezTo>
                      <a:cubicBezTo>
                        <a:pt x="44" y="36"/>
                        <a:pt x="44" y="37"/>
                        <a:pt x="45" y="35"/>
                      </a:cubicBezTo>
                      <a:cubicBezTo>
                        <a:pt x="45" y="35"/>
                        <a:pt x="45" y="39"/>
                        <a:pt x="46" y="38"/>
                      </a:cubicBezTo>
                      <a:cubicBezTo>
                        <a:pt x="46" y="38"/>
                        <a:pt x="47" y="38"/>
                        <a:pt x="48" y="37"/>
                      </a:cubicBezTo>
                      <a:cubicBezTo>
                        <a:pt x="49" y="37"/>
                        <a:pt x="48" y="36"/>
                        <a:pt x="49" y="35"/>
                      </a:cubicBezTo>
                      <a:cubicBezTo>
                        <a:pt x="51" y="34"/>
                        <a:pt x="51" y="34"/>
                        <a:pt x="49" y="32"/>
                      </a:cubicBezTo>
                      <a:cubicBezTo>
                        <a:pt x="48" y="31"/>
                        <a:pt x="51" y="28"/>
                        <a:pt x="51" y="26"/>
                      </a:cubicBezTo>
                      <a:cubicBezTo>
                        <a:pt x="52" y="24"/>
                        <a:pt x="50" y="21"/>
                        <a:pt x="51" y="19"/>
                      </a:cubicBezTo>
                      <a:cubicBezTo>
                        <a:pt x="52" y="18"/>
                        <a:pt x="52" y="19"/>
                        <a:pt x="53" y="19"/>
                      </a:cubicBezTo>
                      <a:cubicBezTo>
                        <a:pt x="54" y="19"/>
                        <a:pt x="55" y="17"/>
                        <a:pt x="55" y="17"/>
                      </a:cubicBezTo>
                      <a:cubicBezTo>
                        <a:pt x="56" y="14"/>
                        <a:pt x="56" y="11"/>
                        <a:pt x="55" y="9"/>
                      </a:cubicBezTo>
                      <a:cubicBezTo>
                        <a:pt x="55" y="8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lose/>
                    </a:path>
                  </a:pathLst>
                </a:custGeom>
                <a:grpFill/>
                <a:ln w="1905" cap="flat">
                  <a:solidFill>
                    <a:schemeClr val="bg2"/>
                  </a:solidFill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>
                    <a:latin typeface="微软雅黑" panose="020B0503020204020204" pitchFamily="34" charset="-122"/>
                    <a:ea typeface="微软雅黑" panose="020B0503020204020204" pitchFamily="34" charset="-122"/>
                    <a:sym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73" name="Freeform 432"/>
              <p:cNvSpPr>
                <a:spLocks/>
              </p:cNvSpPr>
              <p:nvPr/>
            </p:nvSpPr>
            <p:spPr bwMode="auto">
              <a:xfrm>
                <a:off x="17884911" y="7370216"/>
                <a:ext cx="19109" cy="25484"/>
              </a:xfrm>
              <a:custGeom>
                <a:avLst/>
                <a:gdLst>
                  <a:gd name="T0" fmla="*/ 2 w 2"/>
                  <a:gd name="T1" fmla="*/ 0 h 3"/>
                  <a:gd name="T2" fmla="*/ 0 w 2"/>
                  <a:gd name="T3" fmla="*/ 1 h 3"/>
                  <a:gd name="T4" fmla="*/ 2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cubicBezTo>
                      <a:pt x="2" y="0"/>
                      <a:pt x="0" y="1"/>
                      <a:pt x="0" y="1"/>
                    </a:cubicBezTo>
                    <a:cubicBezTo>
                      <a:pt x="1" y="3"/>
                      <a:pt x="2" y="1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4" name="Freeform 433"/>
              <p:cNvSpPr>
                <a:spLocks/>
              </p:cNvSpPr>
              <p:nvPr/>
            </p:nvSpPr>
            <p:spPr bwMode="auto">
              <a:xfrm>
                <a:off x="17773446" y="7370216"/>
                <a:ext cx="121018" cy="92380"/>
              </a:xfrm>
              <a:custGeom>
                <a:avLst/>
                <a:gdLst>
                  <a:gd name="T0" fmla="*/ 11 w 13"/>
                  <a:gd name="T1" fmla="*/ 2 h 10"/>
                  <a:gd name="T2" fmla="*/ 7 w 13"/>
                  <a:gd name="T3" fmla="*/ 2 h 10"/>
                  <a:gd name="T4" fmla="*/ 5 w 13"/>
                  <a:gd name="T5" fmla="*/ 3 h 10"/>
                  <a:gd name="T6" fmla="*/ 3 w 13"/>
                  <a:gd name="T7" fmla="*/ 4 h 10"/>
                  <a:gd name="T8" fmla="*/ 0 w 13"/>
                  <a:gd name="T9" fmla="*/ 6 h 10"/>
                  <a:gd name="T10" fmla="*/ 3 w 13"/>
                  <a:gd name="T11" fmla="*/ 9 h 10"/>
                  <a:gd name="T12" fmla="*/ 6 w 13"/>
                  <a:gd name="T13" fmla="*/ 6 h 10"/>
                  <a:gd name="T14" fmla="*/ 10 w 13"/>
                  <a:gd name="T15" fmla="*/ 6 h 10"/>
                  <a:gd name="T16" fmla="*/ 11 w 13"/>
                  <a:gd name="T17" fmla="*/ 2 h 10"/>
                  <a:gd name="T18" fmla="*/ 11 w 13"/>
                  <a:gd name="T19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0">
                    <a:moveTo>
                      <a:pt x="11" y="2"/>
                    </a:moveTo>
                    <a:cubicBezTo>
                      <a:pt x="9" y="2"/>
                      <a:pt x="9" y="0"/>
                      <a:pt x="7" y="2"/>
                    </a:cubicBezTo>
                    <a:cubicBezTo>
                      <a:pt x="6" y="2"/>
                      <a:pt x="5" y="4"/>
                      <a:pt x="5" y="3"/>
                    </a:cubicBezTo>
                    <a:cubicBezTo>
                      <a:pt x="4" y="2"/>
                      <a:pt x="3" y="4"/>
                      <a:pt x="3" y="4"/>
                    </a:cubicBezTo>
                    <a:cubicBezTo>
                      <a:pt x="2" y="6"/>
                      <a:pt x="1" y="5"/>
                      <a:pt x="0" y="6"/>
                    </a:cubicBezTo>
                    <a:cubicBezTo>
                      <a:pt x="0" y="5"/>
                      <a:pt x="2" y="9"/>
                      <a:pt x="3" y="9"/>
                    </a:cubicBezTo>
                    <a:cubicBezTo>
                      <a:pt x="3" y="10"/>
                      <a:pt x="5" y="6"/>
                      <a:pt x="6" y="6"/>
                    </a:cubicBezTo>
                    <a:cubicBezTo>
                      <a:pt x="7" y="6"/>
                      <a:pt x="9" y="7"/>
                      <a:pt x="10" y="6"/>
                    </a:cubicBezTo>
                    <a:cubicBezTo>
                      <a:pt x="11" y="6"/>
                      <a:pt x="13" y="3"/>
                      <a:pt x="11" y="2"/>
                    </a:cubicBezTo>
                    <a:cubicBezTo>
                      <a:pt x="10" y="2"/>
                      <a:pt x="11" y="2"/>
                      <a:pt x="1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5" name="Freeform 434"/>
              <p:cNvSpPr>
                <a:spLocks/>
              </p:cNvSpPr>
              <p:nvPr/>
            </p:nvSpPr>
            <p:spPr bwMode="auto">
              <a:xfrm>
                <a:off x="17652427" y="7405258"/>
                <a:ext cx="101909" cy="149721"/>
              </a:xfrm>
              <a:custGeom>
                <a:avLst/>
                <a:gdLst>
                  <a:gd name="T0" fmla="*/ 7 w 11"/>
                  <a:gd name="T1" fmla="*/ 0 h 16"/>
                  <a:gd name="T2" fmla="*/ 2 w 11"/>
                  <a:gd name="T3" fmla="*/ 2 h 16"/>
                  <a:gd name="T4" fmla="*/ 0 w 11"/>
                  <a:gd name="T5" fmla="*/ 6 h 16"/>
                  <a:gd name="T6" fmla="*/ 2 w 11"/>
                  <a:gd name="T7" fmla="*/ 6 h 16"/>
                  <a:gd name="T8" fmla="*/ 3 w 11"/>
                  <a:gd name="T9" fmla="*/ 4 h 16"/>
                  <a:gd name="T10" fmla="*/ 4 w 11"/>
                  <a:gd name="T11" fmla="*/ 5 h 16"/>
                  <a:gd name="T12" fmla="*/ 3 w 11"/>
                  <a:gd name="T13" fmla="*/ 10 h 16"/>
                  <a:gd name="T14" fmla="*/ 3 w 11"/>
                  <a:gd name="T15" fmla="*/ 11 h 16"/>
                  <a:gd name="T16" fmla="*/ 3 w 11"/>
                  <a:gd name="T17" fmla="*/ 13 h 16"/>
                  <a:gd name="T18" fmla="*/ 5 w 11"/>
                  <a:gd name="T19" fmla="*/ 12 h 16"/>
                  <a:gd name="T20" fmla="*/ 6 w 11"/>
                  <a:gd name="T21" fmla="*/ 15 h 16"/>
                  <a:gd name="T22" fmla="*/ 8 w 11"/>
                  <a:gd name="T23" fmla="*/ 12 h 16"/>
                  <a:gd name="T24" fmla="*/ 11 w 11"/>
                  <a:gd name="T25" fmla="*/ 7 h 16"/>
                  <a:gd name="T26" fmla="*/ 10 w 11"/>
                  <a:gd name="T27" fmla="*/ 2 h 16"/>
                  <a:gd name="T28" fmla="*/ 7 w 11"/>
                  <a:gd name="T2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" h="16">
                    <a:moveTo>
                      <a:pt x="7" y="0"/>
                    </a:moveTo>
                    <a:cubicBezTo>
                      <a:pt x="5" y="0"/>
                      <a:pt x="3" y="1"/>
                      <a:pt x="2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0" y="5"/>
                      <a:pt x="3" y="5"/>
                      <a:pt x="2" y="6"/>
                    </a:cubicBezTo>
                    <a:cubicBezTo>
                      <a:pt x="3" y="5"/>
                      <a:pt x="2" y="4"/>
                      <a:pt x="3" y="4"/>
                    </a:cubicBezTo>
                    <a:cubicBezTo>
                      <a:pt x="3" y="4"/>
                      <a:pt x="4" y="4"/>
                      <a:pt x="4" y="5"/>
                    </a:cubicBezTo>
                    <a:cubicBezTo>
                      <a:pt x="4" y="7"/>
                      <a:pt x="4" y="8"/>
                      <a:pt x="3" y="10"/>
                    </a:cubicBezTo>
                    <a:cubicBezTo>
                      <a:pt x="2" y="11"/>
                      <a:pt x="3" y="11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3" y="16"/>
                      <a:pt x="5" y="12"/>
                      <a:pt x="5" y="12"/>
                    </a:cubicBezTo>
                    <a:cubicBezTo>
                      <a:pt x="5" y="12"/>
                      <a:pt x="5" y="15"/>
                      <a:pt x="6" y="15"/>
                    </a:cubicBezTo>
                    <a:cubicBezTo>
                      <a:pt x="6" y="16"/>
                      <a:pt x="8" y="13"/>
                      <a:pt x="8" y="12"/>
                    </a:cubicBezTo>
                    <a:cubicBezTo>
                      <a:pt x="10" y="10"/>
                      <a:pt x="10" y="8"/>
                      <a:pt x="11" y="7"/>
                    </a:cubicBezTo>
                    <a:cubicBezTo>
                      <a:pt x="11" y="5"/>
                      <a:pt x="10" y="4"/>
                      <a:pt x="10" y="2"/>
                    </a:cubicBezTo>
                    <a:cubicBezTo>
                      <a:pt x="10" y="0"/>
                      <a:pt x="7" y="2"/>
                      <a:pt x="7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6" name="Freeform 435"/>
              <p:cNvSpPr>
                <a:spLocks/>
              </p:cNvSpPr>
              <p:nvPr/>
            </p:nvSpPr>
            <p:spPr bwMode="auto">
              <a:xfrm>
                <a:off x="17550518" y="7771599"/>
                <a:ext cx="35033" cy="28669"/>
              </a:xfrm>
              <a:custGeom>
                <a:avLst/>
                <a:gdLst>
                  <a:gd name="T0" fmla="*/ 4 w 4"/>
                  <a:gd name="T1" fmla="*/ 0 h 3"/>
                  <a:gd name="T2" fmla="*/ 1 w 4"/>
                  <a:gd name="T3" fmla="*/ 3 h 3"/>
                  <a:gd name="T4" fmla="*/ 4 w 4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4" y="0"/>
                    </a:moveTo>
                    <a:cubicBezTo>
                      <a:pt x="3" y="0"/>
                      <a:pt x="0" y="1"/>
                      <a:pt x="1" y="3"/>
                    </a:cubicBezTo>
                    <a:cubicBezTo>
                      <a:pt x="1" y="3"/>
                      <a:pt x="4" y="0"/>
                      <a:pt x="4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7" name="Freeform 436"/>
              <p:cNvSpPr>
                <a:spLocks/>
              </p:cNvSpPr>
              <p:nvPr/>
            </p:nvSpPr>
            <p:spPr bwMode="auto">
              <a:xfrm>
                <a:off x="17633319" y="7679216"/>
                <a:ext cx="19109" cy="15928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8" name="Freeform 437"/>
              <p:cNvSpPr>
                <a:spLocks/>
              </p:cNvSpPr>
              <p:nvPr/>
            </p:nvSpPr>
            <p:spPr bwMode="auto">
              <a:xfrm>
                <a:off x="17381727" y="7873535"/>
                <a:ext cx="19109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9" name="Freeform 438"/>
              <p:cNvSpPr>
                <a:spLocks/>
              </p:cNvSpPr>
              <p:nvPr/>
            </p:nvSpPr>
            <p:spPr bwMode="auto">
              <a:xfrm>
                <a:off x="17203386" y="7838493"/>
                <a:ext cx="111465" cy="156092"/>
              </a:xfrm>
              <a:custGeom>
                <a:avLst/>
                <a:gdLst>
                  <a:gd name="T0" fmla="*/ 8 w 12"/>
                  <a:gd name="T1" fmla="*/ 1 h 17"/>
                  <a:gd name="T2" fmla="*/ 0 w 12"/>
                  <a:gd name="T3" fmla="*/ 8 h 17"/>
                  <a:gd name="T4" fmla="*/ 1 w 12"/>
                  <a:gd name="T5" fmla="*/ 14 h 17"/>
                  <a:gd name="T6" fmla="*/ 3 w 12"/>
                  <a:gd name="T7" fmla="*/ 17 h 17"/>
                  <a:gd name="T8" fmla="*/ 8 w 12"/>
                  <a:gd name="T9" fmla="*/ 1 h 17"/>
                  <a:gd name="T10" fmla="*/ 8 w 12"/>
                  <a:gd name="T11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7">
                    <a:moveTo>
                      <a:pt x="8" y="1"/>
                    </a:moveTo>
                    <a:cubicBezTo>
                      <a:pt x="5" y="0"/>
                      <a:pt x="1" y="6"/>
                      <a:pt x="0" y="8"/>
                    </a:cubicBezTo>
                    <a:cubicBezTo>
                      <a:pt x="0" y="10"/>
                      <a:pt x="0" y="12"/>
                      <a:pt x="1" y="14"/>
                    </a:cubicBezTo>
                    <a:cubicBezTo>
                      <a:pt x="1" y="14"/>
                      <a:pt x="3" y="17"/>
                      <a:pt x="3" y="17"/>
                    </a:cubicBezTo>
                    <a:cubicBezTo>
                      <a:pt x="4" y="15"/>
                      <a:pt x="12" y="2"/>
                      <a:pt x="8" y="1"/>
                    </a:cubicBezTo>
                    <a:cubicBezTo>
                      <a:pt x="7" y="1"/>
                      <a:pt x="9" y="1"/>
                      <a:pt x="8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0" name="Freeform 439"/>
              <p:cNvSpPr>
                <a:spLocks/>
              </p:cNvSpPr>
              <p:nvPr/>
            </p:nvSpPr>
            <p:spPr bwMode="auto">
              <a:xfrm>
                <a:off x="16652429" y="8099708"/>
                <a:ext cx="130574" cy="92380"/>
              </a:xfrm>
              <a:custGeom>
                <a:avLst/>
                <a:gdLst>
                  <a:gd name="T0" fmla="*/ 13 w 14"/>
                  <a:gd name="T1" fmla="*/ 1 h 10"/>
                  <a:gd name="T2" fmla="*/ 9 w 14"/>
                  <a:gd name="T3" fmla="*/ 0 h 10"/>
                  <a:gd name="T4" fmla="*/ 4 w 14"/>
                  <a:gd name="T5" fmla="*/ 2 h 10"/>
                  <a:gd name="T6" fmla="*/ 4 w 14"/>
                  <a:gd name="T7" fmla="*/ 9 h 10"/>
                  <a:gd name="T8" fmla="*/ 11 w 14"/>
                  <a:gd name="T9" fmla="*/ 6 h 10"/>
                  <a:gd name="T10" fmla="*/ 13 w 14"/>
                  <a:gd name="T11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0">
                    <a:moveTo>
                      <a:pt x="13" y="1"/>
                    </a:moveTo>
                    <a:cubicBezTo>
                      <a:pt x="12" y="1"/>
                      <a:pt x="11" y="0"/>
                      <a:pt x="9" y="0"/>
                    </a:cubicBezTo>
                    <a:cubicBezTo>
                      <a:pt x="7" y="0"/>
                      <a:pt x="6" y="1"/>
                      <a:pt x="4" y="2"/>
                    </a:cubicBezTo>
                    <a:cubicBezTo>
                      <a:pt x="2" y="4"/>
                      <a:pt x="0" y="7"/>
                      <a:pt x="4" y="9"/>
                    </a:cubicBezTo>
                    <a:cubicBezTo>
                      <a:pt x="6" y="10"/>
                      <a:pt x="10" y="8"/>
                      <a:pt x="11" y="6"/>
                    </a:cubicBezTo>
                    <a:cubicBezTo>
                      <a:pt x="11" y="5"/>
                      <a:pt x="14" y="1"/>
                      <a:pt x="1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1" name="Freeform 440"/>
              <p:cNvSpPr>
                <a:spLocks/>
              </p:cNvSpPr>
              <p:nvPr/>
            </p:nvSpPr>
            <p:spPr bwMode="auto">
              <a:xfrm>
                <a:off x="17184277" y="8163419"/>
                <a:ext cx="187897" cy="264400"/>
              </a:xfrm>
              <a:custGeom>
                <a:avLst/>
                <a:gdLst>
                  <a:gd name="T0" fmla="*/ 12 w 20"/>
                  <a:gd name="T1" fmla="*/ 2 h 28"/>
                  <a:gd name="T2" fmla="*/ 9 w 20"/>
                  <a:gd name="T3" fmla="*/ 2 h 28"/>
                  <a:gd name="T4" fmla="*/ 4 w 20"/>
                  <a:gd name="T5" fmla="*/ 3 h 28"/>
                  <a:gd name="T6" fmla="*/ 3 w 20"/>
                  <a:gd name="T7" fmla="*/ 11 h 28"/>
                  <a:gd name="T8" fmla="*/ 3 w 20"/>
                  <a:gd name="T9" fmla="*/ 13 h 28"/>
                  <a:gd name="T10" fmla="*/ 0 w 20"/>
                  <a:gd name="T11" fmla="*/ 13 h 28"/>
                  <a:gd name="T12" fmla="*/ 3 w 20"/>
                  <a:gd name="T13" fmla="*/ 22 h 28"/>
                  <a:gd name="T14" fmla="*/ 5 w 20"/>
                  <a:gd name="T15" fmla="*/ 20 h 28"/>
                  <a:gd name="T16" fmla="*/ 7 w 20"/>
                  <a:gd name="T17" fmla="*/ 22 h 28"/>
                  <a:gd name="T18" fmla="*/ 4 w 20"/>
                  <a:gd name="T19" fmla="*/ 23 h 28"/>
                  <a:gd name="T20" fmla="*/ 8 w 20"/>
                  <a:gd name="T21" fmla="*/ 26 h 28"/>
                  <a:gd name="T22" fmla="*/ 11 w 20"/>
                  <a:gd name="T23" fmla="*/ 25 h 28"/>
                  <a:gd name="T24" fmla="*/ 15 w 20"/>
                  <a:gd name="T25" fmla="*/ 28 h 28"/>
                  <a:gd name="T26" fmla="*/ 14 w 20"/>
                  <a:gd name="T27" fmla="*/ 25 h 28"/>
                  <a:gd name="T28" fmla="*/ 17 w 20"/>
                  <a:gd name="T29" fmla="*/ 24 h 28"/>
                  <a:gd name="T30" fmla="*/ 10 w 20"/>
                  <a:gd name="T31" fmla="*/ 22 h 28"/>
                  <a:gd name="T32" fmla="*/ 9 w 20"/>
                  <a:gd name="T33" fmla="*/ 16 h 28"/>
                  <a:gd name="T34" fmla="*/ 12 w 20"/>
                  <a:gd name="T35" fmla="*/ 12 h 28"/>
                  <a:gd name="T36" fmla="*/ 13 w 20"/>
                  <a:gd name="T37" fmla="*/ 7 h 28"/>
                  <a:gd name="T38" fmla="*/ 12 w 20"/>
                  <a:gd name="T39" fmla="*/ 2 h 28"/>
                  <a:gd name="T40" fmla="*/ 12 w 20"/>
                  <a:gd name="T41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0" h="28">
                    <a:moveTo>
                      <a:pt x="12" y="2"/>
                    </a:moveTo>
                    <a:cubicBezTo>
                      <a:pt x="10" y="1"/>
                      <a:pt x="11" y="5"/>
                      <a:pt x="9" y="2"/>
                    </a:cubicBezTo>
                    <a:cubicBezTo>
                      <a:pt x="8" y="0"/>
                      <a:pt x="4" y="1"/>
                      <a:pt x="4" y="3"/>
                    </a:cubicBezTo>
                    <a:cubicBezTo>
                      <a:pt x="3" y="6"/>
                      <a:pt x="4" y="8"/>
                      <a:pt x="3" y="11"/>
                    </a:cubicBezTo>
                    <a:cubicBezTo>
                      <a:pt x="3" y="12"/>
                      <a:pt x="3" y="13"/>
                      <a:pt x="3" y="13"/>
                    </a:cubicBezTo>
                    <a:cubicBezTo>
                      <a:pt x="2" y="14"/>
                      <a:pt x="0" y="13"/>
                      <a:pt x="0" y="13"/>
                    </a:cubicBezTo>
                    <a:cubicBezTo>
                      <a:pt x="0" y="13"/>
                      <a:pt x="2" y="22"/>
                      <a:pt x="3" y="22"/>
                    </a:cubicBezTo>
                    <a:cubicBezTo>
                      <a:pt x="3" y="22"/>
                      <a:pt x="4" y="19"/>
                      <a:pt x="5" y="20"/>
                    </a:cubicBezTo>
                    <a:cubicBezTo>
                      <a:pt x="5" y="20"/>
                      <a:pt x="7" y="21"/>
                      <a:pt x="7" y="22"/>
                    </a:cubicBezTo>
                    <a:cubicBezTo>
                      <a:pt x="7" y="23"/>
                      <a:pt x="4" y="21"/>
                      <a:pt x="4" y="23"/>
                    </a:cubicBezTo>
                    <a:cubicBezTo>
                      <a:pt x="4" y="25"/>
                      <a:pt x="6" y="27"/>
                      <a:pt x="8" y="26"/>
                    </a:cubicBezTo>
                    <a:cubicBezTo>
                      <a:pt x="9" y="26"/>
                      <a:pt x="10" y="24"/>
                      <a:pt x="11" y="25"/>
                    </a:cubicBezTo>
                    <a:cubicBezTo>
                      <a:pt x="11" y="25"/>
                      <a:pt x="15" y="28"/>
                      <a:pt x="15" y="28"/>
                    </a:cubicBezTo>
                    <a:cubicBezTo>
                      <a:pt x="16" y="27"/>
                      <a:pt x="13" y="26"/>
                      <a:pt x="14" y="25"/>
                    </a:cubicBezTo>
                    <a:cubicBezTo>
                      <a:pt x="13" y="26"/>
                      <a:pt x="20" y="28"/>
                      <a:pt x="17" y="24"/>
                    </a:cubicBezTo>
                    <a:cubicBezTo>
                      <a:pt x="15" y="22"/>
                      <a:pt x="11" y="25"/>
                      <a:pt x="10" y="22"/>
                    </a:cubicBezTo>
                    <a:cubicBezTo>
                      <a:pt x="9" y="20"/>
                      <a:pt x="9" y="19"/>
                      <a:pt x="9" y="16"/>
                    </a:cubicBezTo>
                    <a:cubicBezTo>
                      <a:pt x="9" y="14"/>
                      <a:pt x="11" y="14"/>
                      <a:pt x="12" y="12"/>
                    </a:cubicBezTo>
                    <a:cubicBezTo>
                      <a:pt x="14" y="10"/>
                      <a:pt x="14" y="9"/>
                      <a:pt x="13" y="7"/>
                    </a:cubicBezTo>
                    <a:cubicBezTo>
                      <a:pt x="13" y="7"/>
                      <a:pt x="13" y="2"/>
                      <a:pt x="12" y="2"/>
                    </a:cubicBezTo>
                    <a:cubicBezTo>
                      <a:pt x="11" y="2"/>
                      <a:pt x="13" y="2"/>
                      <a:pt x="1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2" name="Freeform 441"/>
              <p:cNvSpPr>
                <a:spLocks/>
              </p:cNvSpPr>
              <p:nvPr/>
            </p:nvSpPr>
            <p:spPr bwMode="auto">
              <a:xfrm>
                <a:off x="17343512" y="8389592"/>
                <a:ext cx="57323" cy="73269"/>
              </a:xfrm>
              <a:custGeom>
                <a:avLst/>
                <a:gdLst>
                  <a:gd name="T0" fmla="*/ 3 w 6"/>
                  <a:gd name="T1" fmla="*/ 1 h 8"/>
                  <a:gd name="T2" fmla="*/ 1 w 6"/>
                  <a:gd name="T3" fmla="*/ 1 h 8"/>
                  <a:gd name="T4" fmla="*/ 0 w 6"/>
                  <a:gd name="T5" fmla="*/ 3 h 8"/>
                  <a:gd name="T6" fmla="*/ 2 w 6"/>
                  <a:gd name="T7" fmla="*/ 6 h 8"/>
                  <a:gd name="T8" fmla="*/ 5 w 6"/>
                  <a:gd name="T9" fmla="*/ 7 h 8"/>
                  <a:gd name="T10" fmla="*/ 4 w 6"/>
                  <a:gd name="T11" fmla="*/ 4 h 8"/>
                  <a:gd name="T12" fmla="*/ 3 w 6"/>
                  <a:gd name="T13" fmla="*/ 1 h 8"/>
                  <a:gd name="T14" fmla="*/ 3 w 6"/>
                  <a:gd name="T1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8">
                    <a:moveTo>
                      <a:pt x="3" y="1"/>
                    </a:moveTo>
                    <a:cubicBezTo>
                      <a:pt x="3" y="1"/>
                      <a:pt x="2" y="0"/>
                      <a:pt x="1" y="1"/>
                    </a:cubicBezTo>
                    <a:cubicBezTo>
                      <a:pt x="1" y="2"/>
                      <a:pt x="0" y="2"/>
                      <a:pt x="0" y="3"/>
                    </a:cubicBezTo>
                    <a:cubicBezTo>
                      <a:pt x="1" y="4"/>
                      <a:pt x="0" y="5"/>
                      <a:pt x="2" y="6"/>
                    </a:cubicBezTo>
                    <a:cubicBezTo>
                      <a:pt x="2" y="6"/>
                      <a:pt x="6" y="8"/>
                      <a:pt x="5" y="7"/>
                    </a:cubicBezTo>
                    <a:cubicBezTo>
                      <a:pt x="5" y="6"/>
                      <a:pt x="5" y="5"/>
                      <a:pt x="4" y="4"/>
                    </a:cubicBezTo>
                    <a:cubicBezTo>
                      <a:pt x="2" y="4"/>
                      <a:pt x="2" y="1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3" name="Freeform 442"/>
              <p:cNvSpPr>
                <a:spLocks/>
              </p:cNvSpPr>
              <p:nvPr/>
            </p:nvSpPr>
            <p:spPr bwMode="auto">
              <a:xfrm>
                <a:off x="17381727" y="8453303"/>
                <a:ext cx="92356" cy="124237"/>
              </a:xfrm>
              <a:custGeom>
                <a:avLst/>
                <a:gdLst>
                  <a:gd name="T0" fmla="*/ 4 w 10"/>
                  <a:gd name="T1" fmla="*/ 0 h 13"/>
                  <a:gd name="T2" fmla="*/ 2 w 10"/>
                  <a:gd name="T3" fmla="*/ 1 h 13"/>
                  <a:gd name="T4" fmla="*/ 4 w 10"/>
                  <a:gd name="T5" fmla="*/ 4 h 13"/>
                  <a:gd name="T6" fmla="*/ 4 w 10"/>
                  <a:gd name="T7" fmla="*/ 9 h 13"/>
                  <a:gd name="T8" fmla="*/ 5 w 10"/>
                  <a:gd name="T9" fmla="*/ 13 h 13"/>
                  <a:gd name="T10" fmla="*/ 5 w 10"/>
                  <a:gd name="T11" fmla="*/ 11 h 13"/>
                  <a:gd name="T12" fmla="*/ 9 w 10"/>
                  <a:gd name="T13" fmla="*/ 8 h 13"/>
                  <a:gd name="T14" fmla="*/ 8 w 10"/>
                  <a:gd name="T15" fmla="*/ 6 h 13"/>
                  <a:gd name="T16" fmla="*/ 9 w 10"/>
                  <a:gd name="T17" fmla="*/ 5 h 13"/>
                  <a:gd name="T18" fmla="*/ 7 w 10"/>
                  <a:gd name="T19" fmla="*/ 1 h 13"/>
                  <a:gd name="T20" fmla="*/ 4 w 10"/>
                  <a:gd name="T2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" h="13">
                    <a:moveTo>
                      <a:pt x="4" y="0"/>
                    </a:moveTo>
                    <a:cubicBezTo>
                      <a:pt x="3" y="0"/>
                      <a:pt x="4" y="0"/>
                      <a:pt x="2" y="1"/>
                    </a:cubicBezTo>
                    <a:cubicBezTo>
                      <a:pt x="1" y="2"/>
                      <a:pt x="3" y="3"/>
                      <a:pt x="4" y="4"/>
                    </a:cubicBezTo>
                    <a:cubicBezTo>
                      <a:pt x="5" y="6"/>
                      <a:pt x="0" y="7"/>
                      <a:pt x="4" y="9"/>
                    </a:cubicBezTo>
                    <a:cubicBezTo>
                      <a:pt x="5" y="10"/>
                      <a:pt x="3" y="12"/>
                      <a:pt x="5" y="13"/>
                    </a:cubicBezTo>
                    <a:cubicBezTo>
                      <a:pt x="6" y="13"/>
                      <a:pt x="6" y="12"/>
                      <a:pt x="5" y="11"/>
                    </a:cubicBezTo>
                    <a:cubicBezTo>
                      <a:pt x="3" y="5"/>
                      <a:pt x="9" y="10"/>
                      <a:pt x="9" y="8"/>
                    </a:cubicBezTo>
                    <a:cubicBezTo>
                      <a:pt x="9" y="7"/>
                      <a:pt x="7" y="6"/>
                      <a:pt x="8" y="6"/>
                    </a:cubicBezTo>
                    <a:cubicBezTo>
                      <a:pt x="8" y="5"/>
                      <a:pt x="10" y="6"/>
                      <a:pt x="9" y="5"/>
                    </a:cubicBezTo>
                    <a:cubicBezTo>
                      <a:pt x="8" y="4"/>
                      <a:pt x="6" y="3"/>
                      <a:pt x="7" y="1"/>
                    </a:cubicBezTo>
                    <a:cubicBezTo>
                      <a:pt x="7" y="0"/>
                      <a:pt x="5" y="0"/>
                      <a:pt x="4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4" name="Freeform 443"/>
              <p:cNvSpPr>
                <a:spLocks/>
              </p:cNvSpPr>
              <p:nvPr/>
            </p:nvSpPr>
            <p:spPr bwMode="auto">
              <a:xfrm>
                <a:off x="17212936" y="8399150"/>
                <a:ext cx="57323" cy="73269"/>
              </a:xfrm>
              <a:custGeom>
                <a:avLst/>
                <a:gdLst>
                  <a:gd name="T0" fmla="*/ 6 w 6"/>
                  <a:gd name="T1" fmla="*/ 5 h 8"/>
                  <a:gd name="T2" fmla="*/ 0 w 6"/>
                  <a:gd name="T3" fmla="*/ 2 h 8"/>
                  <a:gd name="T4" fmla="*/ 3 w 6"/>
                  <a:gd name="T5" fmla="*/ 6 h 8"/>
                  <a:gd name="T6" fmla="*/ 6 w 6"/>
                  <a:gd name="T7" fmla="*/ 5 h 8"/>
                  <a:gd name="T8" fmla="*/ 6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6" y="5"/>
                    </a:moveTo>
                    <a:cubicBezTo>
                      <a:pt x="5" y="4"/>
                      <a:pt x="3" y="0"/>
                      <a:pt x="0" y="2"/>
                    </a:cubicBezTo>
                    <a:cubicBezTo>
                      <a:pt x="0" y="2"/>
                      <a:pt x="3" y="5"/>
                      <a:pt x="3" y="6"/>
                    </a:cubicBezTo>
                    <a:cubicBezTo>
                      <a:pt x="3" y="8"/>
                      <a:pt x="6" y="8"/>
                      <a:pt x="6" y="5"/>
                    </a:cubicBezTo>
                    <a:cubicBezTo>
                      <a:pt x="6" y="5"/>
                      <a:pt x="6" y="6"/>
                      <a:pt x="6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5" name="Freeform 444"/>
              <p:cNvSpPr>
                <a:spLocks/>
              </p:cNvSpPr>
              <p:nvPr/>
            </p:nvSpPr>
            <p:spPr bwMode="auto">
              <a:xfrm>
                <a:off x="17279818" y="8472417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2 h 10"/>
                  <a:gd name="T4" fmla="*/ 2 w 9"/>
                  <a:gd name="T5" fmla="*/ 4 h 10"/>
                  <a:gd name="T6" fmla="*/ 1 w 9"/>
                  <a:gd name="T7" fmla="*/ 9 h 10"/>
                  <a:gd name="T8" fmla="*/ 6 w 9"/>
                  <a:gd name="T9" fmla="*/ 6 h 10"/>
                  <a:gd name="T10" fmla="*/ 3 w 9"/>
                  <a:gd name="T11" fmla="*/ 2 h 10"/>
                  <a:gd name="T12" fmla="*/ 3 w 9"/>
                  <a:gd name="T13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2" y="3"/>
                      <a:pt x="2" y="4"/>
                    </a:cubicBezTo>
                    <a:cubicBezTo>
                      <a:pt x="3" y="5"/>
                      <a:pt x="0" y="8"/>
                      <a:pt x="1" y="9"/>
                    </a:cubicBezTo>
                    <a:cubicBezTo>
                      <a:pt x="1" y="10"/>
                      <a:pt x="5" y="6"/>
                      <a:pt x="6" y="6"/>
                    </a:cubicBezTo>
                    <a:cubicBezTo>
                      <a:pt x="9" y="6"/>
                      <a:pt x="3" y="2"/>
                      <a:pt x="3" y="2"/>
                    </a:cubicBezTo>
                    <a:cubicBezTo>
                      <a:pt x="1" y="0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6" name="Freeform 445"/>
              <p:cNvSpPr>
                <a:spLocks/>
              </p:cNvSpPr>
              <p:nvPr/>
            </p:nvSpPr>
            <p:spPr bwMode="auto">
              <a:xfrm>
                <a:off x="17298926" y="8529755"/>
                <a:ext cx="63695" cy="101936"/>
              </a:xfrm>
              <a:custGeom>
                <a:avLst/>
                <a:gdLst>
                  <a:gd name="T0" fmla="*/ 6 w 7"/>
                  <a:gd name="T1" fmla="*/ 1 h 11"/>
                  <a:gd name="T2" fmla="*/ 3 w 7"/>
                  <a:gd name="T3" fmla="*/ 5 h 11"/>
                  <a:gd name="T4" fmla="*/ 3 w 7"/>
                  <a:gd name="T5" fmla="*/ 9 h 11"/>
                  <a:gd name="T6" fmla="*/ 5 w 7"/>
                  <a:gd name="T7" fmla="*/ 6 h 11"/>
                  <a:gd name="T8" fmla="*/ 6 w 7"/>
                  <a:gd name="T9" fmla="*/ 1 h 11"/>
                  <a:gd name="T10" fmla="*/ 6 w 7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11">
                    <a:moveTo>
                      <a:pt x="6" y="1"/>
                    </a:moveTo>
                    <a:cubicBezTo>
                      <a:pt x="3" y="1"/>
                      <a:pt x="4" y="4"/>
                      <a:pt x="3" y="5"/>
                    </a:cubicBezTo>
                    <a:cubicBezTo>
                      <a:pt x="0" y="7"/>
                      <a:pt x="1" y="7"/>
                      <a:pt x="3" y="9"/>
                    </a:cubicBezTo>
                    <a:cubicBezTo>
                      <a:pt x="6" y="11"/>
                      <a:pt x="4" y="8"/>
                      <a:pt x="5" y="6"/>
                    </a:cubicBezTo>
                    <a:cubicBezTo>
                      <a:pt x="5" y="6"/>
                      <a:pt x="7" y="0"/>
                      <a:pt x="6" y="1"/>
                    </a:cubicBezTo>
                    <a:cubicBezTo>
                      <a:pt x="5" y="1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7" name="Freeform 446"/>
              <p:cNvSpPr>
                <a:spLocks/>
              </p:cNvSpPr>
              <p:nvPr/>
            </p:nvSpPr>
            <p:spPr bwMode="auto">
              <a:xfrm>
                <a:off x="17353063" y="8520200"/>
                <a:ext cx="38217" cy="73269"/>
              </a:xfrm>
              <a:custGeom>
                <a:avLst/>
                <a:gdLst>
                  <a:gd name="T0" fmla="*/ 3 w 4"/>
                  <a:gd name="T1" fmla="*/ 1 h 8"/>
                  <a:gd name="T2" fmla="*/ 0 w 4"/>
                  <a:gd name="T3" fmla="*/ 8 h 8"/>
                  <a:gd name="T4" fmla="*/ 3 w 4"/>
                  <a:gd name="T5" fmla="*/ 5 h 8"/>
                  <a:gd name="T6" fmla="*/ 3 w 4"/>
                  <a:gd name="T7" fmla="*/ 1 h 8"/>
                  <a:gd name="T8" fmla="*/ 3 w 4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8">
                    <a:moveTo>
                      <a:pt x="3" y="1"/>
                    </a:moveTo>
                    <a:cubicBezTo>
                      <a:pt x="2" y="1"/>
                      <a:pt x="0" y="7"/>
                      <a:pt x="0" y="8"/>
                    </a:cubicBezTo>
                    <a:cubicBezTo>
                      <a:pt x="0" y="8"/>
                      <a:pt x="2" y="6"/>
                      <a:pt x="3" y="5"/>
                    </a:cubicBezTo>
                    <a:cubicBezTo>
                      <a:pt x="3" y="5"/>
                      <a:pt x="4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8" name="Freeform 447"/>
              <p:cNvSpPr>
                <a:spLocks/>
              </p:cNvSpPr>
              <p:nvPr/>
            </p:nvSpPr>
            <p:spPr bwMode="auto">
              <a:xfrm>
                <a:off x="17372174" y="8567983"/>
                <a:ext cx="57323" cy="35042"/>
              </a:xfrm>
              <a:custGeom>
                <a:avLst/>
                <a:gdLst>
                  <a:gd name="T0" fmla="*/ 1 w 6"/>
                  <a:gd name="T1" fmla="*/ 1 h 4"/>
                  <a:gd name="T2" fmla="*/ 3 w 6"/>
                  <a:gd name="T3" fmla="*/ 3 h 4"/>
                  <a:gd name="T4" fmla="*/ 1 w 6"/>
                  <a:gd name="T5" fmla="*/ 1 h 4"/>
                  <a:gd name="T6" fmla="*/ 1 w 6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1" y="1"/>
                    </a:moveTo>
                    <a:cubicBezTo>
                      <a:pt x="0" y="3"/>
                      <a:pt x="1" y="4"/>
                      <a:pt x="3" y="3"/>
                    </a:cubicBezTo>
                    <a:cubicBezTo>
                      <a:pt x="6" y="3"/>
                      <a:pt x="2" y="0"/>
                      <a:pt x="1" y="1"/>
                    </a:cubicBezTo>
                    <a:cubicBezTo>
                      <a:pt x="1" y="2"/>
                      <a:pt x="2" y="1"/>
                      <a:pt x="1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9" name="Freeform 448"/>
              <p:cNvSpPr>
                <a:spLocks/>
              </p:cNvSpPr>
              <p:nvPr/>
            </p:nvSpPr>
            <p:spPr bwMode="auto">
              <a:xfrm>
                <a:off x="17372174" y="8593469"/>
                <a:ext cx="130574" cy="197506"/>
              </a:xfrm>
              <a:custGeom>
                <a:avLst/>
                <a:gdLst>
                  <a:gd name="T0" fmla="*/ 10 w 14"/>
                  <a:gd name="T1" fmla="*/ 0 h 21"/>
                  <a:gd name="T2" fmla="*/ 9 w 14"/>
                  <a:gd name="T3" fmla="*/ 2 h 21"/>
                  <a:gd name="T4" fmla="*/ 7 w 14"/>
                  <a:gd name="T5" fmla="*/ 4 h 21"/>
                  <a:gd name="T6" fmla="*/ 3 w 14"/>
                  <a:gd name="T7" fmla="*/ 6 h 21"/>
                  <a:gd name="T8" fmla="*/ 2 w 14"/>
                  <a:gd name="T9" fmla="*/ 11 h 21"/>
                  <a:gd name="T10" fmla="*/ 2 w 14"/>
                  <a:gd name="T11" fmla="*/ 14 h 21"/>
                  <a:gd name="T12" fmla="*/ 3 w 14"/>
                  <a:gd name="T13" fmla="*/ 18 h 21"/>
                  <a:gd name="T14" fmla="*/ 8 w 14"/>
                  <a:gd name="T15" fmla="*/ 19 h 21"/>
                  <a:gd name="T16" fmla="*/ 8 w 14"/>
                  <a:gd name="T17" fmla="*/ 16 h 21"/>
                  <a:gd name="T18" fmla="*/ 10 w 14"/>
                  <a:gd name="T19" fmla="*/ 12 h 21"/>
                  <a:gd name="T20" fmla="*/ 12 w 14"/>
                  <a:gd name="T21" fmla="*/ 17 h 21"/>
                  <a:gd name="T22" fmla="*/ 13 w 14"/>
                  <a:gd name="T23" fmla="*/ 14 h 21"/>
                  <a:gd name="T24" fmla="*/ 13 w 14"/>
                  <a:gd name="T25" fmla="*/ 10 h 21"/>
                  <a:gd name="T26" fmla="*/ 10 w 14"/>
                  <a:gd name="T27" fmla="*/ 0 h 21"/>
                  <a:gd name="T28" fmla="*/ 10 w 14"/>
                  <a:gd name="T2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4" h="21">
                    <a:moveTo>
                      <a:pt x="10" y="0"/>
                    </a:moveTo>
                    <a:cubicBezTo>
                      <a:pt x="9" y="0"/>
                      <a:pt x="9" y="1"/>
                      <a:pt x="9" y="2"/>
                    </a:cubicBezTo>
                    <a:cubicBezTo>
                      <a:pt x="9" y="3"/>
                      <a:pt x="9" y="3"/>
                      <a:pt x="7" y="4"/>
                    </a:cubicBezTo>
                    <a:cubicBezTo>
                      <a:pt x="6" y="4"/>
                      <a:pt x="4" y="6"/>
                      <a:pt x="3" y="6"/>
                    </a:cubicBezTo>
                    <a:cubicBezTo>
                      <a:pt x="1" y="9"/>
                      <a:pt x="0" y="9"/>
                      <a:pt x="2" y="11"/>
                    </a:cubicBezTo>
                    <a:cubicBezTo>
                      <a:pt x="3" y="12"/>
                      <a:pt x="2" y="13"/>
                      <a:pt x="2" y="14"/>
                    </a:cubicBezTo>
                    <a:cubicBezTo>
                      <a:pt x="1" y="16"/>
                      <a:pt x="2" y="17"/>
                      <a:pt x="3" y="18"/>
                    </a:cubicBezTo>
                    <a:cubicBezTo>
                      <a:pt x="5" y="19"/>
                      <a:pt x="7" y="19"/>
                      <a:pt x="8" y="19"/>
                    </a:cubicBezTo>
                    <a:cubicBezTo>
                      <a:pt x="11" y="21"/>
                      <a:pt x="9" y="18"/>
                      <a:pt x="8" y="16"/>
                    </a:cubicBezTo>
                    <a:cubicBezTo>
                      <a:pt x="8" y="16"/>
                      <a:pt x="8" y="12"/>
                      <a:pt x="10" y="12"/>
                    </a:cubicBezTo>
                    <a:cubicBezTo>
                      <a:pt x="11" y="12"/>
                      <a:pt x="11" y="17"/>
                      <a:pt x="12" y="17"/>
                    </a:cubicBezTo>
                    <a:cubicBezTo>
                      <a:pt x="12" y="17"/>
                      <a:pt x="13" y="14"/>
                      <a:pt x="13" y="14"/>
                    </a:cubicBezTo>
                    <a:cubicBezTo>
                      <a:pt x="14" y="12"/>
                      <a:pt x="14" y="11"/>
                      <a:pt x="13" y="10"/>
                    </a:cubicBezTo>
                    <a:cubicBezTo>
                      <a:pt x="13" y="7"/>
                      <a:pt x="13" y="1"/>
                      <a:pt x="10" y="0"/>
                    </a:cubicBezTo>
                    <a:cubicBezTo>
                      <a:pt x="9" y="0"/>
                      <a:pt x="10" y="1"/>
                      <a:pt x="1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0" name="Freeform 449"/>
              <p:cNvSpPr>
                <a:spLocks/>
              </p:cNvSpPr>
              <p:nvPr/>
            </p:nvSpPr>
            <p:spPr bwMode="auto">
              <a:xfrm>
                <a:off x="17289371" y="8631694"/>
                <a:ext cx="111465" cy="95566"/>
              </a:xfrm>
              <a:custGeom>
                <a:avLst/>
                <a:gdLst>
                  <a:gd name="T0" fmla="*/ 8 w 12"/>
                  <a:gd name="T1" fmla="*/ 1 h 10"/>
                  <a:gd name="T2" fmla="*/ 2 w 12"/>
                  <a:gd name="T3" fmla="*/ 4 h 10"/>
                  <a:gd name="T4" fmla="*/ 0 w 12"/>
                  <a:gd name="T5" fmla="*/ 10 h 10"/>
                  <a:gd name="T6" fmla="*/ 2 w 12"/>
                  <a:gd name="T7" fmla="*/ 6 h 10"/>
                  <a:gd name="T8" fmla="*/ 4 w 12"/>
                  <a:gd name="T9" fmla="*/ 6 h 10"/>
                  <a:gd name="T10" fmla="*/ 6 w 12"/>
                  <a:gd name="T11" fmla="*/ 7 h 10"/>
                  <a:gd name="T12" fmla="*/ 8 w 12"/>
                  <a:gd name="T13" fmla="*/ 7 h 10"/>
                  <a:gd name="T14" fmla="*/ 8 w 12"/>
                  <a:gd name="T15" fmla="*/ 5 h 10"/>
                  <a:gd name="T16" fmla="*/ 8 w 12"/>
                  <a:gd name="T17" fmla="*/ 1 h 10"/>
                  <a:gd name="T18" fmla="*/ 8 w 12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0">
                    <a:moveTo>
                      <a:pt x="8" y="1"/>
                    </a:moveTo>
                    <a:cubicBezTo>
                      <a:pt x="6" y="0"/>
                      <a:pt x="5" y="4"/>
                      <a:pt x="2" y="4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1" y="9"/>
                      <a:pt x="1" y="7"/>
                      <a:pt x="2" y="6"/>
                    </a:cubicBezTo>
                    <a:cubicBezTo>
                      <a:pt x="2" y="6"/>
                      <a:pt x="4" y="5"/>
                      <a:pt x="4" y="6"/>
                    </a:cubicBezTo>
                    <a:cubicBezTo>
                      <a:pt x="4" y="7"/>
                      <a:pt x="6" y="7"/>
                      <a:pt x="6" y="7"/>
                    </a:cubicBezTo>
                    <a:cubicBezTo>
                      <a:pt x="7" y="7"/>
                      <a:pt x="7" y="8"/>
                      <a:pt x="8" y="7"/>
                    </a:cubicBezTo>
                    <a:cubicBezTo>
                      <a:pt x="8" y="7"/>
                      <a:pt x="8" y="5"/>
                      <a:pt x="8" y="5"/>
                    </a:cubicBezTo>
                    <a:cubicBezTo>
                      <a:pt x="9" y="3"/>
                      <a:pt x="11" y="2"/>
                      <a:pt x="8" y="1"/>
                    </a:cubicBezTo>
                    <a:cubicBezTo>
                      <a:pt x="7" y="1"/>
                      <a:pt x="12" y="3"/>
                      <a:pt x="8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1" name="Freeform 450"/>
              <p:cNvSpPr>
                <a:spLocks/>
              </p:cNvSpPr>
              <p:nvPr/>
            </p:nvSpPr>
            <p:spPr bwMode="auto">
              <a:xfrm>
                <a:off x="17063256" y="8539313"/>
                <a:ext cx="111465" cy="111494"/>
              </a:xfrm>
              <a:custGeom>
                <a:avLst/>
                <a:gdLst>
                  <a:gd name="T0" fmla="*/ 11 w 12"/>
                  <a:gd name="T1" fmla="*/ 0 h 12"/>
                  <a:gd name="T2" fmla="*/ 6 w 12"/>
                  <a:gd name="T3" fmla="*/ 6 h 12"/>
                  <a:gd name="T4" fmla="*/ 0 w 12"/>
                  <a:gd name="T5" fmla="*/ 12 h 12"/>
                  <a:gd name="T6" fmla="*/ 4 w 12"/>
                  <a:gd name="T7" fmla="*/ 10 h 12"/>
                  <a:gd name="T8" fmla="*/ 8 w 12"/>
                  <a:gd name="T9" fmla="*/ 7 h 12"/>
                  <a:gd name="T10" fmla="*/ 10 w 12"/>
                  <a:gd name="T11" fmla="*/ 3 h 12"/>
                  <a:gd name="T12" fmla="*/ 11 w 12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1" y="0"/>
                    </a:moveTo>
                    <a:cubicBezTo>
                      <a:pt x="9" y="1"/>
                      <a:pt x="7" y="4"/>
                      <a:pt x="6" y="6"/>
                    </a:cubicBezTo>
                    <a:cubicBezTo>
                      <a:pt x="5" y="7"/>
                      <a:pt x="0" y="10"/>
                      <a:pt x="0" y="12"/>
                    </a:cubicBezTo>
                    <a:cubicBezTo>
                      <a:pt x="0" y="12"/>
                      <a:pt x="3" y="11"/>
                      <a:pt x="4" y="10"/>
                    </a:cubicBezTo>
                    <a:cubicBezTo>
                      <a:pt x="5" y="10"/>
                      <a:pt x="7" y="8"/>
                      <a:pt x="8" y="7"/>
                    </a:cubicBezTo>
                    <a:cubicBezTo>
                      <a:pt x="8" y="5"/>
                      <a:pt x="9" y="4"/>
                      <a:pt x="10" y="3"/>
                    </a:cubicBezTo>
                    <a:cubicBezTo>
                      <a:pt x="11" y="3"/>
                      <a:pt x="12" y="0"/>
                      <a:pt x="1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2" name="Freeform 451"/>
              <p:cNvSpPr>
                <a:spLocks/>
              </p:cNvSpPr>
              <p:nvPr/>
            </p:nvSpPr>
            <p:spPr bwMode="auto">
              <a:xfrm>
                <a:off x="17391283" y="8399150"/>
                <a:ext cx="19109" cy="9556"/>
              </a:xfrm>
              <a:custGeom>
                <a:avLst/>
                <a:gdLst>
                  <a:gd name="T0" fmla="*/ 0 w 2"/>
                  <a:gd name="T1" fmla="*/ 1 h 1"/>
                  <a:gd name="T2" fmla="*/ 1 w 2"/>
                  <a:gd name="T3" fmla="*/ 0 h 1"/>
                  <a:gd name="T4" fmla="*/ 0 w 2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0" y="1"/>
                    </a:moveTo>
                    <a:cubicBezTo>
                      <a:pt x="1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3" name="Freeform 452"/>
              <p:cNvSpPr>
                <a:spLocks/>
              </p:cNvSpPr>
              <p:nvPr/>
            </p:nvSpPr>
            <p:spPr bwMode="auto">
              <a:xfrm>
                <a:off x="16037776" y="8781415"/>
                <a:ext cx="522294" cy="544729"/>
              </a:xfrm>
              <a:custGeom>
                <a:avLst/>
                <a:gdLst>
                  <a:gd name="T0" fmla="*/ 12 w 56"/>
                  <a:gd name="T1" fmla="*/ 3 h 58"/>
                  <a:gd name="T2" fmla="*/ 4 w 56"/>
                  <a:gd name="T3" fmla="*/ 2 h 58"/>
                  <a:gd name="T4" fmla="*/ 2 w 56"/>
                  <a:gd name="T5" fmla="*/ 3 h 58"/>
                  <a:gd name="T6" fmla="*/ 6 w 56"/>
                  <a:gd name="T7" fmla="*/ 9 h 58"/>
                  <a:gd name="T8" fmla="*/ 11 w 56"/>
                  <a:gd name="T9" fmla="*/ 13 h 58"/>
                  <a:gd name="T10" fmla="*/ 13 w 56"/>
                  <a:gd name="T11" fmla="*/ 17 h 58"/>
                  <a:gd name="T12" fmla="*/ 17 w 56"/>
                  <a:gd name="T13" fmla="*/ 19 h 58"/>
                  <a:gd name="T14" fmla="*/ 20 w 56"/>
                  <a:gd name="T15" fmla="*/ 26 h 58"/>
                  <a:gd name="T16" fmla="*/ 22 w 56"/>
                  <a:gd name="T17" fmla="*/ 28 h 58"/>
                  <a:gd name="T18" fmla="*/ 26 w 56"/>
                  <a:gd name="T19" fmla="*/ 33 h 58"/>
                  <a:gd name="T20" fmla="*/ 30 w 56"/>
                  <a:gd name="T21" fmla="*/ 42 h 58"/>
                  <a:gd name="T22" fmla="*/ 41 w 56"/>
                  <a:gd name="T23" fmla="*/ 52 h 58"/>
                  <a:gd name="T24" fmla="*/ 46 w 56"/>
                  <a:gd name="T25" fmla="*/ 57 h 58"/>
                  <a:gd name="T26" fmla="*/ 54 w 56"/>
                  <a:gd name="T27" fmla="*/ 57 h 58"/>
                  <a:gd name="T28" fmla="*/ 54 w 56"/>
                  <a:gd name="T29" fmla="*/ 46 h 58"/>
                  <a:gd name="T30" fmla="*/ 55 w 56"/>
                  <a:gd name="T31" fmla="*/ 44 h 58"/>
                  <a:gd name="T32" fmla="*/ 52 w 56"/>
                  <a:gd name="T33" fmla="*/ 41 h 58"/>
                  <a:gd name="T34" fmla="*/ 50 w 56"/>
                  <a:gd name="T35" fmla="*/ 40 h 58"/>
                  <a:gd name="T36" fmla="*/ 48 w 56"/>
                  <a:gd name="T37" fmla="*/ 42 h 58"/>
                  <a:gd name="T38" fmla="*/ 48 w 56"/>
                  <a:gd name="T39" fmla="*/ 38 h 58"/>
                  <a:gd name="T40" fmla="*/ 47 w 56"/>
                  <a:gd name="T41" fmla="*/ 36 h 58"/>
                  <a:gd name="T42" fmla="*/ 44 w 56"/>
                  <a:gd name="T43" fmla="*/ 34 h 58"/>
                  <a:gd name="T44" fmla="*/ 42 w 56"/>
                  <a:gd name="T45" fmla="*/ 30 h 58"/>
                  <a:gd name="T46" fmla="*/ 42 w 56"/>
                  <a:gd name="T47" fmla="*/ 29 h 58"/>
                  <a:gd name="T48" fmla="*/ 43 w 56"/>
                  <a:gd name="T49" fmla="*/ 28 h 58"/>
                  <a:gd name="T50" fmla="*/ 38 w 56"/>
                  <a:gd name="T51" fmla="*/ 27 h 58"/>
                  <a:gd name="T52" fmla="*/ 38 w 56"/>
                  <a:gd name="T53" fmla="*/ 25 h 58"/>
                  <a:gd name="T54" fmla="*/ 36 w 56"/>
                  <a:gd name="T55" fmla="*/ 24 h 58"/>
                  <a:gd name="T56" fmla="*/ 37 w 56"/>
                  <a:gd name="T57" fmla="*/ 23 h 58"/>
                  <a:gd name="T58" fmla="*/ 35 w 56"/>
                  <a:gd name="T59" fmla="*/ 22 h 58"/>
                  <a:gd name="T60" fmla="*/ 34 w 56"/>
                  <a:gd name="T61" fmla="*/ 21 h 58"/>
                  <a:gd name="T62" fmla="*/ 31 w 56"/>
                  <a:gd name="T63" fmla="*/ 19 h 58"/>
                  <a:gd name="T64" fmla="*/ 30 w 56"/>
                  <a:gd name="T65" fmla="*/ 19 h 58"/>
                  <a:gd name="T66" fmla="*/ 25 w 56"/>
                  <a:gd name="T67" fmla="*/ 16 h 58"/>
                  <a:gd name="T68" fmla="*/ 21 w 56"/>
                  <a:gd name="T69" fmla="*/ 11 h 58"/>
                  <a:gd name="T70" fmla="*/ 16 w 56"/>
                  <a:gd name="T71" fmla="*/ 7 h 58"/>
                  <a:gd name="T72" fmla="*/ 12 w 56"/>
                  <a:gd name="T73" fmla="*/ 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6" h="58">
                    <a:moveTo>
                      <a:pt x="12" y="3"/>
                    </a:moveTo>
                    <a:cubicBezTo>
                      <a:pt x="9" y="3"/>
                      <a:pt x="7" y="3"/>
                      <a:pt x="4" y="2"/>
                    </a:cubicBezTo>
                    <a:cubicBezTo>
                      <a:pt x="2" y="1"/>
                      <a:pt x="0" y="0"/>
                      <a:pt x="2" y="3"/>
                    </a:cubicBezTo>
                    <a:cubicBezTo>
                      <a:pt x="3" y="5"/>
                      <a:pt x="4" y="8"/>
                      <a:pt x="6" y="9"/>
                    </a:cubicBezTo>
                    <a:cubicBezTo>
                      <a:pt x="8" y="10"/>
                      <a:pt x="10" y="11"/>
                      <a:pt x="11" y="13"/>
                    </a:cubicBezTo>
                    <a:cubicBezTo>
                      <a:pt x="12" y="14"/>
                      <a:pt x="12" y="16"/>
                      <a:pt x="13" y="17"/>
                    </a:cubicBezTo>
                    <a:cubicBezTo>
                      <a:pt x="15" y="18"/>
                      <a:pt x="16" y="18"/>
                      <a:pt x="17" y="19"/>
                    </a:cubicBezTo>
                    <a:cubicBezTo>
                      <a:pt x="19" y="21"/>
                      <a:pt x="19" y="24"/>
                      <a:pt x="20" y="26"/>
                    </a:cubicBezTo>
                    <a:cubicBezTo>
                      <a:pt x="21" y="27"/>
                      <a:pt x="22" y="28"/>
                      <a:pt x="22" y="28"/>
                    </a:cubicBezTo>
                    <a:cubicBezTo>
                      <a:pt x="24" y="30"/>
                      <a:pt x="25" y="31"/>
                      <a:pt x="26" y="33"/>
                    </a:cubicBezTo>
                    <a:cubicBezTo>
                      <a:pt x="28" y="36"/>
                      <a:pt x="28" y="39"/>
                      <a:pt x="30" y="42"/>
                    </a:cubicBezTo>
                    <a:cubicBezTo>
                      <a:pt x="34" y="45"/>
                      <a:pt x="37" y="49"/>
                      <a:pt x="41" y="52"/>
                    </a:cubicBezTo>
                    <a:cubicBezTo>
                      <a:pt x="43" y="54"/>
                      <a:pt x="44" y="55"/>
                      <a:pt x="46" y="57"/>
                    </a:cubicBezTo>
                    <a:cubicBezTo>
                      <a:pt x="47" y="57"/>
                      <a:pt x="53" y="58"/>
                      <a:pt x="54" y="57"/>
                    </a:cubicBezTo>
                    <a:cubicBezTo>
                      <a:pt x="55" y="56"/>
                      <a:pt x="53" y="48"/>
                      <a:pt x="54" y="46"/>
                    </a:cubicBezTo>
                    <a:cubicBezTo>
                      <a:pt x="54" y="45"/>
                      <a:pt x="56" y="45"/>
                      <a:pt x="55" y="44"/>
                    </a:cubicBezTo>
                    <a:cubicBezTo>
                      <a:pt x="54" y="43"/>
                      <a:pt x="53" y="42"/>
                      <a:pt x="52" y="41"/>
                    </a:cubicBezTo>
                    <a:cubicBezTo>
                      <a:pt x="52" y="41"/>
                      <a:pt x="51" y="40"/>
                      <a:pt x="50" y="40"/>
                    </a:cubicBezTo>
                    <a:cubicBezTo>
                      <a:pt x="49" y="40"/>
                      <a:pt x="49" y="42"/>
                      <a:pt x="48" y="42"/>
                    </a:cubicBezTo>
                    <a:cubicBezTo>
                      <a:pt x="49" y="42"/>
                      <a:pt x="48" y="38"/>
                      <a:pt x="48" y="38"/>
                    </a:cubicBezTo>
                    <a:cubicBezTo>
                      <a:pt x="47" y="37"/>
                      <a:pt x="47" y="37"/>
                      <a:pt x="47" y="36"/>
                    </a:cubicBezTo>
                    <a:cubicBezTo>
                      <a:pt x="47" y="35"/>
                      <a:pt x="45" y="34"/>
                      <a:pt x="44" y="34"/>
                    </a:cubicBezTo>
                    <a:cubicBezTo>
                      <a:pt x="43" y="33"/>
                      <a:pt x="41" y="32"/>
                      <a:pt x="42" y="30"/>
                    </a:cubicBezTo>
                    <a:cubicBezTo>
                      <a:pt x="42" y="30"/>
                      <a:pt x="41" y="29"/>
                      <a:pt x="42" y="29"/>
                    </a:cubicBezTo>
                    <a:cubicBezTo>
                      <a:pt x="42" y="28"/>
                      <a:pt x="43" y="29"/>
                      <a:pt x="43" y="28"/>
                    </a:cubicBezTo>
                    <a:cubicBezTo>
                      <a:pt x="44" y="26"/>
                      <a:pt x="38" y="26"/>
                      <a:pt x="38" y="27"/>
                    </a:cubicBezTo>
                    <a:cubicBezTo>
                      <a:pt x="38" y="26"/>
                      <a:pt x="42" y="25"/>
                      <a:pt x="38" y="25"/>
                    </a:cubicBezTo>
                    <a:cubicBezTo>
                      <a:pt x="37" y="25"/>
                      <a:pt x="36" y="24"/>
                      <a:pt x="36" y="24"/>
                    </a:cubicBezTo>
                    <a:cubicBezTo>
                      <a:pt x="36" y="23"/>
                      <a:pt x="37" y="23"/>
                      <a:pt x="37" y="23"/>
                    </a:cubicBezTo>
                    <a:cubicBezTo>
                      <a:pt x="37" y="22"/>
                      <a:pt x="35" y="22"/>
                      <a:pt x="35" y="22"/>
                    </a:cubicBezTo>
                    <a:cubicBezTo>
                      <a:pt x="35" y="22"/>
                      <a:pt x="36" y="21"/>
                      <a:pt x="34" y="21"/>
                    </a:cubicBezTo>
                    <a:cubicBezTo>
                      <a:pt x="33" y="20"/>
                      <a:pt x="32" y="20"/>
                      <a:pt x="31" y="19"/>
                    </a:cubicBezTo>
                    <a:cubicBezTo>
                      <a:pt x="28" y="15"/>
                      <a:pt x="30" y="19"/>
                      <a:pt x="30" y="19"/>
                    </a:cubicBezTo>
                    <a:cubicBezTo>
                      <a:pt x="29" y="19"/>
                      <a:pt x="26" y="16"/>
                      <a:pt x="25" y="16"/>
                    </a:cubicBezTo>
                    <a:cubicBezTo>
                      <a:pt x="24" y="14"/>
                      <a:pt x="23" y="12"/>
                      <a:pt x="21" y="11"/>
                    </a:cubicBezTo>
                    <a:cubicBezTo>
                      <a:pt x="19" y="10"/>
                      <a:pt x="18" y="9"/>
                      <a:pt x="16" y="7"/>
                    </a:cubicBezTo>
                    <a:cubicBezTo>
                      <a:pt x="15" y="6"/>
                      <a:pt x="14" y="3"/>
                      <a:pt x="1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4" name="Freeform 453"/>
              <p:cNvSpPr>
                <a:spLocks/>
              </p:cNvSpPr>
              <p:nvPr/>
            </p:nvSpPr>
            <p:spPr bwMode="auto">
              <a:xfrm>
                <a:off x="16130132" y="8978921"/>
                <a:ext cx="47770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5" name="Freeform 454"/>
              <p:cNvSpPr>
                <a:spLocks/>
              </p:cNvSpPr>
              <p:nvPr/>
            </p:nvSpPr>
            <p:spPr bwMode="auto">
              <a:xfrm>
                <a:off x="16197014" y="9090415"/>
                <a:ext cx="44586" cy="47785"/>
              </a:xfrm>
              <a:custGeom>
                <a:avLst/>
                <a:gdLst>
                  <a:gd name="T0" fmla="*/ 4 w 5"/>
                  <a:gd name="T1" fmla="*/ 4 h 5"/>
                  <a:gd name="T2" fmla="*/ 1 w 5"/>
                  <a:gd name="T3" fmla="*/ 0 h 5"/>
                  <a:gd name="T4" fmla="*/ 4 w 5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5">
                    <a:moveTo>
                      <a:pt x="4" y="4"/>
                    </a:moveTo>
                    <a:cubicBezTo>
                      <a:pt x="5" y="3"/>
                      <a:pt x="2" y="0"/>
                      <a:pt x="1" y="0"/>
                    </a:cubicBezTo>
                    <a:cubicBezTo>
                      <a:pt x="0" y="1"/>
                      <a:pt x="3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6" name="Freeform 455"/>
              <p:cNvSpPr>
                <a:spLocks/>
              </p:cNvSpPr>
              <p:nvPr/>
            </p:nvSpPr>
            <p:spPr bwMode="auto">
              <a:xfrm>
                <a:off x="16512300" y="9119082"/>
                <a:ext cx="66879" cy="66896"/>
              </a:xfrm>
              <a:custGeom>
                <a:avLst/>
                <a:gdLst>
                  <a:gd name="T0" fmla="*/ 7 w 7"/>
                  <a:gd name="T1" fmla="*/ 7 h 7"/>
                  <a:gd name="T2" fmla="*/ 5 w 7"/>
                  <a:gd name="T3" fmla="*/ 3 h 7"/>
                  <a:gd name="T4" fmla="*/ 0 w 7"/>
                  <a:gd name="T5" fmla="*/ 1 h 7"/>
                  <a:gd name="T6" fmla="*/ 1 w 7"/>
                  <a:gd name="T7" fmla="*/ 3 h 7"/>
                  <a:gd name="T8" fmla="*/ 3 w 7"/>
                  <a:gd name="T9" fmla="*/ 5 h 7"/>
                  <a:gd name="T10" fmla="*/ 7 w 7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7">
                    <a:moveTo>
                      <a:pt x="7" y="7"/>
                    </a:moveTo>
                    <a:cubicBezTo>
                      <a:pt x="7" y="5"/>
                      <a:pt x="5" y="5"/>
                      <a:pt x="5" y="3"/>
                    </a:cubicBezTo>
                    <a:cubicBezTo>
                      <a:pt x="5" y="1"/>
                      <a:pt x="2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3" y="3"/>
                      <a:pt x="2" y="4"/>
                      <a:pt x="3" y="5"/>
                    </a:cubicBezTo>
                    <a:cubicBezTo>
                      <a:pt x="3" y="6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7" name="Freeform 456"/>
              <p:cNvSpPr>
                <a:spLocks/>
              </p:cNvSpPr>
              <p:nvPr/>
            </p:nvSpPr>
            <p:spPr bwMode="auto">
              <a:xfrm>
                <a:off x="16617396" y="9166867"/>
                <a:ext cx="35033" cy="35042"/>
              </a:xfrm>
              <a:custGeom>
                <a:avLst/>
                <a:gdLst>
                  <a:gd name="T0" fmla="*/ 2 w 4"/>
                  <a:gd name="T1" fmla="*/ 3 h 4"/>
                  <a:gd name="T2" fmla="*/ 2 w 4"/>
                  <a:gd name="T3" fmla="*/ 0 h 4"/>
                  <a:gd name="T4" fmla="*/ 2 w 4"/>
                  <a:gd name="T5" fmla="*/ 3 h 4"/>
                  <a:gd name="T6" fmla="*/ 2 w 4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0" y="4"/>
                      <a:pt x="0" y="1"/>
                      <a:pt x="2" y="0"/>
                    </a:cubicBezTo>
                    <a:cubicBezTo>
                      <a:pt x="4" y="0"/>
                      <a:pt x="4" y="3"/>
                      <a:pt x="2" y="3"/>
                    </a:cubicBezTo>
                    <a:cubicBezTo>
                      <a:pt x="1" y="4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8" name="Freeform 457"/>
              <p:cNvSpPr>
                <a:spLocks/>
              </p:cNvSpPr>
              <p:nvPr/>
            </p:nvSpPr>
            <p:spPr bwMode="auto">
              <a:xfrm>
                <a:off x="16521853" y="9326144"/>
                <a:ext cx="429938" cy="140163"/>
              </a:xfrm>
              <a:custGeom>
                <a:avLst/>
                <a:gdLst>
                  <a:gd name="T0" fmla="*/ 9 w 46"/>
                  <a:gd name="T1" fmla="*/ 0 h 15"/>
                  <a:gd name="T2" fmla="*/ 3 w 46"/>
                  <a:gd name="T3" fmla="*/ 0 h 15"/>
                  <a:gd name="T4" fmla="*/ 0 w 46"/>
                  <a:gd name="T5" fmla="*/ 4 h 15"/>
                  <a:gd name="T6" fmla="*/ 5 w 46"/>
                  <a:gd name="T7" fmla="*/ 6 h 15"/>
                  <a:gd name="T8" fmla="*/ 11 w 46"/>
                  <a:gd name="T9" fmla="*/ 9 h 15"/>
                  <a:gd name="T10" fmla="*/ 15 w 46"/>
                  <a:gd name="T11" fmla="*/ 9 h 15"/>
                  <a:gd name="T12" fmla="*/ 24 w 46"/>
                  <a:gd name="T13" fmla="*/ 11 h 15"/>
                  <a:gd name="T14" fmla="*/ 40 w 46"/>
                  <a:gd name="T15" fmla="*/ 13 h 15"/>
                  <a:gd name="T16" fmla="*/ 45 w 46"/>
                  <a:gd name="T17" fmla="*/ 13 h 15"/>
                  <a:gd name="T18" fmla="*/ 43 w 46"/>
                  <a:gd name="T19" fmla="*/ 9 h 15"/>
                  <a:gd name="T20" fmla="*/ 41 w 46"/>
                  <a:gd name="T21" fmla="*/ 9 h 15"/>
                  <a:gd name="T22" fmla="*/ 37 w 46"/>
                  <a:gd name="T23" fmla="*/ 9 h 15"/>
                  <a:gd name="T24" fmla="*/ 35 w 46"/>
                  <a:gd name="T25" fmla="*/ 6 h 15"/>
                  <a:gd name="T26" fmla="*/ 32 w 46"/>
                  <a:gd name="T27" fmla="*/ 4 h 15"/>
                  <a:gd name="T28" fmla="*/ 27 w 46"/>
                  <a:gd name="T29" fmla="*/ 3 h 15"/>
                  <a:gd name="T30" fmla="*/ 25 w 46"/>
                  <a:gd name="T31" fmla="*/ 4 h 15"/>
                  <a:gd name="T32" fmla="*/ 21 w 46"/>
                  <a:gd name="T33" fmla="*/ 5 h 15"/>
                  <a:gd name="T34" fmla="*/ 15 w 46"/>
                  <a:gd name="T35" fmla="*/ 3 h 15"/>
                  <a:gd name="T36" fmla="*/ 11 w 46"/>
                  <a:gd name="T37" fmla="*/ 2 h 15"/>
                  <a:gd name="T38" fmla="*/ 9 w 46"/>
                  <a:gd name="T39" fmla="*/ 0 h 15"/>
                  <a:gd name="T40" fmla="*/ 9 w 46"/>
                  <a:gd name="T41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15">
                    <a:moveTo>
                      <a:pt x="9" y="0"/>
                    </a:moveTo>
                    <a:cubicBezTo>
                      <a:pt x="7" y="1"/>
                      <a:pt x="6" y="0"/>
                      <a:pt x="3" y="0"/>
                    </a:cubicBezTo>
                    <a:cubicBezTo>
                      <a:pt x="3" y="0"/>
                      <a:pt x="0" y="3"/>
                      <a:pt x="0" y="4"/>
                    </a:cubicBezTo>
                    <a:cubicBezTo>
                      <a:pt x="0" y="5"/>
                      <a:pt x="4" y="4"/>
                      <a:pt x="5" y="6"/>
                    </a:cubicBezTo>
                    <a:cubicBezTo>
                      <a:pt x="6" y="8"/>
                      <a:pt x="9" y="8"/>
                      <a:pt x="11" y="9"/>
                    </a:cubicBezTo>
                    <a:cubicBezTo>
                      <a:pt x="13" y="9"/>
                      <a:pt x="14" y="9"/>
                      <a:pt x="15" y="9"/>
                    </a:cubicBezTo>
                    <a:cubicBezTo>
                      <a:pt x="18" y="9"/>
                      <a:pt x="21" y="10"/>
                      <a:pt x="24" y="11"/>
                    </a:cubicBezTo>
                    <a:cubicBezTo>
                      <a:pt x="29" y="12"/>
                      <a:pt x="35" y="11"/>
                      <a:pt x="40" y="13"/>
                    </a:cubicBezTo>
                    <a:cubicBezTo>
                      <a:pt x="41" y="13"/>
                      <a:pt x="44" y="15"/>
                      <a:pt x="45" y="13"/>
                    </a:cubicBezTo>
                    <a:cubicBezTo>
                      <a:pt x="46" y="13"/>
                      <a:pt x="44" y="9"/>
                      <a:pt x="43" y="9"/>
                    </a:cubicBezTo>
                    <a:cubicBezTo>
                      <a:pt x="42" y="8"/>
                      <a:pt x="42" y="9"/>
                      <a:pt x="41" y="9"/>
                    </a:cubicBezTo>
                    <a:cubicBezTo>
                      <a:pt x="39" y="10"/>
                      <a:pt x="38" y="9"/>
                      <a:pt x="37" y="9"/>
                    </a:cubicBezTo>
                    <a:cubicBezTo>
                      <a:pt x="36" y="8"/>
                      <a:pt x="36" y="7"/>
                      <a:pt x="35" y="6"/>
                    </a:cubicBezTo>
                    <a:cubicBezTo>
                      <a:pt x="35" y="5"/>
                      <a:pt x="33" y="5"/>
                      <a:pt x="32" y="4"/>
                    </a:cubicBezTo>
                    <a:cubicBezTo>
                      <a:pt x="31" y="4"/>
                      <a:pt x="28" y="3"/>
                      <a:pt x="27" y="3"/>
                    </a:cubicBezTo>
                    <a:cubicBezTo>
                      <a:pt x="26" y="3"/>
                      <a:pt x="25" y="4"/>
                      <a:pt x="25" y="4"/>
                    </a:cubicBezTo>
                    <a:cubicBezTo>
                      <a:pt x="24" y="5"/>
                      <a:pt x="23" y="5"/>
                      <a:pt x="21" y="5"/>
                    </a:cubicBezTo>
                    <a:cubicBezTo>
                      <a:pt x="19" y="5"/>
                      <a:pt x="17" y="4"/>
                      <a:pt x="15" y="3"/>
                    </a:cubicBezTo>
                    <a:cubicBezTo>
                      <a:pt x="14" y="2"/>
                      <a:pt x="12" y="2"/>
                      <a:pt x="11" y="2"/>
                    </a:cubicBezTo>
                    <a:cubicBezTo>
                      <a:pt x="11" y="2"/>
                      <a:pt x="10" y="0"/>
                      <a:pt x="9" y="0"/>
                    </a:cubicBezTo>
                    <a:cubicBezTo>
                      <a:pt x="8" y="1"/>
                      <a:pt x="10" y="0"/>
                      <a:pt x="9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99" name="Freeform 458"/>
              <p:cNvSpPr>
                <a:spLocks/>
              </p:cNvSpPr>
              <p:nvPr/>
            </p:nvSpPr>
            <p:spPr bwMode="auto">
              <a:xfrm>
                <a:off x="16840326" y="9361183"/>
                <a:ext cx="73248" cy="28669"/>
              </a:xfrm>
              <a:custGeom>
                <a:avLst/>
                <a:gdLst>
                  <a:gd name="T0" fmla="*/ 3 w 8"/>
                  <a:gd name="T1" fmla="*/ 3 h 3"/>
                  <a:gd name="T2" fmla="*/ 8 w 8"/>
                  <a:gd name="T3" fmla="*/ 1 h 3"/>
                  <a:gd name="T4" fmla="*/ 3 w 8"/>
                  <a:gd name="T5" fmla="*/ 3 h 3"/>
                  <a:gd name="T6" fmla="*/ 3 w 8"/>
                  <a:gd name="T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3">
                    <a:moveTo>
                      <a:pt x="3" y="3"/>
                    </a:moveTo>
                    <a:cubicBezTo>
                      <a:pt x="0" y="2"/>
                      <a:pt x="7" y="0"/>
                      <a:pt x="8" y="1"/>
                    </a:cubicBezTo>
                    <a:cubicBezTo>
                      <a:pt x="8" y="2"/>
                      <a:pt x="4" y="3"/>
                      <a:pt x="3" y="3"/>
                    </a:cubicBezTo>
                    <a:cubicBezTo>
                      <a:pt x="2" y="3"/>
                      <a:pt x="4" y="3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0" name="Freeform 459"/>
              <p:cNvSpPr>
                <a:spLocks/>
              </p:cNvSpPr>
              <p:nvPr/>
            </p:nvSpPr>
            <p:spPr bwMode="auto">
              <a:xfrm>
                <a:off x="16942236" y="9428080"/>
                <a:ext cx="57323" cy="38227"/>
              </a:xfrm>
              <a:custGeom>
                <a:avLst/>
                <a:gdLst>
                  <a:gd name="T0" fmla="*/ 3 w 6"/>
                  <a:gd name="T1" fmla="*/ 0 h 4"/>
                  <a:gd name="T2" fmla="*/ 1 w 6"/>
                  <a:gd name="T3" fmla="*/ 1 h 4"/>
                  <a:gd name="T4" fmla="*/ 3 w 6"/>
                  <a:gd name="T5" fmla="*/ 4 h 4"/>
                  <a:gd name="T6" fmla="*/ 3 w 6"/>
                  <a:gd name="T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0"/>
                    </a:moveTo>
                    <a:cubicBezTo>
                      <a:pt x="2" y="0"/>
                      <a:pt x="0" y="0"/>
                      <a:pt x="1" y="1"/>
                    </a:cubicBezTo>
                    <a:cubicBezTo>
                      <a:pt x="1" y="1"/>
                      <a:pt x="3" y="4"/>
                      <a:pt x="3" y="4"/>
                    </a:cubicBezTo>
                    <a:cubicBezTo>
                      <a:pt x="5" y="4"/>
                      <a:pt x="6" y="0"/>
                      <a:pt x="3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1" name="Freeform 460"/>
              <p:cNvSpPr>
                <a:spLocks/>
              </p:cNvSpPr>
              <p:nvPr/>
            </p:nvSpPr>
            <p:spPr bwMode="auto">
              <a:xfrm>
                <a:off x="16999562" y="9437635"/>
                <a:ext cx="44586" cy="28669"/>
              </a:xfrm>
              <a:custGeom>
                <a:avLst/>
                <a:gdLst>
                  <a:gd name="T0" fmla="*/ 4 w 5"/>
                  <a:gd name="T1" fmla="*/ 1 h 3"/>
                  <a:gd name="T2" fmla="*/ 2 w 5"/>
                  <a:gd name="T3" fmla="*/ 0 h 3"/>
                  <a:gd name="T4" fmla="*/ 1 w 5"/>
                  <a:gd name="T5" fmla="*/ 2 h 3"/>
                  <a:gd name="T6" fmla="*/ 2 w 5"/>
                  <a:gd name="T7" fmla="*/ 2 h 3"/>
                  <a:gd name="T8" fmla="*/ 4 w 5"/>
                  <a:gd name="T9" fmla="*/ 1 h 3"/>
                  <a:gd name="T10" fmla="*/ 4 w 5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3">
                    <a:moveTo>
                      <a:pt x="4" y="1"/>
                    </a:moveTo>
                    <a:cubicBezTo>
                      <a:pt x="4" y="1"/>
                      <a:pt x="3" y="0"/>
                      <a:pt x="2" y="0"/>
                    </a:cubicBezTo>
                    <a:cubicBezTo>
                      <a:pt x="2" y="1"/>
                      <a:pt x="0" y="2"/>
                      <a:pt x="1" y="2"/>
                    </a:cubicBezTo>
                    <a:cubicBezTo>
                      <a:pt x="1" y="2"/>
                      <a:pt x="2" y="3"/>
                      <a:pt x="2" y="2"/>
                    </a:cubicBezTo>
                    <a:cubicBezTo>
                      <a:pt x="3" y="2"/>
                      <a:pt x="5" y="2"/>
                      <a:pt x="4" y="1"/>
                    </a:cubicBezTo>
                    <a:cubicBezTo>
                      <a:pt x="4" y="1"/>
                      <a:pt x="5" y="2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2" name="Freeform 461"/>
              <p:cNvSpPr>
                <a:spLocks/>
              </p:cNvSpPr>
              <p:nvPr/>
            </p:nvSpPr>
            <p:spPr bwMode="auto">
              <a:xfrm>
                <a:off x="17034592" y="9437635"/>
                <a:ext cx="66879" cy="38227"/>
              </a:xfrm>
              <a:custGeom>
                <a:avLst/>
                <a:gdLst>
                  <a:gd name="T0" fmla="*/ 2 w 7"/>
                  <a:gd name="T1" fmla="*/ 1 h 4"/>
                  <a:gd name="T2" fmla="*/ 2 w 7"/>
                  <a:gd name="T3" fmla="*/ 4 h 4"/>
                  <a:gd name="T4" fmla="*/ 6 w 7"/>
                  <a:gd name="T5" fmla="*/ 3 h 4"/>
                  <a:gd name="T6" fmla="*/ 5 w 7"/>
                  <a:gd name="T7" fmla="*/ 1 h 4"/>
                  <a:gd name="T8" fmla="*/ 2 w 7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2" y="1"/>
                    </a:moveTo>
                    <a:cubicBezTo>
                      <a:pt x="1" y="2"/>
                      <a:pt x="0" y="4"/>
                      <a:pt x="2" y="4"/>
                    </a:cubicBezTo>
                    <a:cubicBezTo>
                      <a:pt x="4" y="4"/>
                      <a:pt x="5" y="4"/>
                      <a:pt x="6" y="3"/>
                    </a:cubicBezTo>
                    <a:cubicBezTo>
                      <a:pt x="7" y="3"/>
                      <a:pt x="5" y="2"/>
                      <a:pt x="5" y="1"/>
                    </a:cubicBezTo>
                    <a:cubicBezTo>
                      <a:pt x="4" y="0"/>
                      <a:pt x="3" y="0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3" name="Freeform 462"/>
              <p:cNvSpPr>
                <a:spLocks/>
              </p:cNvSpPr>
              <p:nvPr/>
            </p:nvSpPr>
            <p:spPr bwMode="auto">
              <a:xfrm>
                <a:off x="17082363" y="9428080"/>
                <a:ext cx="76432" cy="47785"/>
              </a:xfrm>
              <a:custGeom>
                <a:avLst/>
                <a:gdLst>
                  <a:gd name="T0" fmla="*/ 1 w 8"/>
                  <a:gd name="T1" fmla="*/ 0 h 5"/>
                  <a:gd name="T2" fmla="*/ 0 w 8"/>
                  <a:gd name="T3" fmla="*/ 1 h 5"/>
                  <a:gd name="T4" fmla="*/ 2 w 8"/>
                  <a:gd name="T5" fmla="*/ 2 h 5"/>
                  <a:gd name="T6" fmla="*/ 2 w 8"/>
                  <a:gd name="T7" fmla="*/ 3 h 5"/>
                  <a:gd name="T8" fmla="*/ 7 w 8"/>
                  <a:gd name="T9" fmla="*/ 4 h 5"/>
                  <a:gd name="T10" fmla="*/ 7 w 8"/>
                  <a:gd name="T11" fmla="*/ 1 h 5"/>
                  <a:gd name="T12" fmla="*/ 1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1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2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6" y="5"/>
                      <a:pt x="7" y="4"/>
                    </a:cubicBezTo>
                    <a:cubicBezTo>
                      <a:pt x="8" y="3"/>
                      <a:pt x="8" y="2"/>
                      <a:pt x="7" y="1"/>
                    </a:cubicBezTo>
                    <a:cubicBezTo>
                      <a:pt x="5" y="1"/>
                      <a:pt x="3" y="1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4" name="Freeform 463"/>
              <p:cNvSpPr>
                <a:spLocks/>
              </p:cNvSpPr>
              <p:nvPr/>
            </p:nvSpPr>
            <p:spPr bwMode="auto">
              <a:xfrm>
                <a:off x="17184277" y="9437635"/>
                <a:ext cx="114649" cy="38227"/>
              </a:xfrm>
              <a:custGeom>
                <a:avLst/>
                <a:gdLst>
                  <a:gd name="T0" fmla="*/ 2 w 12"/>
                  <a:gd name="T1" fmla="*/ 0 h 4"/>
                  <a:gd name="T2" fmla="*/ 0 w 12"/>
                  <a:gd name="T3" fmla="*/ 2 h 4"/>
                  <a:gd name="T4" fmla="*/ 12 w 12"/>
                  <a:gd name="T5" fmla="*/ 2 h 4"/>
                  <a:gd name="T6" fmla="*/ 9 w 12"/>
                  <a:gd name="T7" fmla="*/ 2 h 4"/>
                  <a:gd name="T8" fmla="*/ 2 w 12"/>
                  <a:gd name="T9" fmla="*/ 0 h 4"/>
                  <a:gd name="T10" fmla="*/ 2 w 12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">
                    <a:moveTo>
                      <a:pt x="2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1" y="4"/>
                      <a:pt x="12" y="2"/>
                    </a:cubicBezTo>
                    <a:cubicBezTo>
                      <a:pt x="12" y="1"/>
                      <a:pt x="9" y="2"/>
                      <a:pt x="9" y="2"/>
                    </a:cubicBezTo>
                    <a:cubicBezTo>
                      <a:pt x="7" y="2"/>
                      <a:pt x="4" y="1"/>
                      <a:pt x="2" y="0"/>
                    </a:cubicBezTo>
                    <a:cubicBezTo>
                      <a:pt x="2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5" name="Freeform 464"/>
              <p:cNvSpPr>
                <a:spLocks/>
              </p:cNvSpPr>
              <p:nvPr/>
            </p:nvSpPr>
            <p:spPr bwMode="auto">
              <a:xfrm>
                <a:off x="17149244" y="9491791"/>
                <a:ext cx="101909" cy="57338"/>
              </a:xfrm>
              <a:custGeom>
                <a:avLst/>
                <a:gdLst>
                  <a:gd name="T0" fmla="*/ 0 w 11"/>
                  <a:gd name="T1" fmla="*/ 0 h 6"/>
                  <a:gd name="T2" fmla="*/ 8 w 11"/>
                  <a:gd name="T3" fmla="*/ 4 h 6"/>
                  <a:gd name="T4" fmla="*/ 0 w 11"/>
                  <a:gd name="T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cubicBezTo>
                      <a:pt x="1" y="0"/>
                      <a:pt x="7" y="6"/>
                      <a:pt x="8" y="4"/>
                    </a:cubicBezTo>
                    <a:cubicBezTo>
                      <a:pt x="1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6" name="Freeform 465"/>
              <p:cNvSpPr>
                <a:spLocks/>
              </p:cNvSpPr>
              <p:nvPr/>
            </p:nvSpPr>
            <p:spPr bwMode="auto">
              <a:xfrm>
                <a:off x="17474083" y="9192351"/>
                <a:ext cx="57323" cy="38227"/>
              </a:xfrm>
              <a:custGeom>
                <a:avLst/>
                <a:gdLst>
                  <a:gd name="T0" fmla="*/ 3 w 6"/>
                  <a:gd name="T1" fmla="*/ 3 h 4"/>
                  <a:gd name="T2" fmla="*/ 4 w 6"/>
                  <a:gd name="T3" fmla="*/ 0 h 4"/>
                  <a:gd name="T4" fmla="*/ 3 w 6"/>
                  <a:gd name="T5" fmla="*/ 3 h 4"/>
                  <a:gd name="T6" fmla="*/ 3 w 6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4">
                    <a:moveTo>
                      <a:pt x="3" y="3"/>
                    </a:moveTo>
                    <a:cubicBezTo>
                      <a:pt x="0" y="4"/>
                      <a:pt x="1" y="0"/>
                      <a:pt x="4" y="0"/>
                    </a:cubicBezTo>
                    <a:cubicBezTo>
                      <a:pt x="6" y="0"/>
                      <a:pt x="5" y="3"/>
                      <a:pt x="3" y="3"/>
                    </a:cubicBezTo>
                    <a:cubicBezTo>
                      <a:pt x="2" y="4"/>
                      <a:pt x="5" y="3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7" name="Freeform 466"/>
              <p:cNvSpPr>
                <a:spLocks/>
              </p:cNvSpPr>
              <p:nvPr/>
            </p:nvSpPr>
            <p:spPr bwMode="auto">
              <a:xfrm>
                <a:off x="17569627" y="9185981"/>
                <a:ext cx="140127" cy="44598"/>
              </a:xfrm>
              <a:custGeom>
                <a:avLst/>
                <a:gdLst>
                  <a:gd name="T0" fmla="*/ 2 w 15"/>
                  <a:gd name="T1" fmla="*/ 3 h 5"/>
                  <a:gd name="T2" fmla="*/ 1 w 15"/>
                  <a:gd name="T3" fmla="*/ 1 h 5"/>
                  <a:gd name="T4" fmla="*/ 5 w 15"/>
                  <a:gd name="T5" fmla="*/ 0 h 5"/>
                  <a:gd name="T6" fmla="*/ 13 w 15"/>
                  <a:gd name="T7" fmla="*/ 2 h 5"/>
                  <a:gd name="T8" fmla="*/ 15 w 15"/>
                  <a:gd name="T9" fmla="*/ 5 h 5"/>
                  <a:gd name="T10" fmla="*/ 11 w 15"/>
                  <a:gd name="T11" fmla="*/ 3 h 5"/>
                  <a:gd name="T12" fmla="*/ 2 w 15"/>
                  <a:gd name="T13" fmla="*/ 3 h 5"/>
                  <a:gd name="T14" fmla="*/ 2 w 15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5">
                    <a:moveTo>
                      <a:pt x="2" y="3"/>
                    </a:moveTo>
                    <a:cubicBezTo>
                      <a:pt x="1" y="3"/>
                      <a:pt x="0" y="2"/>
                      <a:pt x="1" y="1"/>
                    </a:cubicBezTo>
                    <a:cubicBezTo>
                      <a:pt x="2" y="0"/>
                      <a:pt x="3" y="0"/>
                      <a:pt x="5" y="0"/>
                    </a:cubicBezTo>
                    <a:cubicBezTo>
                      <a:pt x="8" y="0"/>
                      <a:pt x="10" y="0"/>
                      <a:pt x="13" y="2"/>
                    </a:cubicBezTo>
                    <a:cubicBezTo>
                      <a:pt x="14" y="3"/>
                      <a:pt x="15" y="4"/>
                      <a:pt x="15" y="5"/>
                    </a:cubicBezTo>
                    <a:cubicBezTo>
                      <a:pt x="14" y="5"/>
                      <a:pt x="11" y="3"/>
                      <a:pt x="11" y="3"/>
                    </a:cubicBezTo>
                    <a:cubicBezTo>
                      <a:pt x="8" y="2"/>
                      <a:pt x="5" y="3"/>
                      <a:pt x="2" y="3"/>
                    </a:cubicBezTo>
                    <a:cubicBezTo>
                      <a:pt x="1" y="3"/>
                      <a:pt x="3" y="3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8" name="Freeform 467"/>
              <p:cNvSpPr>
                <a:spLocks/>
              </p:cNvSpPr>
              <p:nvPr/>
            </p:nvSpPr>
            <p:spPr bwMode="auto">
              <a:xfrm>
                <a:off x="17139689" y="8969361"/>
                <a:ext cx="299364" cy="337667"/>
              </a:xfrm>
              <a:custGeom>
                <a:avLst/>
                <a:gdLst>
                  <a:gd name="T0" fmla="*/ 13 w 32"/>
                  <a:gd name="T1" fmla="*/ 32 h 36"/>
                  <a:gd name="T2" fmla="*/ 14 w 32"/>
                  <a:gd name="T3" fmla="*/ 30 h 36"/>
                  <a:gd name="T4" fmla="*/ 11 w 32"/>
                  <a:gd name="T5" fmla="*/ 28 h 36"/>
                  <a:gd name="T6" fmla="*/ 12 w 32"/>
                  <a:gd name="T7" fmla="*/ 23 h 36"/>
                  <a:gd name="T8" fmla="*/ 8 w 32"/>
                  <a:gd name="T9" fmla="*/ 23 h 36"/>
                  <a:gd name="T10" fmla="*/ 8 w 32"/>
                  <a:gd name="T11" fmla="*/ 29 h 36"/>
                  <a:gd name="T12" fmla="*/ 8 w 32"/>
                  <a:gd name="T13" fmla="*/ 30 h 36"/>
                  <a:gd name="T14" fmla="*/ 7 w 32"/>
                  <a:gd name="T15" fmla="*/ 34 h 36"/>
                  <a:gd name="T16" fmla="*/ 4 w 32"/>
                  <a:gd name="T17" fmla="*/ 36 h 36"/>
                  <a:gd name="T18" fmla="*/ 4 w 32"/>
                  <a:gd name="T19" fmla="*/ 31 h 36"/>
                  <a:gd name="T20" fmla="*/ 2 w 32"/>
                  <a:gd name="T21" fmla="*/ 26 h 36"/>
                  <a:gd name="T22" fmla="*/ 1 w 32"/>
                  <a:gd name="T23" fmla="*/ 21 h 36"/>
                  <a:gd name="T24" fmla="*/ 3 w 32"/>
                  <a:gd name="T25" fmla="*/ 14 h 36"/>
                  <a:gd name="T26" fmla="*/ 9 w 32"/>
                  <a:gd name="T27" fmla="*/ 5 h 36"/>
                  <a:gd name="T28" fmla="*/ 11 w 32"/>
                  <a:gd name="T29" fmla="*/ 2 h 36"/>
                  <a:gd name="T30" fmla="*/ 18 w 32"/>
                  <a:gd name="T31" fmla="*/ 4 h 36"/>
                  <a:gd name="T32" fmla="*/ 25 w 32"/>
                  <a:gd name="T33" fmla="*/ 4 h 36"/>
                  <a:gd name="T34" fmla="*/ 32 w 32"/>
                  <a:gd name="T35" fmla="*/ 1 h 36"/>
                  <a:gd name="T36" fmla="*/ 29 w 32"/>
                  <a:gd name="T37" fmla="*/ 6 h 36"/>
                  <a:gd name="T38" fmla="*/ 23 w 32"/>
                  <a:gd name="T39" fmla="*/ 7 h 36"/>
                  <a:gd name="T40" fmla="*/ 10 w 32"/>
                  <a:gd name="T41" fmla="*/ 7 h 36"/>
                  <a:gd name="T42" fmla="*/ 6 w 32"/>
                  <a:gd name="T43" fmla="*/ 10 h 36"/>
                  <a:gd name="T44" fmla="*/ 10 w 32"/>
                  <a:gd name="T45" fmla="*/ 15 h 36"/>
                  <a:gd name="T46" fmla="*/ 13 w 32"/>
                  <a:gd name="T47" fmla="*/ 14 h 36"/>
                  <a:gd name="T48" fmla="*/ 20 w 32"/>
                  <a:gd name="T49" fmla="*/ 13 h 36"/>
                  <a:gd name="T50" fmla="*/ 17 w 32"/>
                  <a:gd name="T51" fmla="*/ 16 h 36"/>
                  <a:gd name="T52" fmla="*/ 13 w 32"/>
                  <a:gd name="T53" fmla="*/ 17 h 36"/>
                  <a:gd name="T54" fmla="*/ 14 w 32"/>
                  <a:gd name="T55" fmla="*/ 20 h 36"/>
                  <a:gd name="T56" fmla="*/ 18 w 32"/>
                  <a:gd name="T57" fmla="*/ 25 h 36"/>
                  <a:gd name="T58" fmla="*/ 19 w 32"/>
                  <a:gd name="T59" fmla="*/ 28 h 36"/>
                  <a:gd name="T60" fmla="*/ 22 w 32"/>
                  <a:gd name="T61" fmla="*/ 30 h 36"/>
                  <a:gd name="T62" fmla="*/ 13 w 32"/>
                  <a:gd name="T63" fmla="*/ 32 h 36"/>
                  <a:gd name="T64" fmla="*/ 13 w 32"/>
                  <a:gd name="T65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6">
                    <a:moveTo>
                      <a:pt x="13" y="32"/>
                    </a:moveTo>
                    <a:cubicBezTo>
                      <a:pt x="13" y="31"/>
                      <a:pt x="14" y="31"/>
                      <a:pt x="14" y="30"/>
                    </a:cubicBezTo>
                    <a:cubicBezTo>
                      <a:pt x="14" y="29"/>
                      <a:pt x="12" y="28"/>
                      <a:pt x="11" y="28"/>
                    </a:cubicBezTo>
                    <a:cubicBezTo>
                      <a:pt x="10" y="26"/>
                      <a:pt x="12" y="25"/>
                      <a:pt x="12" y="23"/>
                    </a:cubicBezTo>
                    <a:cubicBezTo>
                      <a:pt x="12" y="22"/>
                      <a:pt x="8" y="22"/>
                      <a:pt x="8" y="23"/>
                    </a:cubicBezTo>
                    <a:cubicBezTo>
                      <a:pt x="7" y="25"/>
                      <a:pt x="8" y="27"/>
                      <a:pt x="8" y="29"/>
                    </a:cubicBezTo>
                    <a:cubicBezTo>
                      <a:pt x="7" y="29"/>
                      <a:pt x="8" y="30"/>
                      <a:pt x="8" y="30"/>
                    </a:cubicBezTo>
                    <a:cubicBezTo>
                      <a:pt x="8" y="32"/>
                      <a:pt x="7" y="33"/>
                      <a:pt x="7" y="34"/>
                    </a:cubicBezTo>
                    <a:cubicBezTo>
                      <a:pt x="6" y="36"/>
                      <a:pt x="7" y="36"/>
                      <a:pt x="4" y="36"/>
                    </a:cubicBezTo>
                    <a:cubicBezTo>
                      <a:pt x="1" y="36"/>
                      <a:pt x="4" y="32"/>
                      <a:pt x="4" y="31"/>
                    </a:cubicBezTo>
                    <a:cubicBezTo>
                      <a:pt x="5" y="30"/>
                      <a:pt x="4" y="27"/>
                      <a:pt x="2" y="26"/>
                    </a:cubicBezTo>
                    <a:cubicBezTo>
                      <a:pt x="0" y="25"/>
                      <a:pt x="0" y="23"/>
                      <a:pt x="1" y="21"/>
                    </a:cubicBezTo>
                    <a:cubicBezTo>
                      <a:pt x="2" y="19"/>
                      <a:pt x="2" y="16"/>
                      <a:pt x="3" y="14"/>
                    </a:cubicBezTo>
                    <a:cubicBezTo>
                      <a:pt x="5" y="11"/>
                      <a:pt x="4" y="5"/>
                      <a:pt x="9" y="5"/>
                    </a:cubicBezTo>
                    <a:cubicBezTo>
                      <a:pt x="10" y="5"/>
                      <a:pt x="9" y="2"/>
                      <a:pt x="11" y="2"/>
                    </a:cubicBezTo>
                    <a:cubicBezTo>
                      <a:pt x="14" y="3"/>
                      <a:pt x="16" y="4"/>
                      <a:pt x="18" y="4"/>
                    </a:cubicBezTo>
                    <a:cubicBezTo>
                      <a:pt x="20" y="4"/>
                      <a:pt x="23" y="5"/>
                      <a:pt x="25" y="4"/>
                    </a:cubicBezTo>
                    <a:cubicBezTo>
                      <a:pt x="26" y="4"/>
                      <a:pt x="32" y="0"/>
                      <a:pt x="32" y="1"/>
                    </a:cubicBezTo>
                    <a:cubicBezTo>
                      <a:pt x="32" y="2"/>
                      <a:pt x="29" y="5"/>
                      <a:pt x="29" y="6"/>
                    </a:cubicBezTo>
                    <a:cubicBezTo>
                      <a:pt x="27" y="7"/>
                      <a:pt x="25" y="7"/>
                      <a:pt x="23" y="7"/>
                    </a:cubicBezTo>
                    <a:cubicBezTo>
                      <a:pt x="18" y="6"/>
                      <a:pt x="14" y="7"/>
                      <a:pt x="10" y="7"/>
                    </a:cubicBezTo>
                    <a:cubicBezTo>
                      <a:pt x="7" y="6"/>
                      <a:pt x="6" y="7"/>
                      <a:pt x="6" y="10"/>
                    </a:cubicBezTo>
                    <a:cubicBezTo>
                      <a:pt x="6" y="13"/>
                      <a:pt x="9" y="13"/>
                      <a:pt x="10" y="15"/>
                    </a:cubicBezTo>
                    <a:cubicBezTo>
                      <a:pt x="11" y="17"/>
                      <a:pt x="12" y="15"/>
                      <a:pt x="13" y="14"/>
                    </a:cubicBezTo>
                    <a:cubicBezTo>
                      <a:pt x="13" y="13"/>
                      <a:pt x="20" y="12"/>
                      <a:pt x="20" y="13"/>
                    </a:cubicBezTo>
                    <a:cubicBezTo>
                      <a:pt x="21" y="13"/>
                      <a:pt x="18" y="16"/>
                      <a:pt x="17" y="16"/>
                    </a:cubicBezTo>
                    <a:cubicBezTo>
                      <a:pt x="15" y="18"/>
                      <a:pt x="15" y="18"/>
                      <a:pt x="13" y="17"/>
                    </a:cubicBezTo>
                    <a:cubicBezTo>
                      <a:pt x="13" y="17"/>
                      <a:pt x="14" y="20"/>
                      <a:pt x="14" y="20"/>
                    </a:cubicBezTo>
                    <a:cubicBezTo>
                      <a:pt x="15" y="21"/>
                      <a:pt x="18" y="23"/>
                      <a:pt x="18" y="25"/>
                    </a:cubicBezTo>
                    <a:cubicBezTo>
                      <a:pt x="18" y="26"/>
                      <a:pt x="18" y="27"/>
                      <a:pt x="19" y="28"/>
                    </a:cubicBezTo>
                    <a:cubicBezTo>
                      <a:pt x="19" y="28"/>
                      <a:pt x="21" y="30"/>
                      <a:pt x="22" y="30"/>
                    </a:cubicBezTo>
                    <a:cubicBezTo>
                      <a:pt x="20" y="31"/>
                      <a:pt x="15" y="33"/>
                      <a:pt x="13" y="32"/>
                    </a:cubicBezTo>
                    <a:cubicBezTo>
                      <a:pt x="13" y="31"/>
                      <a:pt x="14" y="33"/>
                      <a:pt x="13" y="3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09" name="Freeform 468"/>
              <p:cNvSpPr>
                <a:spLocks/>
              </p:cNvSpPr>
              <p:nvPr/>
            </p:nvSpPr>
            <p:spPr bwMode="auto">
              <a:xfrm>
                <a:off x="17540962" y="8950247"/>
                <a:ext cx="73248" cy="140163"/>
              </a:xfrm>
              <a:custGeom>
                <a:avLst/>
                <a:gdLst>
                  <a:gd name="T0" fmla="*/ 3 w 8"/>
                  <a:gd name="T1" fmla="*/ 2 h 15"/>
                  <a:gd name="T2" fmla="*/ 3 w 8"/>
                  <a:gd name="T3" fmla="*/ 0 h 15"/>
                  <a:gd name="T4" fmla="*/ 0 w 8"/>
                  <a:gd name="T5" fmla="*/ 4 h 15"/>
                  <a:gd name="T6" fmla="*/ 1 w 8"/>
                  <a:gd name="T7" fmla="*/ 8 h 15"/>
                  <a:gd name="T8" fmla="*/ 2 w 8"/>
                  <a:gd name="T9" fmla="*/ 12 h 15"/>
                  <a:gd name="T10" fmla="*/ 5 w 8"/>
                  <a:gd name="T11" fmla="*/ 15 h 15"/>
                  <a:gd name="T12" fmla="*/ 4 w 8"/>
                  <a:gd name="T13" fmla="*/ 13 h 15"/>
                  <a:gd name="T14" fmla="*/ 3 w 8"/>
                  <a:gd name="T15" fmla="*/ 9 h 15"/>
                  <a:gd name="T16" fmla="*/ 7 w 8"/>
                  <a:gd name="T17" fmla="*/ 9 h 15"/>
                  <a:gd name="T18" fmla="*/ 5 w 8"/>
                  <a:gd name="T19" fmla="*/ 7 h 15"/>
                  <a:gd name="T20" fmla="*/ 6 w 8"/>
                  <a:gd name="T21" fmla="*/ 5 h 15"/>
                  <a:gd name="T22" fmla="*/ 2 w 8"/>
                  <a:gd name="T23" fmla="*/ 6 h 15"/>
                  <a:gd name="T24" fmla="*/ 3 w 8"/>
                  <a:gd name="T25" fmla="*/ 2 h 15"/>
                  <a:gd name="T26" fmla="*/ 3 w 8"/>
                  <a:gd name="T27" fmla="*/ 2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15">
                    <a:moveTo>
                      <a:pt x="3" y="2"/>
                    </a:moveTo>
                    <a:cubicBezTo>
                      <a:pt x="3" y="1"/>
                      <a:pt x="3" y="1"/>
                      <a:pt x="3" y="0"/>
                    </a:cubicBezTo>
                    <a:cubicBezTo>
                      <a:pt x="2" y="0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1" y="9"/>
                      <a:pt x="1" y="11"/>
                      <a:pt x="2" y="12"/>
                    </a:cubicBezTo>
                    <a:cubicBezTo>
                      <a:pt x="2" y="12"/>
                      <a:pt x="5" y="15"/>
                      <a:pt x="5" y="15"/>
                    </a:cubicBezTo>
                    <a:cubicBezTo>
                      <a:pt x="5" y="15"/>
                      <a:pt x="4" y="13"/>
                      <a:pt x="4" y="13"/>
                    </a:cubicBezTo>
                    <a:cubicBezTo>
                      <a:pt x="3" y="12"/>
                      <a:pt x="3" y="10"/>
                      <a:pt x="3" y="9"/>
                    </a:cubicBezTo>
                    <a:cubicBezTo>
                      <a:pt x="3" y="8"/>
                      <a:pt x="7" y="9"/>
                      <a:pt x="7" y="9"/>
                    </a:cubicBezTo>
                    <a:cubicBezTo>
                      <a:pt x="8" y="9"/>
                      <a:pt x="6" y="8"/>
                      <a:pt x="5" y="7"/>
                    </a:cubicBezTo>
                    <a:cubicBezTo>
                      <a:pt x="5" y="7"/>
                      <a:pt x="6" y="6"/>
                      <a:pt x="6" y="5"/>
                    </a:cubicBezTo>
                    <a:cubicBezTo>
                      <a:pt x="7" y="1"/>
                      <a:pt x="3" y="6"/>
                      <a:pt x="2" y="6"/>
                    </a:cubicBezTo>
                    <a:cubicBezTo>
                      <a:pt x="2" y="6"/>
                      <a:pt x="4" y="3"/>
                      <a:pt x="3" y="2"/>
                    </a:cubicBezTo>
                    <a:cubicBezTo>
                      <a:pt x="3" y="1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0" name="Freeform 469"/>
              <p:cNvSpPr>
                <a:spLocks/>
              </p:cNvSpPr>
              <p:nvPr/>
            </p:nvSpPr>
            <p:spPr bwMode="auto">
              <a:xfrm>
                <a:off x="17579182" y="8931136"/>
                <a:ext cx="25477" cy="19114"/>
              </a:xfrm>
              <a:custGeom>
                <a:avLst/>
                <a:gdLst>
                  <a:gd name="T0" fmla="*/ 1 w 3"/>
                  <a:gd name="T1" fmla="*/ 2 h 2"/>
                  <a:gd name="T2" fmla="*/ 2 w 3"/>
                  <a:gd name="T3" fmla="*/ 0 h 2"/>
                  <a:gd name="T4" fmla="*/ 1 w 3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1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1" name="Freeform 470"/>
              <p:cNvSpPr>
                <a:spLocks/>
              </p:cNvSpPr>
              <p:nvPr/>
            </p:nvSpPr>
            <p:spPr bwMode="auto">
              <a:xfrm>
                <a:off x="17681092" y="9052186"/>
                <a:ext cx="44586" cy="19114"/>
              </a:xfrm>
              <a:custGeom>
                <a:avLst/>
                <a:gdLst>
                  <a:gd name="T0" fmla="*/ 5 w 5"/>
                  <a:gd name="T1" fmla="*/ 1 h 2"/>
                  <a:gd name="T2" fmla="*/ 0 w 5"/>
                  <a:gd name="T3" fmla="*/ 1 h 2"/>
                  <a:gd name="T4" fmla="*/ 5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5" y="1"/>
                    </a:moveTo>
                    <a:cubicBezTo>
                      <a:pt x="5" y="0"/>
                      <a:pt x="0" y="0"/>
                      <a:pt x="0" y="1"/>
                    </a:cubicBezTo>
                    <a:cubicBezTo>
                      <a:pt x="0" y="1"/>
                      <a:pt x="5" y="2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2" name="Freeform 471"/>
              <p:cNvSpPr>
                <a:spLocks/>
              </p:cNvSpPr>
              <p:nvPr/>
            </p:nvSpPr>
            <p:spPr bwMode="auto">
              <a:xfrm>
                <a:off x="17690647" y="9061741"/>
                <a:ext cx="175160" cy="105124"/>
              </a:xfrm>
              <a:custGeom>
                <a:avLst/>
                <a:gdLst>
                  <a:gd name="T0" fmla="*/ 10 w 19"/>
                  <a:gd name="T1" fmla="*/ 1 h 11"/>
                  <a:gd name="T2" fmla="*/ 4 w 19"/>
                  <a:gd name="T3" fmla="*/ 3 h 11"/>
                  <a:gd name="T4" fmla="*/ 3 w 19"/>
                  <a:gd name="T5" fmla="*/ 4 h 11"/>
                  <a:gd name="T6" fmla="*/ 1 w 19"/>
                  <a:gd name="T7" fmla="*/ 3 h 11"/>
                  <a:gd name="T8" fmla="*/ 3 w 19"/>
                  <a:gd name="T9" fmla="*/ 6 h 11"/>
                  <a:gd name="T10" fmla="*/ 6 w 19"/>
                  <a:gd name="T11" fmla="*/ 7 h 11"/>
                  <a:gd name="T12" fmla="*/ 9 w 19"/>
                  <a:gd name="T13" fmla="*/ 10 h 11"/>
                  <a:gd name="T14" fmla="*/ 14 w 19"/>
                  <a:gd name="T15" fmla="*/ 10 h 11"/>
                  <a:gd name="T16" fmla="*/ 18 w 19"/>
                  <a:gd name="T17" fmla="*/ 5 h 11"/>
                  <a:gd name="T18" fmla="*/ 15 w 19"/>
                  <a:gd name="T19" fmla="*/ 2 h 11"/>
                  <a:gd name="T20" fmla="*/ 10 w 19"/>
                  <a:gd name="T21" fmla="*/ 1 h 11"/>
                  <a:gd name="T22" fmla="*/ 10 w 19"/>
                  <a:gd name="T2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" h="11">
                    <a:moveTo>
                      <a:pt x="10" y="1"/>
                    </a:moveTo>
                    <a:cubicBezTo>
                      <a:pt x="9" y="0"/>
                      <a:pt x="5" y="2"/>
                      <a:pt x="4" y="3"/>
                    </a:cubicBezTo>
                    <a:cubicBezTo>
                      <a:pt x="3" y="3"/>
                      <a:pt x="4" y="3"/>
                      <a:pt x="3" y="4"/>
                    </a:cubicBezTo>
                    <a:cubicBezTo>
                      <a:pt x="3" y="5"/>
                      <a:pt x="2" y="3"/>
                      <a:pt x="1" y="3"/>
                    </a:cubicBezTo>
                    <a:cubicBezTo>
                      <a:pt x="0" y="3"/>
                      <a:pt x="2" y="6"/>
                      <a:pt x="3" y="6"/>
                    </a:cubicBezTo>
                    <a:cubicBezTo>
                      <a:pt x="3" y="7"/>
                      <a:pt x="5" y="7"/>
                      <a:pt x="6" y="7"/>
                    </a:cubicBezTo>
                    <a:cubicBezTo>
                      <a:pt x="8" y="7"/>
                      <a:pt x="8" y="9"/>
                      <a:pt x="9" y="10"/>
                    </a:cubicBezTo>
                    <a:cubicBezTo>
                      <a:pt x="10" y="11"/>
                      <a:pt x="13" y="10"/>
                      <a:pt x="14" y="10"/>
                    </a:cubicBezTo>
                    <a:cubicBezTo>
                      <a:pt x="18" y="10"/>
                      <a:pt x="19" y="8"/>
                      <a:pt x="18" y="5"/>
                    </a:cubicBezTo>
                    <a:cubicBezTo>
                      <a:pt x="18" y="3"/>
                      <a:pt x="17" y="2"/>
                      <a:pt x="15" y="2"/>
                    </a:cubicBezTo>
                    <a:cubicBezTo>
                      <a:pt x="14" y="2"/>
                      <a:pt x="12" y="1"/>
                      <a:pt x="10" y="1"/>
                    </a:cubicBezTo>
                    <a:cubicBezTo>
                      <a:pt x="10" y="1"/>
                      <a:pt x="11" y="1"/>
                      <a:pt x="1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3" name="Freeform 472"/>
              <p:cNvSpPr>
                <a:spLocks/>
              </p:cNvSpPr>
              <p:nvPr/>
            </p:nvSpPr>
            <p:spPr bwMode="auto">
              <a:xfrm>
                <a:off x="18521857" y="9240134"/>
                <a:ext cx="194268" cy="111494"/>
              </a:xfrm>
              <a:custGeom>
                <a:avLst/>
                <a:gdLst>
                  <a:gd name="T0" fmla="*/ 0 w 21"/>
                  <a:gd name="T1" fmla="*/ 8 h 12"/>
                  <a:gd name="T2" fmla="*/ 6 w 21"/>
                  <a:gd name="T3" fmla="*/ 8 h 12"/>
                  <a:gd name="T4" fmla="*/ 9 w 21"/>
                  <a:gd name="T5" fmla="*/ 7 h 12"/>
                  <a:gd name="T6" fmla="*/ 13 w 21"/>
                  <a:gd name="T7" fmla="*/ 7 h 12"/>
                  <a:gd name="T8" fmla="*/ 14 w 21"/>
                  <a:gd name="T9" fmla="*/ 5 h 12"/>
                  <a:gd name="T10" fmla="*/ 17 w 21"/>
                  <a:gd name="T11" fmla="*/ 3 h 12"/>
                  <a:gd name="T12" fmla="*/ 20 w 21"/>
                  <a:gd name="T13" fmla="*/ 4 h 12"/>
                  <a:gd name="T14" fmla="*/ 18 w 21"/>
                  <a:gd name="T15" fmla="*/ 7 h 12"/>
                  <a:gd name="T16" fmla="*/ 11 w 21"/>
                  <a:gd name="T17" fmla="*/ 11 h 12"/>
                  <a:gd name="T18" fmla="*/ 0 w 21"/>
                  <a:gd name="T19" fmla="*/ 8 h 12"/>
                  <a:gd name="T20" fmla="*/ 0 w 21"/>
                  <a:gd name="T21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2">
                    <a:moveTo>
                      <a:pt x="0" y="8"/>
                    </a:moveTo>
                    <a:cubicBezTo>
                      <a:pt x="1" y="7"/>
                      <a:pt x="5" y="8"/>
                      <a:pt x="6" y="8"/>
                    </a:cubicBezTo>
                    <a:cubicBezTo>
                      <a:pt x="7" y="8"/>
                      <a:pt x="8" y="6"/>
                      <a:pt x="9" y="7"/>
                    </a:cubicBezTo>
                    <a:cubicBezTo>
                      <a:pt x="10" y="8"/>
                      <a:pt x="12" y="8"/>
                      <a:pt x="13" y="7"/>
                    </a:cubicBezTo>
                    <a:cubicBezTo>
                      <a:pt x="13" y="6"/>
                      <a:pt x="14" y="5"/>
                      <a:pt x="14" y="5"/>
                    </a:cubicBezTo>
                    <a:cubicBezTo>
                      <a:pt x="15" y="5"/>
                      <a:pt x="17" y="5"/>
                      <a:pt x="17" y="3"/>
                    </a:cubicBezTo>
                    <a:cubicBezTo>
                      <a:pt x="17" y="0"/>
                      <a:pt x="21" y="2"/>
                      <a:pt x="20" y="4"/>
                    </a:cubicBezTo>
                    <a:cubicBezTo>
                      <a:pt x="19" y="5"/>
                      <a:pt x="18" y="7"/>
                      <a:pt x="18" y="7"/>
                    </a:cubicBezTo>
                    <a:cubicBezTo>
                      <a:pt x="15" y="8"/>
                      <a:pt x="14" y="10"/>
                      <a:pt x="11" y="11"/>
                    </a:cubicBezTo>
                    <a:cubicBezTo>
                      <a:pt x="9" y="12"/>
                      <a:pt x="0" y="11"/>
                      <a:pt x="0" y="8"/>
                    </a:cubicBezTo>
                    <a:cubicBezTo>
                      <a:pt x="0" y="7"/>
                      <a:pt x="0" y="10"/>
                      <a:pt x="0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4" name="Freeform 473"/>
              <p:cNvSpPr>
                <a:spLocks/>
              </p:cNvSpPr>
              <p:nvPr/>
            </p:nvSpPr>
            <p:spPr bwMode="auto">
              <a:xfrm>
                <a:off x="18802113" y="9297472"/>
                <a:ext cx="82803" cy="101936"/>
              </a:xfrm>
              <a:custGeom>
                <a:avLst/>
                <a:gdLst>
                  <a:gd name="T0" fmla="*/ 1 w 9"/>
                  <a:gd name="T1" fmla="*/ 0 h 11"/>
                  <a:gd name="T2" fmla="*/ 8 w 9"/>
                  <a:gd name="T3" fmla="*/ 8 h 11"/>
                  <a:gd name="T4" fmla="*/ 5 w 9"/>
                  <a:gd name="T5" fmla="*/ 4 h 11"/>
                  <a:gd name="T6" fmla="*/ 1 w 9"/>
                  <a:gd name="T7" fmla="*/ 0 h 11"/>
                  <a:gd name="T8" fmla="*/ 1 w 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11">
                    <a:moveTo>
                      <a:pt x="1" y="0"/>
                    </a:moveTo>
                    <a:cubicBezTo>
                      <a:pt x="0" y="1"/>
                      <a:pt x="5" y="11"/>
                      <a:pt x="8" y="8"/>
                    </a:cubicBezTo>
                    <a:cubicBezTo>
                      <a:pt x="9" y="6"/>
                      <a:pt x="6" y="4"/>
                      <a:pt x="5" y="4"/>
                    </a:cubicBezTo>
                    <a:cubicBezTo>
                      <a:pt x="4" y="3"/>
                      <a:pt x="1" y="0"/>
                      <a:pt x="1" y="0"/>
                    </a:cubicBezTo>
                    <a:cubicBezTo>
                      <a:pt x="0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5" name="Freeform 474"/>
              <p:cNvSpPr>
                <a:spLocks/>
              </p:cNvSpPr>
              <p:nvPr/>
            </p:nvSpPr>
            <p:spPr bwMode="auto">
              <a:xfrm>
                <a:off x="19044149" y="9485423"/>
                <a:ext cx="54139" cy="54153"/>
              </a:xfrm>
              <a:custGeom>
                <a:avLst/>
                <a:gdLst>
                  <a:gd name="T0" fmla="*/ 6 w 6"/>
                  <a:gd name="T1" fmla="*/ 4 h 6"/>
                  <a:gd name="T2" fmla="*/ 1 w 6"/>
                  <a:gd name="T3" fmla="*/ 2 h 6"/>
                  <a:gd name="T4" fmla="*/ 6 w 6"/>
                  <a:gd name="T5" fmla="*/ 4 h 6"/>
                  <a:gd name="T6" fmla="*/ 6 w 6"/>
                  <a:gd name="T7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6">
                    <a:moveTo>
                      <a:pt x="6" y="4"/>
                    </a:moveTo>
                    <a:cubicBezTo>
                      <a:pt x="6" y="2"/>
                      <a:pt x="0" y="0"/>
                      <a:pt x="1" y="2"/>
                    </a:cubicBezTo>
                    <a:cubicBezTo>
                      <a:pt x="1" y="3"/>
                      <a:pt x="6" y="5"/>
                      <a:pt x="6" y="4"/>
                    </a:cubicBezTo>
                    <a:cubicBezTo>
                      <a:pt x="6" y="3"/>
                      <a:pt x="6" y="6"/>
                      <a:pt x="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6" name="Freeform 475"/>
              <p:cNvSpPr>
                <a:spLocks/>
              </p:cNvSpPr>
              <p:nvPr/>
            </p:nvSpPr>
            <p:spPr bwMode="auto">
              <a:xfrm>
                <a:off x="18986825" y="9399411"/>
                <a:ext cx="85988" cy="57338"/>
              </a:xfrm>
              <a:custGeom>
                <a:avLst/>
                <a:gdLst>
                  <a:gd name="T0" fmla="*/ 8 w 9"/>
                  <a:gd name="T1" fmla="*/ 6 h 6"/>
                  <a:gd name="T2" fmla="*/ 0 w 9"/>
                  <a:gd name="T3" fmla="*/ 1 h 6"/>
                  <a:gd name="T4" fmla="*/ 3 w 9"/>
                  <a:gd name="T5" fmla="*/ 4 h 6"/>
                  <a:gd name="T6" fmla="*/ 8 w 9"/>
                  <a:gd name="T7" fmla="*/ 6 h 6"/>
                  <a:gd name="T8" fmla="*/ 8 w 9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6">
                    <a:moveTo>
                      <a:pt x="8" y="6"/>
                    </a:moveTo>
                    <a:cubicBezTo>
                      <a:pt x="6" y="5"/>
                      <a:pt x="3" y="0"/>
                      <a:pt x="0" y="1"/>
                    </a:cubicBezTo>
                    <a:cubicBezTo>
                      <a:pt x="0" y="2"/>
                      <a:pt x="3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9" y="6"/>
                      <a:pt x="6" y="5"/>
                      <a:pt x="8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7" name="Freeform 476"/>
              <p:cNvSpPr>
                <a:spLocks/>
              </p:cNvSpPr>
              <p:nvPr/>
            </p:nvSpPr>
            <p:spPr bwMode="auto">
              <a:xfrm>
                <a:off x="18904022" y="9361183"/>
                <a:ext cx="38217" cy="47785"/>
              </a:xfrm>
              <a:custGeom>
                <a:avLst/>
                <a:gdLst>
                  <a:gd name="T0" fmla="*/ 4 w 4"/>
                  <a:gd name="T1" fmla="*/ 4 h 5"/>
                  <a:gd name="T2" fmla="*/ 0 w 4"/>
                  <a:gd name="T3" fmla="*/ 0 h 5"/>
                  <a:gd name="T4" fmla="*/ 4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4" y="4"/>
                    </a:moveTo>
                    <a:cubicBezTo>
                      <a:pt x="4" y="2"/>
                      <a:pt x="0" y="0"/>
                      <a:pt x="0" y="0"/>
                    </a:cubicBezTo>
                    <a:cubicBezTo>
                      <a:pt x="0" y="1"/>
                      <a:pt x="4" y="5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8" name="Freeform 477"/>
              <p:cNvSpPr>
                <a:spLocks/>
              </p:cNvSpPr>
              <p:nvPr/>
            </p:nvSpPr>
            <p:spPr bwMode="auto">
              <a:xfrm>
                <a:off x="19247970" y="10017406"/>
                <a:ext cx="149680" cy="111494"/>
              </a:xfrm>
              <a:custGeom>
                <a:avLst/>
                <a:gdLst>
                  <a:gd name="T0" fmla="*/ 15 w 16"/>
                  <a:gd name="T1" fmla="*/ 11 h 12"/>
                  <a:gd name="T2" fmla="*/ 2 w 16"/>
                  <a:gd name="T3" fmla="*/ 0 h 12"/>
                  <a:gd name="T4" fmla="*/ 15 w 16"/>
                  <a:gd name="T5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" h="12">
                    <a:moveTo>
                      <a:pt x="15" y="11"/>
                    </a:moveTo>
                    <a:cubicBezTo>
                      <a:pt x="16" y="12"/>
                      <a:pt x="3" y="0"/>
                      <a:pt x="2" y="0"/>
                    </a:cubicBezTo>
                    <a:cubicBezTo>
                      <a:pt x="0" y="0"/>
                      <a:pt x="7" y="9"/>
                      <a:pt x="15" y="1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19" name="Freeform 478"/>
              <p:cNvSpPr>
                <a:spLocks/>
              </p:cNvSpPr>
              <p:nvPr/>
            </p:nvSpPr>
            <p:spPr bwMode="auto">
              <a:xfrm>
                <a:off x="19649244" y="10727782"/>
                <a:ext cx="105096" cy="130608"/>
              </a:xfrm>
              <a:custGeom>
                <a:avLst/>
                <a:gdLst>
                  <a:gd name="T0" fmla="*/ 11 w 11"/>
                  <a:gd name="T1" fmla="*/ 14 h 14"/>
                  <a:gd name="T2" fmla="*/ 9 w 11"/>
                  <a:gd name="T3" fmla="*/ 10 h 14"/>
                  <a:gd name="T4" fmla="*/ 9 w 11"/>
                  <a:gd name="T5" fmla="*/ 7 h 14"/>
                  <a:gd name="T6" fmla="*/ 0 w 11"/>
                  <a:gd name="T7" fmla="*/ 0 h 14"/>
                  <a:gd name="T8" fmla="*/ 3 w 11"/>
                  <a:gd name="T9" fmla="*/ 4 h 14"/>
                  <a:gd name="T10" fmla="*/ 5 w 11"/>
                  <a:gd name="T11" fmla="*/ 8 h 14"/>
                  <a:gd name="T12" fmla="*/ 8 w 11"/>
                  <a:gd name="T13" fmla="*/ 11 h 14"/>
                  <a:gd name="T14" fmla="*/ 11 w 11"/>
                  <a:gd name="T1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14">
                    <a:moveTo>
                      <a:pt x="11" y="14"/>
                    </a:moveTo>
                    <a:cubicBezTo>
                      <a:pt x="10" y="12"/>
                      <a:pt x="11" y="11"/>
                      <a:pt x="9" y="10"/>
                    </a:cubicBezTo>
                    <a:cubicBezTo>
                      <a:pt x="8" y="8"/>
                      <a:pt x="9" y="8"/>
                      <a:pt x="9" y="7"/>
                    </a:cubicBezTo>
                    <a:cubicBezTo>
                      <a:pt x="8" y="5"/>
                      <a:pt x="0" y="1"/>
                      <a:pt x="0" y="0"/>
                    </a:cubicBezTo>
                    <a:cubicBezTo>
                      <a:pt x="0" y="1"/>
                      <a:pt x="3" y="3"/>
                      <a:pt x="3" y="4"/>
                    </a:cubicBezTo>
                    <a:cubicBezTo>
                      <a:pt x="4" y="6"/>
                      <a:pt x="4" y="7"/>
                      <a:pt x="5" y="8"/>
                    </a:cubicBezTo>
                    <a:cubicBezTo>
                      <a:pt x="6" y="9"/>
                      <a:pt x="9" y="10"/>
                      <a:pt x="8" y="11"/>
                    </a:cubicBezTo>
                    <a:cubicBezTo>
                      <a:pt x="8" y="13"/>
                      <a:pt x="9" y="13"/>
                      <a:pt x="11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0" name="Freeform 479"/>
              <p:cNvSpPr>
                <a:spLocks/>
              </p:cNvSpPr>
              <p:nvPr/>
            </p:nvSpPr>
            <p:spPr bwMode="auto">
              <a:xfrm>
                <a:off x="19677908" y="10848834"/>
                <a:ext cx="242036" cy="283514"/>
              </a:xfrm>
              <a:custGeom>
                <a:avLst/>
                <a:gdLst>
                  <a:gd name="T0" fmla="*/ 8 w 26"/>
                  <a:gd name="T1" fmla="*/ 2 h 30"/>
                  <a:gd name="T2" fmla="*/ 7 w 26"/>
                  <a:gd name="T3" fmla="*/ 11 h 30"/>
                  <a:gd name="T4" fmla="*/ 5 w 26"/>
                  <a:gd name="T5" fmla="*/ 18 h 30"/>
                  <a:gd name="T6" fmla="*/ 9 w 26"/>
                  <a:gd name="T7" fmla="*/ 25 h 30"/>
                  <a:gd name="T8" fmla="*/ 14 w 26"/>
                  <a:gd name="T9" fmla="*/ 26 h 30"/>
                  <a:gd name="T10" fmla="*/ 17 w 26"/>
                  <a:gd name="T11" fmla="*/ 22 h 30"/>
                  <a:gd name="T12" fmla="*/ 18 w 26"/>
                  <a:gd name="T13" fmla="*/ 16 h 30"/>
                  <a:gd name="T14" fmla="*/ 22 w 26"/>
                  <a:gd name="T15" fmla="*/ 14 h 30"/>
                  <a:gd name="T16" fmla="*/ 26 w 26"/>
                  <a:gd name="T17" fmla="*/ 10 h 30"/>
                  <a:gd name="T18" fmla="*/ 25 w 26"/>
                  <a:gd name="T19" fmla="*/ 6 h 30"/>
                  <a:gd name="T20" fmla="*/ 20 w 26"/>
                  <a:gd name="T21" fmla="*/ 8 h 30"/>
                  <a:gd name="T22" fmla="*/ 14 w 26"/>
                  <a:gd name="T23" fmla="*/ 5 h 30"/>
                  <a:gd name="T24" fmla="*/ 11 w 26"/>
                  <a:gd name="T25" fmla="*/ 0 h 30"/>
                  <a:gd name="T26" fmla="*/ 11 w 26"/>
                  <a:gd name="T27" fmla="*/ 3 h 30"/>
                  <a:gd name="T28" fmla="*/ 8 w 26"/>
                  <a:gd name="T29" fmla="*/ 2 h 30"/>
                  <a:gd name="T30" fmla="*/ 8 w 26"/>
                  <a:gd name="T3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" h="30">
                    <a:moveTo>
                      <a:pt x="8" y="2"/>
                    </a:moveTo>
                    <a:cubicBezTo>
                      <a:pt x="7" y="2"/>
                      <a:pt x="7" y="9"/>
                      <a:pt x="7" y="11"/>
                    </a:cubicBezTo>
                    <a:cubicBezTo>
                      <a:pt x="6" y="13"/>
                      <a:pt x="0" y="16"/>
                      <a:pt x="5" y="18"/>
                    </a:cubicBezTo>
                    <a:cubicBezTo>
                      <a:pt x="8" y="19"/>
                      <a:pt x="11" y="21"/>
                      <a:pt x="9" y="25"/>
                    </a:cubicBezTo>
                    <a:cubicBezTo>
                      <a:pt x="6" y="30"/>
                      <a:pt x="11" y="29"/>
                      <a:pt x="14" y="26"/>
                    </a:cubicBezTo>
                    <a:cubicBezTo>
                      <a:pt x="15" y="25"/>
                      <a:pt x="16" y="23"/>
                      <a:pt x="17" y="22"/>
                    </a:cubicBezTo>
                    <a:cubicBezTo>
                      <a:pt x="19" y="19"/>
                      <a:pt x="18" y="19"/>
                      <a:pt x="18" y="16"/>
                    </a:cubicBezTo>
                    <a:cubicBezTo>
                      <a:pt x="19" y="14"/>
                      <a:pt x="21" y="14"/>
                      <a:pt x="22" y="14"/>
                    </a:cubicBezTo>
                    <a:cubicBezTo>
                      <a:pt x="23" y="15"/>
                      <a:pt x="25" y="11"/>
                      <a:pt x="26" y="10"/>
                    </a:cubicBezTo>
                    <a:cubicBezTo>
                      <a:pt x="26" y="9"/>
                      <a:pt x="26" y="6"/>
                      <a:pt x="25" y="6"/>
                    </a:cubicBezTo>
                    <a:cubicBezTo>
                      <a:pt x="23" y="6"/>
                      <a:pt x="21" y="8"/>
                      <a:pt x="20" y="8"/>
                    </a:cubicBezTo>
                    <a:cubicBezTo>
                      <a:pt x="18" y="8"/>
                      <a:pt x="15" y="7"/>
                      <a:pt x="14" y="5"/>
                    </a:cubicBezTo>
                    <a:cubicBezTo>
                      <a:pt x="13" y="4"/>
                      <a:pt x="13" y="0"/>
                      <a:pt x="11" y="0"/>
                    </a:cubicBezTo>
                    <a:cubicBezTo>
                      <a:pt x="11" y="0"/>
                      <a:pt x="11" y="3"/>
                      <a:pt x="11" y="3"/>
                    </a:cubicBezTo>
                    <a:cubicBezTo>
                      <a:pt x="10" y="3"/>
                      <a:pt x="9" y="1"/>
                      <a:pt x="8" y="2"/>
                    </a:cubicBezTo>
                    <a:cubicBezTo>
                      <a:pt x="7" y="2"/>
                      <a:pt x="9" y="1"/>
                      <a:pt x="8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1" name="Freeform 480"/>
              <p:cNvSpPr>
                <a:spLocks/>
              </p:cNvSpPr>
              <p:nvPr/>
            </p:nvSpPr>
            <p:spPr bwMode="auto">
              <a:xfrm>
                <a:off x="19359438" y="11055894"/>
                <a:ext cx="366243" cy="356781"/>
              </a:xfrm>
              <a:custGeom>
                <a:avLst/>
                <a:gdLst>
                  <a:gd name="T0" fmla="*/ 33 w 39"/>
                  <a:gd name="T1" fmla="*/ 4 h 38"/>
                  <a:gd name="T2" fmla="*/ 30 w 39"/>
                  <a:gd name="T3" fmla="*/ 1 h 38"/>
                  <a:gd name="T4" fmla="*/ 26 w 39"/>
                  <a:gd name="T5" fmla="*/ 8 h 38"/>
                  <a:gd name="T6" fmla="*/ 22 w 39"/>
                  <a:gd name="T7" fmla="*/ 13 h 38"/>
                  <a:gd name="T8" fmla="*/ 15 w 39"/>
                  <a:gd name="T9" fmla="*/ 18 h 38"/>
                  <a:gd name="T10" fmla="*/ 9 w 39"/>
                  <a:gd name="T11" fmla="*/ 22 h 38"/>
                  <a:gd name="T12" fmla="*/ 4 w 39"/>
                  <a:gd name="T13" fmla="*/ 27 h 38"/>
                  <a:gd name="T14" fmla="*/ 2 w 39"/>
                  <a:gd name="T15" fmla="*/ 33 h 38"/>
                  <a:gd name="T16" fmla="*/ 1 w 39"/>
                  <a:gd name="T17" fmla="*/ 34 h 38"/>
                  <a:gd name="T18" fmla="*/ 3 w 39"/>
                  <a:gd name="T19" fmla="*/ 35 h 38"/>
                  <a:gd name="T20" fmla="*/ 10 w 39"/>
                  <a:gd name="T21" fmla="*/ 37 h 38"/>
                  <a:gd name="T22" fmla="*/ 19 w 39"/>
                  <a:gd name="T23" fmla="*/ 34 h 38"/>
                  <a:gd name="T24" fmla="*/ 22 w 39"/>
                  <a:gd name="T25" fmla="*/ 27 h 38"/>
                  <a:gd name="T26" fmla="*/ 27 w 39"/>
                  <a:gd name="T27" fmla="*/ 22 h 38"/>
                  <a:gd name="T28" fmla="*/ 29 w 39"/>
                  <a:gd name="T29" fmla="*/ 21 h 38"/>
                  <a:gd name="T30" fmla="*/ 33 w 39"/>
                  <a:gd name="T31" fmla="*/ 21 h 38"/>
                  <a:gd name="T32" fmla="*/ 32 w 39"/>
                  <a:gd name="T33" fmla="*/ 19 h 38"/>
                  <a:gd name="T34" fmla="*/ 32 w 39"/>
                  <a:gd name="T35" fmla="*/ 17 h 38"/>
                  <a:gd name="T36" fmla="*/ 38 w 39"/>
                  <a:gd name="T37" fmla="*/ 9 h 38"/>
                  <a:gd name="T38" fmla="*/ 38 w 39"/>
                  <a:gd name="T39" fmla="*/ 6 h 38"/>
                  <a:gd name="T40" fmla="*/ 38 w 39"/>
                  <a:gd name="T41" fmla="*/ 4 h 38"/>
                  <a:gd name="T42" fmla="*/ 37 w 39"/>
                  <a:gd name="T43" fmla="*/ 4 h 38"/>
                  <a:gd name="T44" fmla="*/ 37 w 39"/>
                  <a:gd name="T45" fmla="*/ 2 h 38"/>
                  <a:gd name="T46" fmla="*/ 33 w 39"/>
                  <a:gd name="T47" fmla="*/ 4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9" h="38">
                    <a:moveTo>
                      <a:pt x="33" y="4"/>
                    </a:moveTo>
                    <a:cubicBezTo>
                      <a:pt x="33" y="4"/>
                      <a:pt x="32" y="0"/>
                      <a:pt x="30" y="1"/>
                    </a:cubicBezTo>
                    <a:cubicBezTo>
                      <a:pt x="27" y="3"/>
                      <a:pt x="28" y="5"/>
                      <a:pt x="26" y="8"/>
                    </a:cubicBezTo>
                    <a:cubicBezTo>
                      <a:pt x="25" y="9"/>
                      <a:pt x="24" y="12"/>
                      <a:pt x="22" y="13"/>
                    </a:cubicBezTo>
                    <a:cubicBezTo>
                      <a:pt x="20" y="16"/>
                      <a:pt x="18" y="17"/>
                      <a:pt x="15" y="18"/>
                    </a:cubicBezTo>
                    <a:cubicBezTo>
                      <a:pt x="13" y="19"/>
                      <a:pt x="12" y="21"/>
                      <a:pt x="9" y="22"/>
                    </a:cubicBezTo>
                    <a:cubicBezTo>
                      <a:pt x="7" y="23"/>
                      <a:pt x="7" y="27"/>
                      <a:pt x="4" y="27"/>
                    </a:cubicBezTo>
                    <a:cubicBezTo>
                      <a:pt x="0" y="28"/>
                      <a:pt x="4" y="31"/>
                      <a:pt x="2" y="33"/>
                    </a:cubicBezTo>
                    <a:cubicBezTo>
                      <a:pt x="1" y="33"/>
                      <a:pt x="0" y="33"/>
                      <a:pt x="1" y="34"/>
                    </a:cubicBezTo>
                    <a:cubicBezTo>
                      <a:pt x="1" y="35"/>
                      <a:pt x="1" y="35"/>
                      <a:pt x="3" y="35"/>
                    </a:cubicBezTo>
                    <a:cubicBezTo>
                      <a:pt x="5" y="35"/>
                      <a:pt x="8" y="37"/>
                      <a:pt x="10" y="37"/>
                    </a:cubicBezTo>
                    <a:cubicBezTo>
                      <a:pt x="14" y="38"/>
                      <a:pt x="16" y="36"/>
                      <a:pt x="19" y="34"/>
                    </a:cubicBezTo>
                    <a:cubicBezTo>
                      <a:pt x="21" y="32"/>
                      <a:pt x="22" y="30"/>
                      <a:pt x="22" y="27"/>
                    </a:cubicBezTo>
                    <a:cubicBezTo>
                      <a:pt x="23" y="24"/>
                      <a:pt x="24" y="24"/>
                      <a:pt x="27" y="22"/>
                    </a:cubicBezTo>
                    <a:cubicBezTo>
                      <a:pt x="28" y="22"/>
                      <a:pt x="28" y="21"/>
                      <a:pt x="29" y="21"/>
                    </a:cubicBezTo>
                    <a:cubicBezTo>
                      <a:pt x="30" y="21"/>
                      <a:pt x="31" y="21"/>
                      <a:pt x="33" y="21"/>
                    </a:cubicBezTo>
                    <a:cubicBezTo>
                      <a:pt x="34" y="20"/>
                      <a:pt x="33" y="19"/>
                      <a:pt x="32" y="19"/>
                    </a:cubicBezTo>
                    <a:cubicBezTo>
                      <a:pt x="31" y="18"/>
                      <a:pt x="31" y="18"/>
                      <a:pt x="32" y="17"/>
                    </a:cubicBezTo>
                    <a:cubicBezTo>
                      <a:pt x="34" y="14"/>
                      <a:pt x="36" y="12"/>
                      <a:pt x="38" y="9"/>
                    </a:cubicBezTo>
                    <a:cubicBezTo>
                      <a:pt x="38" y="8"/>
                      <a:pt x="38" y="7"/>
                      <a:pt x="38" y="6"/>
                    </a:cubicBezTo>
                    <a:cubicBezTo>
                      <a:pt x="38" y="5"/>
                      <a:pt x="38" y="5"/>
                      <a:pt x="38" y="4"/>
                    </a:cubicBezTo>
                    <a:cubicBezTo>
                      <a:pt x="39" y="3"/>
                      <a:pt x="37" y="4"/>
                      <a:pt x="37" y="4"/>
                    </a:cubicBezTo>
                    <a:cubicBezTo>
                      <a:pt x="37" y="3"/>
                      <a:pt x="37" y="3"/>
                      <a:pt x="37" y="2"/>
                    </a:cubicBezTo>
                    <a:cubicBezTo>
                      <a:pt x="36" y="3"/>
                      <a:pt x="35" y="5"/>
                      <a:pt x="3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2" name="Freeform 481"/>
              <p:cNvSpPr>
                <a:spLocks/>
              </p:cNvSpPr>
              <p:nvPr/>
            </p:nvSpPr>
            <p:spPr bwMode="auto">
              <a:xfrm>
                <a:off x="19416761" y="11412677"/>
                <a:ext cx="19109" cy="19114"/>
              </a:xfrm>
              <a:custGeom>
                <a:avLst/>
                <a:gdLst>
                  <a:gd name="T0" fmla="*/ 2 w 2"/>
                  <a:gd name="T1" fmla="*/ 2 h 2"/>
                  <a:gd name="T2" fmla="*/ 1 w 2"/>
                  <a:gd name="T3" fmla="*/ 0 h 2"/>
                  <a:gd name="T4" fmla="*/ 0 w 2"/>
                  <a:gd name="T5" fmla="*/ 2 h 2"/>
                  <a:gd name="T6" fmla="*/ 2 w 2"/>
                  <a:gd name="T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cubicBezTo>
                      <a:pt x="2" y="1"/>
                      <a:pt x="1" y="1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3" name="Freeform 482"/>
              <p:cNvSpPr>
                <a:spLocks/>
              </p:cNvSpPr>
              <p:nvPr/>
            </p:nvSpPr>
            <p:spPr bwMode="auto">
              <a:xfrm>
                <a:off x="18343513" y="11065452"/>
                <a:ext cx="178346" cy="168835"/>
              </a:xfrm>
              <a:custGeom>
                <a:avLst/>
                <a:gdLst>
                  <a:gd name="T0" fmla="*/ 0 w 19"/>
                  <a:gd name="T1" fmla="*/ 2 h 18"/>
                  <a:gd name="T2" fmla="*/ 2 w 19"/>
                  <a:gd name="T3" fmla="*/ 7 h 18"/>
                  <a:gd name="T4" fmla="*/ 4 w 19"/>
                  <a:gd name="T5" fmla="*/ 10 h 18"/>
                  <a:gd name="T6" fmla="*/ 3 w 19"/>
                  <a:gd name="T7" fmla="*/ 12 h 18"/>
                  <a:gd name="T8" fmla="*/ 9 w 19"/>
                  <a:gd name="T9" fmla="*/ 18 h 18"/>
                  <a:gd name="T10" fmla="*/ 12 w 19"/>
                  <a:gd name="T11" fmla="*/ 15 h 18"/>
                  <a:gd name="T12" fmla="*/ 13 w 19"/>
                  <a:gd name="T13" fmla="*/ 17 h 18"/>
                  <a:gd name="T14" fmla="*/ 14 w 19"/>
                  <a:gd name="T15" fmla="*/ 14 h 18"/>
                  <a:gd name="T16" fmla="*/ 16 w 19"/>
                  <a:gd name="T17" fmla="*/ 15 h 18"/>
                  <a:gd name="T18" fmla="*/ 18 w 19"/>
                  <a:gd name="T19" fmla="*/ 7 h 18"/>
                  <a:gd name="T20" fmla="*/ 16 w 19"/>
                  <a:gd name="T21" fmla="*/ 1 h 18"/>
                  <a:gd name="T22" fmla="*/ 7 w 19"/>
                  <a:gd name="T23" fmla="*/ 3 h 18"/>
                  <a:gd name="T24" fmla="*/ 0 w 19"/>
                  <a:gd name="T25" fmla="*/ 2 h 18"/>
                  <a:gd name="T26" fmla="*/ 0 w 19"/>
                  <a:gd name="T27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9" h="18">
                    <a:moveTo>
                      <a:pt x="0" y="2"/>
                    </a:moveTo>
                    <a:cubicBezTo>
                      <a:pt x="0" y="3"/>
                      <a:pt x="2" y="6"/>
                      <a:pt x="2" y="7"/>
                    </a:cubicBezTo>
                    <a:cubicBezTo>
                      <a:pt x="3" y="8"/>
                      <a:pt x="4" y="9"/>
                      <a:pt x="4" y="10"/>
                    </a:cubicBezTo>
                    <a:cubicBezTo>
                      <a:pt x="4" y="11"/>
                      <a:pt x="3" y="11"/>
                      <a:pt x="3" y="12"/>
                    </a:cubicBezTo>
                    <a:cubicBezTo>
                      <a:pt x="4" y="15"/>
                      <a:pt x="7" y="17"/>
                      <a:pt x="9" y="18"/>
                    </a:cubicBezTo>
                    <a:cubicBezTo>
                      <a:pt x="11" y="18"/>
                      <a:pt x="11" y="16"/>
                      <a:pt x="12" y="15"/>
                    </a:cubicBezTo>
                    <a:cubicBezTo>
                      <a:pt x="12" y="15"/>
                      <a:pt x="13" y="17"/>
                      <a:pt x="13" y="17"/>
                    </a:cubicBezTo>
                    <a:cubicBezTo>
                      <a:pt x="13" y="16"/>
                      <a:pt x="13" y="14"/>
                      <a:pt x="14" y="14"/>
                    </a:cubicBezTo>
                    <a:cubicBezTo>
                      <a:pt x="15" y="13"/>
                      <a:pt x="15" y="15"/>
                      <a:pt x="16" y="15"/>
                    </a:cubicBezTo>
                    <a:cubicBezTo>
                      <a:pt x="15" y="15"/>
                      <a:pt x="18" y="8"/>
                      <a:pt x="18" y="7"/>
                    </a:cubicBezTo>
                    <a:cubicBezTo>
                      <a:pt x="18" y="6"/>
                      <a:pt x="19" y="0"/>
                      <a:pt x="16" y="1"/>
                    </a:cubicBezTo>
                    <a:cubicBezTo>
                      <a:pt x="13" y="2"/>
                      <a:pt x="10" y="4"/>
                      <a:pt x="7" y="3"/>
                    </a:cubicBezTo>
                    <a:cubicBezTo>
                      <a:pt x="6" y="3"/>
                      <a:pt x="1" y="0"/>
                      <a:pt x="0" y="2"/>
                    </a:cubicBezTo>
                    <a:cubicBezTo>
                      <a:pt x="0" y="3"/>
                      <a:pt x="1" y="0"/>
                      <a:pt x="0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4" name="Freeform 483"/>
              <p:cNvSpPr>
                <a:spLocks/>
              </p:cNvSpPr>
              <p:nvPr/>
            </p:nvSpPr>
            <p:spPr bwMode="auto">
              <a:xfrm>
                <a:off x="18483640" y="11017669"/>
                <a:ext cx="28662" cy="47785"/>
              </a:xfrm>
              <a:custGeom>
                <a:avLst/>
                <a:gdLst>
                  <a:gd name="T0" fmla="*/ 3 w 3"/>
                  <a:gd name="T1" fmla="*/ 4 h 5"/>
                  <a:gd name="T2" fmla="*/ 1 w 3"/>
                  <a:gd name="T3" fmla="*/ 0 h 5"/>
                  <a:gd name="T4" fmla="*/ 3 w 3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5">
                    <a:moveTo>
                      <a:pt x="3" y="4"/>
                    </a:moveTo>
                    <a:cubicBezTo>
                      <a:pt x="3" y="5"/>
                      <a:pt x="0" y="1"/>
                      <a:pt x="1" y="0"/>
                    </a:cubicBezTo>
                    <a:cubicBezTo>
                      <a:pt x="2" y="0"/>
                      <a:pt x="3" y="1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5" name="Freeform 484"/>
              <p:cNvSpPr>
                <a:spLocks/>
              </p:cNvSpPr>
              <p:nvPr/>
            </p:nvSpPr>
            <p:spPr bwMode="auto">
              <a:xfrm>
                <a:off x="18295742" y="11017669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0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6" name="Freeform 485"/>
              <p:cNvSpPr>
                <a:spLocks/>
              </p:cNvSpPr>
              <p:nvPr/>
            </p:nvSpPr>
            <p:spPr bwMode="auto">
              <a:xfrm>
                <a:off x="15384910" y="8593469"/>
                <a:ext cx="101909" cy="168835"/>
              </a:xfrm>
              <a:custGeom>
                <a:avLst/>
                <a:gdLst>
                  <a:gd name="T0" fmla="*/ 2 w 11"/>
                  <a:gd name="T1" fmla="*/ 0 h 18"/>
                  <a:gd name="T2" fmla="*/ 1 w 11"/>
                  <a:gd name="T3" fmla="*/ 0 h 18"/>
                  <a:gd name="T4" fmla="*/ 1 w 11"/>
                  <a:gd name="T5" fmla="*/ 3 h 18"/>
                  <a:gd name="T6" fmla="*/ 0 w 11"/>
                  <a:gd name="T7" fmla="*/ 8 h 18"/>
                  <a:gd name="T8" fmla="*/ 4 w 11"/>
                  <a:gd name="T9" fmla="*/ 18 h 18"/>
                  <a:gd name="T10" fmla="*/ 9 w 11"/>
                  <a:gd name="T11" fmla="*/ 15 h 18"/>
                  <a:gd name="T12" fmla="*/ 9 w 11"/>
                  <a:gd name="T13" fmla="*/ 8 h 18"/>
                  <a:gd name="T14" fmla="*/ 2 w 11"/>
                  <a:gd name="T15" fmla="*/ 0 h 18"/>
                  <a:gd name="T16" fmla="*/ 2 w 11"/>
                  <a:gd name="T17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8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3"/>
                      <a:pt x="1" y="3"/>
                    </a:cubicBezTo>
                    <a:cubicBezTo>
                      <a:pt x="1" y="5"/>
                      <a:pt x="0" y="6"/>
                      <a:pt x="0" y="8"/>
                    </a:cubicBezTo>
                    <a:cubicBezTo>
                      <a:pt x="0" y="11"/>
                      <a:pt x="0" y="18"/>
                      <a:pt x="4" y="18"/>
                    </a:cubicBezTo>
                    <a:cubicBezTo>
                      <a:pt x="6" y="18"/>
                      <a:pt x="9" y="17"/>
                      <a:pt x="9" y="15"/>
                    </a:cubicBezTo>
                    <a:cubicBezTo>
                      <a:pt x="11" y="13"/>
                      <a:pt x="9" y="10"/>
                      <a:pt x="9" y="8"/>
                    </a:cubicBezTo>
                    <a:cubicBezTo>
                      <a:pt x="7" y="6"/>
                      <a:pt x="5" y="0"/>
                      <a:pt x="2" y="0"/>
                    </a:cubicBezTo>
                    <a:cubicBezTo>
                      <a:pt x="1" y="0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7" name="Freeform 486"/>
              <p:cNvSpPr>
                <a:spLocks/>
              </p:cNvSpPr>
              <p:nvPr/>
            </p:nvSpPr>
            <p:spPr bwMode="auto">
              <a:xfrm>
                <a:off x="13665165" y="9606473"/>
                <a:ext cx="337579" cy="653035"/>
              </a:xfrm>
              <a:custGeom>
                <a:avLst/>
                <a:gdLst>
                  <a:gd name="T0" fmla="*/ 31 w 36"/>
                  <a:gd name="T1" fmla="*/ 2 h 70"/>
                  <a:gd name="T2" fmla="*/ 29 w 36"/>
                  <a:gd name="T3" fmla="*/ 0 h 70"/>
                  <a:gd name="T4" fmla="*/ 28 w 36"/>
                  <a:gd name="T5" fmla="*/ 3 h 70"/>
                  <a:gd name="T6" fmla="*/ 26 w 36"/>
                  <a:gd name="T7" fmla="*/ 8 h 70"/>
                  <a:gd name="T8" fmla="*/ 23 w 36"/>
                  <a:gd name="T9" fmla="*/ 8 h 70"/>
                  <a:gd name="T10" fmla="*/ 23 w 36"/>
                  <a:gd name="T11" fmla="*/ 10 h 70"/>
                  <a:gd name="T12" fmla="*/ 22 w 36"/>
                  <a:gd name="T13" fmla="*/ 12 h 70"/>
                  <a:gd name="T14" fmla="*/ 23 w 36"/>
                  <a:gd name="T15" fmla="*/ 13 h 70"/>
                  <a:gd name="T16" fmla="*/ 21 w 36"/>
                  <a:gd name="T17" fmla="*/ 14 h 70"/>
                  <a:gd name="T18" fmla="*/ 19 w 36"/>
                  <a:gd name="T19" fmla="*/ 16 h 70"/>
                  <a:gd name="T20" fmla="*/ 15 w 36"/>
                  <a:gd name="T21" fmla="*/ 18 h 70"/>
                  <a:gd name="T22" fmla="*/ 15 w 36"/>
                  <a:gd name="T23" fmla="*/ 19 h 70"/>
                  <a:gd name="T24" fmla="*/ 13 w 36"/>
                  <a:gd name="T25" fmla="*/ 19 h 70"/>
                  <a:gd name="T26" fmla="*/ 8 w 36"/>
                  <a:gd name="T27" fmla="*/ 21 h 70"/>
                  <a:gd name="T28" fmla="*/ 6 w 36"/>
                  <a:gd name="T29" fmla="*/ 21 h 70"/>
                  <a:gd name="T30" fmla="*/ 4 w 36"/>
                  <a:gd name="T31" fmla="*/ 27 h 70"/>
                  <a:gd name="T32" fmla="*/ 4 w 36"/>
                  <a:gd name="T33" fmla="*/ 44 h 70"/>
                  <a:gd name="T34" fmla="*/ 0 w 36"/>
                  <a:gd name="T35" fmla="*/ 51 h 70"/>
                  <a:gd name="T36" fmla="*/ 0 w 36"/>
                  <a:gd name="T37" fmla="*/ 55 h 70"/>
                  <a:gd name="T38" fmla="*/ 2 w 36"/>
                  <a:gd name="T39" fmla="*/ 59 h 70"/>
                  <a:gd name="T40" fmla="*/ 5 w 36"/>
                  <a:gd name="T41" fmla="*/ 68 h 70"/>
                  <a:gd name="T42" fmla="*/ 16 w 36"/>
                  <a:gd name="T43" fmla="*/ 68 h 70"/>
                  <a:gd name="T44" fmla="*/ 24 w 36"/>
                  <a:gd name="T45" fmla="*/ 50 h 70"/>
                  <a:gd name="T46" fmla="*/ 31 w 36"/>
                  <a:gd name="T47" fmla="*/ 30 h 70"/>
                  <a:gd name="T48" fmla="*/ 32 w 36"/>
                  <a:gd name="T49" fmla="*/ 23 h 70"/>
                  <a:gd name="T50" fmla="*/ 34 w 36"/>
                  <a:gd name="T51" fmla="*/ 19 h 70"/>
                  <a:gd name="T52" fmla="*/ 36 w 36"/>
                  <a:gd name="T53" fmla="*/ 17 h 70"/>
                  <a:gd name="T54" fmla="*/ 35 w 36"/>
                  <a:gd name="T55" fmla="*/ 11 h 70"/>
                  <a:gd name="T56" fmla="*/ 31 w 36"/>
                  <a:gd name="T57" fmla="*/ 2 h 70"/>
                  <a:gd name="T58" fmla="*/ 31 w 36"/>
                  <a:gd name="T59" fmla="*/ 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70">
                    <a:moveTo>
                      <a:pt x="31" y="2"/>
                    </a:moveTo>
                    <a:cubicBezTo>
                      <a:pt x="31" y="2"/>
                      <a:pt x="30" y="0"/>
                      <a:pt x="29" y="0"/>
                    </a:cubicBezTo>
                    <a:cubicBezTo>
                      <a:pt x="29" y="1"/>
                      <a:pt x="28" y="2"/>
                      <a:pt x="28" y="3"/>
                    </a:cubicBezTo>
                    <a:cubicBezTo>
                      <a:pt x="27" y="5"/>
                      <a:pt x="27" y="6"/>
                      <a:pt x="26" y="8"/>
                    </a:cubicBezTo>
                    <a:cubicBezTo>
                      <a:pt x="25" y="9"/>
                      <a:pt x="24" y="8"/>
                      <a:pt x="23" y="8"/>
                    </a:cubicBezTo>
                    <a:cubicBezTo>
                      <a:pt x="23" y="8"/>
                      <a:pt x="24" y="9"/>
                      <a:pt x="23" y="10"/>
                    </a:cubicBezTo>
                    <a:cubicBezTo>
                      <a:pt x="23" y="11"/>
                      <a:pt x="22" y="11"/>
                      <a:pt x="22" y="12"/>
                    </a:cubicBezTo>
                    <a:cubicBezTo>
                      <a:pt x="22" y="12"/>
                      <a:pt x="23" y="13"/>
                      <a:pt x="23" y="13"/>
                    </a:cubicBezTo>
                    <a:cubicBezTo>
                      <a:pt x="23" y="14"/>
                      <a:pt x="22" y="13"/>
                      <a:pt x="21" y="14"/>
                    </a:cubicBezTo>
                    <a:cubicBezTo>
                      <a:pt x="20" y="14"/>
                      <a:pt x="20" y="15"/>
                      <a:pt x="19" y="16"/>
                    </a:cubicBezTo>
                    <a:cubicBezTo>
                      <a:pt x="18" y="17"/>
                      <a:pt x="17" y="17"/>
                      <a:pt x="15" y="18"/>
                    </a:cubicBezTo>
                    <a:cubicBezTo>
                      <a:pt x="14" y="18"/>
                      <a:pt x="16" y="19"/>
                      <a:pt x="15" y="19"/>
                    </a:cubicBezTo>
                    <a:cubicBezTo>
                      <a:pt x="15" y="20"/>
                      <a:pt x="13" y="18"/>
                      <a:pt x="13" y="19"/>
                    </a:cubicBezTo>
                    <a:cubicBezTo>
                      <a:pt x="11" y="20"/>
                      <a:pt x="10" y="20"/>
                      <a:pt x="8" y="21"/>
                    </a:cubicBezTo>
                    <a:cubicBezTo>
                      <a:pt x="7" y="21"/>
                      <a:pt x="6" y="20"/>
                      <a:pt x="6" y="21"/>
                    </a:cubicBezTo>
                    <a:cubicBezTo>
                      <a:pt x="5" y="23"/>
                      <a:pt x="5" y="25"/>
                      <a:pt x="4" y="27"/>
                    </a:cubicBezTo>
                    <a:cubicBezTo>
                      <a:pt x="3" y="32"/>
                      <a:pt x="8" y="39"/>
                      <a:pt x="4" y="44"/>
                    </a:cubicBezTo>
                    <a:cubicBezTo>
                      <a:pt x="3" y="46"/>
                      <a:pt x="1" y="48"/>
                      <a:pt x="0" y="51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1" y="56"/>
                      <a:pt x="3" y="57"/>
                      <a:pt x="2" y="59"/>
                    </a:cubicBezTo>
                    <a:cubicBezTo>
                      <a:pt x="1" y="62"/>
                      <a:pt x="2" y="66"/>
                      <a:pt x="5" y="68"/>
                    </a:cubicBezTo>
                    <a:cubicBezTo>
                      <a:pt x="8" y="70"/>
                      <a:pt x="11" y="70"/>
                      <a:pt x="16" y="68"/>
                    </a:cubicBezTo>
                    <a:cubicBezTo>
                      <a:pt x="21" y="66"/>
                      <a:pt x="22" y="55"/>
                      <a:pt x="24" y="50"/>
                    </a:cubicBezTo>
                    <a:cubicBezTo>
                      <a:pt x="26" y="43"/>
                      <a:pt x="29" y="37"/>
                      <a:pt x="31" y="30"/>
                    </a:cubicBezTo>
                    <a:cubicBezTo>
                      <a:pt x="31" y="28"/>
                      <a:pt x="31" y="25"/>
                      <a:pt x="32" y="23"/>
                    </a:cubicBezTo>
                    <a:cubicBezTo>
                      <a:pt x="33" y="22"/>
                      <a:pt x="31" y="14"/>
                      <a:pt x="34" y="19"/>
                    </a:cubicBezTo>
                    <a:cubicBezTo>
                      <a:pt x="35" y="20"/>
                      <a:pt x="35" y="18"/>
                      <a:pt x="36" y="17"/>
                    </a:cubicBezTo>
                    <a:cubicBezTo>
                      <a:pt x="36" y="15"/>
                      <a:pt x="35" y="13"/>
                      <a:pt x="35" y="11"/>
                    </a:cubicBezTo>
                    <a:cubicBezTo>
                      <a:pt x="34" y="9"/>
                      <a:pt x="33" y="4"/>
                      <a:pt x="31" y="2"/>
                    </a:cubicBezTo>
                    <a:cubicBezTo>
                      <a:pt x="30" y="1"/>
                      <a:pt x="32" y="2"/>
                      <a:pt x="3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8" name="Freeform 487"/>
              <p:cNvSpPr>
                <a:spLocks/>
              </p:cNvSpPr>
              <p:nvPr/>
            </p:nvSpPr>
            <p:spPr bwMode="auto">
              <a:xfrm>
                <a:off x="14413572" y="5028840"/>
                <a:ext cx="101909" cy="76452"/>
              </a:xfrm>
              <a:custGeom>
                <a:avLst/>
                <a:gdLst>
                  <a:gd name="T0" fmla="*/ 9 w 11"/>
                  <a:gd name="T1" fmla="*/ 7 h 8"/>
                  <a:gd name="T2" fmla="*/ 8 w 11"/>
                  <a:gd name="T3" fmla="*/ 4 h 8"/>
                  <a:gd name="T4" fmla="*/ 3 w 11"/>
                  <a:gd name="T5" fmla="*/ 0 h 8"/>
                  <a:gd name="T6" fmla="*/ 1 w 11"/>
                  <a:gd name="T7" fmla="*/ 2 h 8"/>
                  <a:gd name="T8" fmla="*/ 3 w 11"/>
                  <a:gd name="T9" fmla="*/ 5 h 8"/>
                  <a:gd name="T10" fmla="*/ 9 w 11"/>
                  <a:gd name="T11" fmla="*/ 7 h 8"/>
                  <a:gd name="T12" fmla="*/ 9 w 11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8">
                    <a:moveTo>
                      <a:pt x="9" y="7"/>
                    </a:moveTo>
                    <a:cubicBezTo>
                      <a:pt x="11" y="8"/>
                      <a:pt x="9" y="5"/>
                      <a:pt x="8" y="4"/>
                    </a:cubicBezTo>
                    <a:cubicBezTo>
                      <a:pt x="7" y="3"/>
                      <a:pt x="4" y="1"/>
                      <a:pt x="3" y="0"/>
                    </a:cubicBezTo>
                    <a:cubicBezTo>
                      <a:pt x="2" y="0"/>
                      <a:pt x="1" y="1"/>
                      <a:pt x="1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6"/>
                      <a:pt x="7" y="7"/>
                      <a:pt x="9" y="7"/>
                    </a:cubicBezTo>
                    <a:cubicBezTo>
                      <a:pt x="10" y="7"/>
                      <a:pt x="7" y="7"/>
                      <a:pt x="9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29" name="Freeform 488"/>
              <p:cNvSpPr>
                <a:spLocks/>
              </p:cNvSpPr>
              <p:nvPr/>
            </p:nvSpPr>
            <p:spPr bwMode="auto">
              <a:xfrm>
                <a:off x="13926310" y="5086181"/>
                <a:ext cx="101909" cy="92380"/>
              </a:xfrm>
              <a:custGeom>
                <a:avLst/>
                <a:gdLst>
                  <a:gd name="T0" fmla="*/ 10 w 11"/>
                  <a:gd name="T1" fmla="*/ 6 h 10"/>
                  <a:gd name="T2" fmla="*/ 6 w 11"/>
                  <a:gd name="T3" fmla="*/ 10 h 10"/>
                  <a:gd name="T4" fmla="*/ 0 w 11"/>
                  <a:gd name="T5" fmla="*/ 6 h 10"/>
                  <a:gd name="T6" fmla="*/ 10 w 11"/>
                  <a:gd name="T7" fmla="*/ 6 h 10"/>
                  <a:gd name="T8" fmla="*/ 10 w 11"/>
                  <a:gd name="T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10">
                    <a:moveTo>
                      <a:pt x="10" y="6"/>
                    </a:moveTo>
                    <a:cubicBezTo>
                      <a:pt x="10" y="8"/>
                      <a:pt x="7" y="9"/>
                      <a:pt x="6" y="10"/>
                    </a:cubicBezTo>
                    <a:cubicBezTo>
                      <a:pt x="4" y="10"/>
                      <a:pt x="0" y="9"/>
                      <a:pt x="0" y="6"/>
                    </a:cubicBezTo>
                    <a:cubicBezTo>
                      <a:pt x="1" y="0"/>
                      <a:pt x="11" y="6"/>
                      <a:pt x="10" y="6"/>
                    </a:cubicBezTo>
                    <a:cubicBezTo>
                      <a:pt x="10" y="7"/>
                      <a:pt x="11" y="5"/>
                      <a:pt x="10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0" name="Freeform 489"/>
              <p:cNvSpPr>
                <a:spLocks/>
              </p:cNvSpPr>
              <p:nvPr/>
            </p:nvSpPr>
            <p:spPr bwMode="auto">
              <a:xfrm>
                <a:off x="14945419" y="4767625"/>
                <a:ext cx="82803" cy="47785"/>
              </a:xfrm>
              <a:custGeom>
                <a:avLst/>
                <a:gdLst>
                  <a:gd name="T0" fmla="*/ 9 w 9"/>
                  <a:gd name="T1" fmla="*/ 3 h 5"/>
                  <a:gd name="T2" fmla="*/ 4 w 9"/>
                  <a:gd name="T3" fmla="*/ 5 h 5"/>
                  <a:gd name="T4" fmla="*/ 1 w 9"/>
                  <a:gd name="T5" fmla="*/ 1 h 5"/>
                  <a:gd name="T6" fmla="*/ 6 w 9"/>
                  <a:gd name="T7" fmla="*/ 1 h 5"/>
                  <a:gd name="T8" fmla="*/ 9 w 9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5">
                    <a:moveTo>
                      <a:pt x="9" y="3"/>
                    </a:moveTo>
                    <a:cubicBezTo>
                      <a:pt x="7" y="4"/>
                      <a:pt x="6" y="4"/>
                      <a:pt x="4" y="5"/>
                    </a:cubicBezTo>
                    <a:cubicBezTo>
                      <a:pt x="2" y="5"/>
                      <a:pt x="0" y="3"/>
                      <a:pt x="1" y="1"/>
                    </a:cubicBezTo>
                    <a:cubicBezTo>
                      <a:pt x="1" y="0"/>
                      <a:pt x="5" y="0"/>
                      <a:pt x="6" y="1"/>
                    </a:cubicBezTo>
                    <a:cubicBezTo>
                      <a:pt x="7" y="1"/>
                      <a:pt x="8" y="3"/>
                      <a:pt x="9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1" name="Freeform 490"/>
              <p:cNvSpPr>
                <a:spLocks/>
              </p:cNvSpPr>
              <p:nvPr/>
            </p:nvSpPr>
            <p:spPr bwMode="auto">
              <a:xfrm>
                <a:off x="16811662" y="4675245"/>
                <a:ext cx="92356" cy="44598"/>
              </a:xfrm>
              <a:custGeom>
                <a:avLst/>
                <a:gdLst>
                  <a:gd name="T0" fmla="*/ 6 w 10"/>
                  <a:gd name="T1" fmla="*/ 5 h 5"/>
                  <a:gd name="T2" fmla="*/ 1 w 10"/>
                  <a:gd name="T3" fmla="*/ 4 h 5"/>
                  <a:gd name="T4" fmla="*/ 4 w 10"/>
                  <a:gd name="T5" fmla="*/ 1 h 5"/>
                  <a:gd name="T6" fmla="*/ 9 w 10"/>
                  <a:gd name="T7" fmla="*/ 1 h 5"/>
                  <a:gd name="T8" fmla="*/ 6 w 10"/>
                  <a:gd name="T9" fmla="*/ 5 h 5"/>
                  <a:gd name="T10" fmla="*/ 6 w 10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5">
                    <a:moveTo>
                      <a:pt x="6" y="5"/>
                    </a:moveTo>
                    <a:cubicBezTo>
                      <a:pt x="4" y="5"/>
                      <a:pt x="2" y="4"/>
                      <a:pt x="1" y="4"/>
                    </a:cubicBezTo>
                    <a:cubicBezTo>
                      <a:pt x="0" y="3"/>
                      <a:pt x="3" y="1"/>
                      <a:pt x="4" y="1"/>
                    </a:cubicBezTo>
                    <a:cubicBezTo>
                      <a:pt x="5" y="0"/>
                      <a:pt x="8" y="0"/>
                      <a:pt x="9" y="1"/>
                    </a:cubicBezTo>
                    <a:cubicBezTo>
                      <a:pt x="10" y="2"/>
                      <a:pt x="7" y="5"/>
                      <a:pt x="6" y="5"/>
                    </a:cubicBezTo>
                    <a:cubicBezTo>
                      <a:pt x="4" y="5"/>
                      <a:pt x="6" y="5"/>
                      <a:pt x="6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2" name="Freeform 491"/>
              <p:cNvSpPr>
                <a:spLocks/>
              </p:cNvSpPr>
              <p:nvPr/>
            </p:nvSpPr>
            <p:spPr bwMode="auto">
              <a:xfrm>
                <a:off x="15868988" y="3999911"/>
                <a:ext cx="57323" cy="19114"/>
              </a:xfrm>
              <a:custGeom>
                <a:avLst/>
                <a:gdLst>
                  <a:gd name="T0" fmla="*/ 6 w 6"/>
                  <a:gd name="T1" fmla="*/ 1 h 2"/>
                  <a:gd name="T2" fmla="*/ 0 w 6"/>
                  <a:gd name="T3" fmla="*/ 1 h 2"/>
                  <a:gd name="T4" fmla="*/ 6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6" y="1"/>
                    </a:moveTo>
                    <a:cubicBezTo>
                      <a:pt x="6" y="2"/>
                      <a:pt x="0" y="2"/>
                      <a:pt x="0" y="1"/>
                    </a:cubicBezTo>
                    <a:cubicBezTo>
                      <a:pt x="0" y="0"/>
                      <a:pt x="6" y="0"/>
                      <a:pt x="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3" name="Freeform 492"/>
              <p:cNvSpPr>
                <a:spLocks/>
              </p:cNvSpPr>
              <p:nvPr/>
            </p:nvSpPr>
            <p:spPr bwMode="auto">
              <a:xfrm>
                <a:off x="15346696" y="4805855"/>
                <a:ext cx="54139" cy="38227"/>
              </a:xfrm>
              <a:custGeom>
                <a:avLst/>
                <a:gdLst>
                  <a:gd name="T0" fmla="*/ 5 w 6"/>
                  <a:gd name="T1" fmla="*/ 4 h 4"/>
                  <a:gd name="T2" fmla="*/ 2 w 6"/>
                  <a:gd name="T3" fmla="*/ 1 h 4"/>
                  <a:gd name="T4" fmla="*/ 5 w 6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4"/>
                    </a:moveTo>
                    <a:cubicBezTo>
                      <a:pt x="4" y="4"/>
                      <a:pt x="0" y="3"/>
                      <a:pt x="2" y="1"/>
                    </a:cubicBezTo>
                    <a:cubicBezTo>
                      <a:pt x="5" y="0"/>
                      <a:pt x="6" y="4"/>
                      <a:pt x="5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4" name="Freeform 493"/>
              <p:cNvSpPr>
                <a:spLocks/>
              </p:cNvSpPr>
              <p:nvPr/>
            </p:nvSpPr>
            <p:spPr bwMode="auto">
              <a:xfrm>
                <a:off x="12098282" y="6892386"/>
                <a:ext cx="54139" cy="101936"/>
              </a:xfrm>
              <a:custGeom>
                <a:avLst/>
                <a:gdLst>
                  <a:gd name="T0" fmla="*/ 5 w 6"/>
                  <a:gd name="T1" fmla="*/ 1 h 11"/>
                  <a:gd name="T2" fmla="*/ 5 w 6"/>
                  <a:gd name="T3" fmla="*/ 7 h 11"/>
                  <a:gd name="T4" fmla="*/ 3 w 6"/>
                  <a:gd name="T5" fmla="*/ 10 h 11"/>
                  <a:gd name="T6" fmla="*/ 1 w 6"/>
                  <a:gd name="T7" fmla="*/ 4 h 11"/>
                  <a:gd name="T8" fmla="*/ 5 w 6"/>
                  <a:gd name="T9" fmla="*/ 1 h 11"/>
                  <a:gd name="T10" fmla="*/ 5 w 6"/>
                  <a:gd name="T11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5" y="1"/>
                    </a:moveTo>
                    <a:cubicBezTo>
                      <a:pt x="5" y="3"/>
                      <a:pt x="6" y="5"/>
                      <a:pt x="5" y="7"/>
                    </a:cubicBezTo>
                    <a:cubicBezTo>
                      <a:pt x="4" y="8"/>
                      <a:pt x="5" y="11"/>
                      <a:pt x="3" y="10"/>
                    </a:cubicBezTo>
                    <a:cubicBezTo>
                      <a:pt x="1" y="8"/>
                      <a:pt x="0" y="6"/>
                      <a:pt x="1" y="4"/>
                    </a:cubicBezTo>
                    <a:cubicBezTo>
                      <a:pt x="1" y="3"/>
                      <a:pt x="5" y="0"/>
                      <a:pt x="5" y="1"/>
                    </a:cubicBezTo>
                    <a:cubicBezTo>
                      <a:pt x="5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5" name="Freeform 494"/>
              <p:cNvSpPr>
                <a:spLocks/>
              </p:cNvSpPr>
              <p:nvPr/>
            </p:nvSpPr>
            <p:spPr bwMode="auto">
              <a:xfrm>
                <a:off x="12079173" y="6984768"/>
                <a:ext cx="82803" cy="140163"/>
              </a:xfrm>
              <a:custGeom>
                <a:avLst/>
                <a:gdLst>
                  <a:gd name="T0" fmla="*/ 7 w 9"/>
                  <a:gd name="T1" fmla="*/ 3 h 15"/>
                  <a:gd name="T2" fmla="*/ 5 w 9"/>
                  <a:gd name="T3" fmla="*/ 2 h 15"/>
                  <a:gd name="T4" fmla="*/ 0 w 9"/>
                  <a:gd name="T5" fmla="*/ 2 h 15"/>
                  <a:gd name="T6" fmla="*/ 1 w 9"/>
                  <a:gd name="T7" fmla="*/ 8 h 15"/>
                  <a:gd name="T8" fmla="*/ 2 w 9"/>
                  <a:gd name="T9" fmla="*/ 13 h 15"/>
                  <a:gd name="T10" fmla="*/ 4 w 9"/>
                  <a:gd name="T11" fmla="*/ 14 h 15"/>
                  <a:gd name="T12" fmla="*/ 8 w 9"/>
                  <a:gd name="T13" fmla="*/ 10 h 15"/>
                  <a:gd name="T14" fmla="*/ 7 w 9"/>
                  <a:gd name="T15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5">
                    <a:moveTo>
                      <a:pt x="7" y="3"/>
                    </a:moveTo>
                    <a:cubicBezTo>
                      <a:pt x="6" y="3"/>
                      <a:pt x="7" y="0"/>
                      <a:pt x="5" y="2"/>
                    </a:cubicBezTo>
                    <a:cubicBezTo>
                      <a:pt x="2" y="4"/>
                      <a:pt x="3" y="4"/>
                      <a:pt x="0" y="2"/>
                    </a:cubicBezTo>
                    <a:cubicBezTo>
                      <a:pt x="0" y="2"/>
                      <a:pt x="1" y="8"/>
                      <a:pt x="1" y="8"/>
                    </a:cubicBezTo>
                    <a:cubicBezTo>
                      <a:pt x="2" y="10"/>
                      <a:pt x="2" y="11"/>
                      <a:pt x="2" y="13"/>
                    </a:cubicBezTo>
                    <a:cubicBezTo>
                      <a:pt x="2" y="14"/>
                      <a:pt x="2" y="15"/>
                      <a:pt x="4" y="14"/>
                    </a:cubicBezTo>
                    <a:cubicBezTo>
                      <a:pt x="6" y="13"/>
                      <a:pt x="8" y="13"/>
                      <a:pt x="8" y="10"/>
                    </a:cubicBezTo>
                    <a:cubicBezTo>
                      <a:pt x="8" y="9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6" name="Freeform 495"/>
              <p:cNvSpPr>
                <a:spLocks/>
              </p:cNvSpPr>
              <p:nvPr/>
            </p:nvSpPr>
            <p:spPr bwMode="auto">
              <a:xfrm>
                <a:off x="12273444" y="7153601"/>
                <a:ext cx="149680" cy="92380"/>
              </a:xfrm>
              <a:custGeom>
                <a:avLst/>
                <a:gdLst>
                  <a:gd name="T0" fmla="*/ 5 w 16"/>
                  <a:gd name="T1" fmla="*/ 1 h 10"/>
                  <a:gd name="T2" fmla="*/ 0 w 16"/>
                  <a:gd name="T3" fmla="*/ 2 h 10"/>
                  <a:gd name="T4" fmla="*/ 3 w 16"/>
                  <a:gd name="T5" fmla="*/ 5 h 10"/>
                  <a:gd name="T6" fmla="*/ 8 w 16"/>
                  <a:gd name="T7" fmla="*/ 7 h 10"/>
                  <a:gd name="T8" fmla="*/ 14 w 16"/>
                  <a:gd name="T9" fmla="*/ 8 h 10"/>
                  <a:gd name="T10" fmla="*/ 13 w 16"/>
                  <a:gd name="T11" fmla="*/ 4 h 10"/>
                  <a:gd name="T12" fmla="*/ 15 w 16"/>
                  <a:gd name="T13" fmla="*/ 1 h 10"/>
                  <a:gd name="T14" fmla="*/ 11 w 16"/>
                  <a:gd name="T15" fmla="*/ 1 h 10"/>
                  <a:gd name="T16" fmla="*/ 5 w 16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0">
                    <a:moveTo>
                      <a:pt x="5" y="1"/>
                    </a:moveTo>
                    <a:cubicBezTo>
                      <a:pt x="4" y="1"/>
                      <a:pt x="1" y="1"/>
                      <a:pt x="0" y="2"/>
                    </a:cubicBezTo>
                    <a:cubicBezTo>
                      <a:pt x="0" y="3"/>
                      <a:pt x="2" y="4"/>
                      <a:pt x="3" y="5"/>
                    </a:cubicBezTo>
                    <a:cubicBezTo>
                      <a:pt x="5" y="5"/>
                      <a:pt x="7" y="6"/>
                      <a:pt x="8" y="7"/>
                    </a:cubicBezTo>
                    <a:cubicBezTo>
                      <a:pt x="10" y="8"/>
                      <a:pt x="12" y="10"/>
                      <a:pt x="14" y="8"/>
                    </a:cubicBezTo>
                    <a:cubicBezTo>
                      <a:pt x="16" y="7"/>
                      <a:pt x="12" y="6"/>
                      <a:pt x="13" y="4"/>
                    </a:cubicBezTo>
                    <a:cubicBezTo>
                      <a:pt x="13" y="4"/>
                      <a:pt x="16" y="2"/>
                      <a:pt x="15" y="1"/>
                    </a:cubicBezTo>
                    <a:cubicBezTo>
                      <a:pt x="15" y="0"/>
                      <a:pt x="11" y="1"/>
                      <a:pt x="11" y="1"/>
                    </a:cubicBezTo>
                    <a:cubicBezTo>
                      <a:pt x="9" y="2"/>
                      <a:pt x="7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7" name="Freeform 496"/>
              <p:cNvSpPr>
                <a:spLocks/>
              </p:cNvSpPr>
              <p:nvPr/>
            </p:nvSpPr>
            <p:spPr bwMode="auto">
              <a:xfrm>
                <a:off x="13161977" y="7284208"/>
                <a:ext cx="121018" cy="66896"/>
              </a:xfrm>
              <a:custGeom>
                <a:avLst/>
                <a:gdLst>
                  <a:gd name="T0" fmla="*/ 12 w 13"/>
                  <a:gd name="T1" fmla="*/ 1 h 7"/>
                  <a:gd name="T2" fmla="*/ 10 w 13"/>
                  <a:gd name="T3" fmla="*/ 2 h 7"/>
                  <a:gd name="T4" fmla="*/ 10 w 13"/>
                  <a:gd name="T5" fmla="*/ 5 h 7"/>
                  <a:gd name="T6" fmla="*/ 6 w 13"/>
                  <a:gd name="T7" fmla="*/ 6 h 7"/>
                  <a:gd name="T8" fmla="*/ 2 w 13"/>
                  <a:gd name="T9" fmla="*/ 6 h 7"/>
                  <a:gd name="T10" fmla="*/ 5 w 13"/>
                  <a:gd name="T11" fmla="*/ 3 h 7"/>
                  <a:gd name="T12" fmla="*/ 12 w 13"/>
                  <a:gd name="T13" fmla="*/ 1 h 7"/>
                  <a:gd name="T14" fmla="*/ 12 w 13"/>
                  <a:gd name="T15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" h="7">
                    <a:moveTo>
                      <a:pt x="12" y="1"/>
                    </a:moveTo>
                    <a:cubicBezTo>
                      <a:pt x="12" y="1"/>
                      <a:pt x="10" y="2"/>
                      <a:pt x="10" y="2"/>
                    </a:cubicBezTo>
                    <a:cubicBezTo>
                      <a:pt x="9" y="3"/>
                      <a:pt x="10" y="5"/>
                      <a:pt x="10" y="5"/>
                    </a:cubicBezTo>
                    <a:cubicBezTo>
                      <a:pt x="9" y="5"/>
                      <a:pt x="7" y="5"/>
                      <a:pt x="6" y="6"/>
                    </a:cubicBezTo>
                    <a:cubicBezTo>
                      <a:pt x="4" y="7"/>
                      <a:pt x="3" y="7"/>
                      <a:pt x="2" y="6"/>
                    </a:cubicBezTo>
                    <a:cubicBezTo>
                      <a:pt x="0" y="4"/>
                      <a:pt x="4" y="3"/>
                      <a:pt x="5" y="3"/>
                    </a:cubicBezTo>
                    <a:cubicBezTo>
                      <a:pt x="7" y="3"/>
                      <a:pt x="10" y="2"/>
                      <a:pt x="12" y="1"/>
                    </a:cubicBezTo>
                    <a:cubicBezTo>
                      <a:pt x="13" y="0"/>
                      <a:pt x="11" y="2"/>
                      <a:pt x="1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8" name="Freeform 497"/>
              <p:cNvSpPr>
                <a:spLocks/>
              </p:cNvSpPr>
              <p:nvPr/>
            </p:nvSpPr>
            <p:spPr bwMode="auto">
              <a:xfrm>
                <a:off x="12760705" y="7293764"/>
                <a:ext cx="140127" cy="38227"/>
              </a:xfrm>
              <a:custGeom>
                <a:avLst/>
                <a:gdLst>
                  <a:gd name="T0" fmla="*/ 8 w 15"/>
                  <a:gd name="T1" fmla="*/ 4 h 4"/>
                  <a:gd name="T2" fmla="*/ 1 w 15"/>
                  <a:gd name="T3" fmla="*/ 1 h 4"/>
                  <a:gd name="T4" fmla="*/ 7 w 15"/>
                  <a:gd name="T5" fmla="*/ 1 h 4"/>
                  <a:gd name="T6" fmla="*/ 15 w 15"/>
                  <a:gd name="T7" fmla="*/ 2 h 4"/>
                  <a:gd name="T8" fmla="*/ 13 w 15"/>
                  <a:gd name="T9" fmla="*/ 3 h 4"/>
                  <a:gd name="T10" fmla="*/ 8 w 15"/>
                  <a:gd name="T11" fmla="*/ 4 h 4"/>
                  <a:gd name="T12" fmla="*/ 8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8" y="4"/>
                    </a:moveTo>
                    <a:cubicBezTo>
                      <a:pt x="7" y="4"/>
                      <a:pt x="0" y="2"/>
                      <a:pt x="1" y="1"/>
                    </a:cubicBezTo>
                    <a:cubicBezTo>
                      <a:pt x="1" y="0"/>
                      <a:pt x="7" y="1"/>
                      <a:pt x="7" y="1"/>
                    </a:cubicBezTo>
                    <a:cubicBezTo>
                      <a:pt x="10" y="2"/>
                      <a:pt x="12" y="2"/>
                      <a:pt x="15" y="2"/>
                    </a:cubicBezTo>
                    <a:cubicBezTo>
                      <a:pt x="15" y="2"/>
                      <a:pt x="13" y="3"/>
                      <a:pt x="13" y="3"/>
                    </a:cubicBezTo>
                    <a:cubicBezTo>
                      <a:pt x="12" y="4"/>
                      <a:pt x="10" y="4"/>
                      <a:pt x="8" y="4"/>
                    </a:cubicBezTo>
                    <a:cubicBezTo>
                      <a:pt x="6" y="4"/>
                      <a:pt x="9" y="4"/>
                      <a:pt x="8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9" name="Freeform 498"/>
              <p:cNvSpPr>
                <a:spLocks/>
              </p:cNvSpPr>
              <p:nvPr/>
            </p:nvSpPr>
            <p:spPr bwMode="auto">
              <a:xfrm>
                <a:off x="12693826" y="5917609"/>
                <a:ext cx="66879" cy="66896"/>
              </a:xfrm>
              <a:custGeom>
                <a:avLst/>
                <a:gdLst>
                  <a:gd name="T0" fmla="*/ 1 w 7"/>
                  <a:gd name="T1" fmla="*/ 4 h 7"/>
                  <a:gd name="T2" fmla="*/ 1 w 7"/>
                  <a:gd name="T3" fmla="*/ 1 h 7"/>
                  <a:gd name="T4" fmla="*/ 7 w 7"/>
                  <a:gd name="T5" fmla="*/ 1 h 7"/>
                  <a:gd name="T6" fmla="*/ 1 w 7"/>
                  <a:gd name="T7" fmla="*/ 4 h 7"/>
                  <a:gd name="T8" fmla="*/ 1 w 7"/>
                  <a:gd name="T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1" y="4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1"/>
                      <a:pt x="7" y="0"/>
                      <a:pt x="7" y="1"/>
                    </a:cubicBezTo>
                    <a:cubicBezTo>
                      <a:pt x="7" y="2"/>
                      <a:pt x="2" y="6"/>
                      <a:pt x="1" y="4"/>
                    </a:cubicBezTo>
                    <a:cubicBezTo>
                      <a:pt x="1" y="1"/>
                      <a:pt x="2" y="7"/>
                      <a:pt x="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0" name="Freeform 499"/>
              <p:cNvSpPr>
                <a:spLocks/>
              </p:cNvSpPr>
              <p:nvPr/>
            </p:nvSpPr>
            <p:spPr bwMode="auto">
              <a:xfrm>
                <a:off x="12703380" y="5892125"/>
                <a:ext cx="47770" cy="25484"/>
              </a:xfrm>
              <a:custGeom>
                <a:avLst/>
                <a:gdLst>
                  <a:gd name="T0" fmla="*/ 3 w 5"/>
                  <a:gd name="T1" fmla="*/ 2 h 3"/>
                  <a:gd name="T2" fmla="*/ 0 w 5"/>
                  <a:gd name="T3" fmla="*/ 1 h 3"/>
                  <a:gd name="T4" fmla="*/ 4 w 5"/>
                  <a:gd name="T5" fmla="*/ 1 h 3"/>
                  <a:gd name="T6" fmla="*/ 3 w 5"/>
                  <a:gd name="T7" fmla="*/ 2 h 3"/>
                  <a:gd name="T8" fmla="*/ 3 w 5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3">
                    <a:moveTo>
                      <a:pt x="3" y="2"/>
                    </a:moveTo>
                    <a:cubicBezTo>
                      <a:pt x="2" y="2"/>
                      <a:pt x="0" y="1"/>
                      <a:pt x="0" y="1"/>
                    </a:cubicBezTo>
                    <a:cubicBezTo>
                      <a:pt x="0" y="1"/>
                      <a:pt x="4" y="0"/>
                      <a:pt x="4" y="1"/>
                    </a:cubicBezTo>
                    <a:cubicBezTo>
                      <a:pt x="5" y="2"/>
                      <a:pt x="4" y="3"/>
                      <a:pt x="3" y="2"/>
                    </a:cubicBezTo>
                    <a:cubicBezTo>
                      <a:pt x="1" y="2"/>
                      <a:pt x="5" y="3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1" name="Freeform 500"/>
              <p:cNvSpPr>
                <a:spLocks/>
              </p:cNvSpPr>
              <p:nvPr/>
            </p:nvSpPr>
            <p:spPr bwMode="auto">
              <a:xfrm>
                <a:off x="12509111" y="5955834"/>
                <a:ext cx="54139" cy="92380"/>
              </a:xfrm>
              <a:custGeom>
                <a:avLst/>
                <a:gdLst>
                  <a:gd name="T0" fmla="*/ 6 w 6"/>
                  <a:gd name="T1" fmla="*/ 2 h 10"/>
                  <a:gd name="T2" fmla="*/ 3 w 6"/>
                  <a:gd name="T3" fmla="*/ 9 h 10"/>
                  <a:gd name="T4" fmla="*/ 6 w 6"/>
                  <a:gd name="T5" fmla="*/ 2 h 10"/>
                  <a:gd name="T6" fmla="*/ 6 w 6"/>
                  <a:gd name="T7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10">
                    <a:moveTo>
                      <a:pt x="6" y="2"/>
                    </a:moveTo>
                    <a:cubicBezTo>
                      <a:pt x="6" y="0"/>
                      <a:pt x="0" y="10"/>
                      <a:pt x="3" y="9"/>
                    </a:cubicBezTo>
                    <a:cubicBezTo>
                      <a:pt x="4" y="9"/>
                      <a:pt x="6" y="3"/>
                      <a:pt x="6" y="2"/>
                    </a:cubicBezTo>
                    <a:cubicBezTo>
                      <a:pt x="6" y="1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2" name="Freeform 501"/>
              <p:cNvSpPr>
                <a:spLocks/>
              </p:cNvSpPr>
              <p:nvPr/>
            </p:nvSpPr>
            <p:spPr bwMode="auto">
              <a:xfrm>
                <a:off x="12591917" y="5796557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1 w 4"/>
                  <a:gd name="T3" fmla="*/ 1 h 4"/>
                  <a:gd name="T4" fmla="*/ 3 w 4"/>
                  <a:gd name="T5" fmla="*/ 0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3"/>
                      <a:pt x="0" y="2"/>
                      <a:pt x="1" y="1"/>
                    </a:cubicBezTo>
                    <a:cubicBezTo>
                      <a:pt x="2" y="1"/>
                      <a:pt x="3" y="0"/>
                      <a:pt x="3" y="0"/>
                    </a:cubicBezTo>
                    <a:cubicBezTo>
                      <a:pt x="4" y="0"/>
                      <a:pt x="4" y="2"/>
                      <a:pt x="3" y="3"/>
                    </a:cubicBezTo>
                    <a:cubicBezTo>
                      <a:pt x="2" y="4"/>
                      <a:pt x="4" y="2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3" name="Freeform 502"/>
              <p:cNvSpPr>
                <a:spLocks/>
              </p:cNvSpPr>
              <p:nvPr/>
            </p:nvSpPr>
            <p:spPr bwMode="auto">
              <a:xfrm>
                <a:off x="12219302" y="6086441"/>
                <a:ext cx="54139" cy="86010"/>
              </a:xfrm>
              <a:custGeom>
                <a:avLst/>
                <a:gdLst>
                  <a:gd name="T0" fmla="*/ 6 w 6"/>
                  <a:gd name="T1" fmla="*/ 2 h 9"/>
                  <a:gd name="T2" fmla="*/ 6 w 6"/>
                  <a:gd name="T3" fmla="*/ 4 h 9"/>
                  <a:gd name="T4" fmla="*/ 5 w 6"/>
                  <a:gd name="T5" fmla="*/ 9 h 9"/>
                  <a:gd name="T6" fmla="*/ 0 w 6"/>
                  <a:gd name="T7" fmla="*/ 3 h 9"/>
                  <a:gd name="T8" fmla="*/ 3 w 6"/>
                  <a:gd name="T9" fmla="*/ 3 h 9"/>
                  <a:gd name="T10" fmla="*/ 6 w 6"/>
                  <a:gd name="T11" fmla="*/ 2 h 9"/>
                  <a:gd name="T12" fmla="*/ 6 w 6"/>
                  <a:gd name="T1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9">
                    <a:moveTo>
                      <a:pt x="6" y="2"/>
                    </a:moveTo>
                    <a:cubicBezTo>
                      <a:pt x="6" y="1"/>
                      <a:pt x="6" y="4"/>
                      <a:pt x="6" y="4"/>
                    </a:cubicBezTo>
                    <a:cubicBezTo>
                      <a:pt x="6" y="6"/>
                      <a:pt x="6" y="8"/>
                      <a:pt x="5" y="9"/>
                    </a:cubicBezTo>
                    <a:cubicBezTo>
                      <a:pt x="5" y="9"/>
                      <a:pt x="0" y="5"/>
                      <a:pt x="0" y="3"/>
                    </a:cubicBezTo>
                    <a:cubicBezTo>
                      <a:pt x="0" y="3"/>
                      <a:pt x="2" y="2"/>
                      <a:pt x="3" y="3"/>
                    </a:cubicBezTo>
                    <a:cubicBezTo>
                      <a:pt x="4" y="4"/>
                      <a:pt x="5" y="4"/>
                      <a:pt x="6" y="2"/>
                    </a:cubicBezTo>
                    <a:cubicBezTo>
                      <a:pt x="6" y="0"/>
                      <a:pt x="6" y="3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4" name="Freeform 503"/>
              <p:cNvSpPr>
                <a:spLocks/>
              </p:cNvSpPr>
              <p:nvPr/>
            </p:nvSpPr>
            <p:spPr bwMode="auto">
              <a:xfrm>
                <a:off x="12152426" y="6105555"/>
                <a:ext cx="76432" cy="76452"/>
              </a:xfrm>
              <a:custGeom>
                <a:avLst/>
                <a:gdLst>
                  <a:gd name="T0" fmla="*/ 6 w 8"/>
                  <a:gd name="T1" fmla="*/ 7 h 8"/>
                  <a:gd name="T2" fmla="*/ 1 w 8"/>
                  <a:gd name="T3" fmla="*/ 4 h 8"/>
                  <a:gd name="T4" fmla="*/ 6 w 8"/>
                  <a:gd name="T5" fmla="*/ 7 h 8"/>
                  <a:gd name="T6" fmla="*/ 6 w 8"/>
                  <a:gd name="T7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8">
                    <a:moveTo>
                      <a:pt x="6" y="7"/>
                    </a:moveTo>
                    <a:cubicBezTo>
                      <a:pt x="5" y="8"/>
                      <a:pt x="0" y="5"/>
                      <a:pt x="1" y="4"/>
                    </a:cubicBezTo>
                    <a:cubicBezTo>
                      <a:pt x="3" y="0"/>
                      <a:pt x="8" y="5"/>
                      <a:pt x="6" y="7"/>
                    </a:cubicBezTo>
                    <a:cubicBezTo>
                      <a:pt x="5" y="8"/>
                      <a:pt x="7" y="6"/>
                      <a:pt x="6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5" name="Freeform 504"/>
              <p:cNvSpPr>
                <a:spLocks/>
              </p:cNvSpPr>
              <p:nvPr/>
            </p:nvSpPr>
            <p:spPr bwMode="auto">
              <a:xfrm>
                <a:off x="11818028" y="7070776"/>
                <a:ext cx="44586" cy="35042"/>
              </a:xfrm>
              <a:custGeom>
                <a:avLst/>
                <a:gdLst>
                  <a:gd name="T0" fmla="*/ 4 w 5"/>
                  <a:gd name="T1" fmla="*/ 2 h 4"/>
                  <a:gd name="T2" fmla="*/ 3 w 5"/>
                  <a:gd name="T3" fmla="*/ 3 h 4"/>
                  <a:gd name="T4" fmla="*/ 0 w 5"/>
                  <a:gd name="T5" fmla="*/ 2 h 4"/>
                  <a:gd name="T6" fmla="*/ 4 w 5"/>
                  <a:gd name="T7" fmla="*/ 0 h 4"/>
                  <a:gd name="T8" fmla="*/ 4 w 5"/>
                  <a:gd name="T9" fmla="*/ 2 h 4"/>
                  <a:gd name="T10" fmla="*/ 4 w 5"/>
                  <a:gd name="T11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4">
                    <a:moveTo>
                      <a:pt x="4" y="2"/>
                    </a:moveTo>
                    <a:cubicBezTo>
                      <a:pt x="5" y="1"/>
                      <a:pt x="4" y="4"/>
                      <a:pt x="3" y="3"/>
                    </a:cubicBezTo>
                    <a:cubicBezTo>
                      <a:pt x="3" y="3"/>
                      <a:pt x="0" y="2"/>
                      <a:pt x="0" y="2"/>
                    </a:cubicBezTo>
                    <a:cubicBezTo>
                      <a:pt x="0" y="2"/>
                      <a:pt x="3" y="0"/>
                      <a:pt x="4" y="0"/>
                    </a:cubicBezTo>
                    <a:cubicBezTo>
                      <a:pt x="4" y="0"/>
                      <a:pt x="3" y="2"/>
                      <a:pt x="4" y="2"/>
                    </a:cubicBezTo>
                    <a:cubicBezTo>
                      <a:pt x="5" y="1"/>
                      <a:pt x="3" y="2"/>
                      <a:pt x="4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6" name="Freeform 505"/>
              <p:cNvSpPr>
                <a:spLocks/>
              </p:cNvSpPr>
              <p:nvPr/>
            </p:nvSpPr>
            <p:spPr bwMode="auto">
              <a:xfrm>
                <a:off x="11359426" y="5927165"/>
                <a:ext cx="57323" cy="57338"/>
              </a:xfrm>
              <a:custGeom>
                <a:avLst/>
                <a:gdLst>
                  <a:gd name="T0" fmla="*/ 5 w 6"/>
                  <a:gd name="T1" fmla="*/ 1 h 6"/>
                  <a:gd name="T2" fmla="*/ 4 w 6"/>
                  <a:gd name="T3" fmla="*/ 5 h 6"/>
                  <a:gd name="T4" fmla="*/ 1 w 6"/>
                  <a:gd name="T5" fmla="*/ 5 h 6"/>
                  <a:gd name="T6" fmla="*/ 5 w 6"/>
                  <a:gd name="T7" fmla="*/ 1 h 6"/>
                  <a:gd name="T8" fmla="*/ 5 w 6"/>
                  <a:gd name="T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5" y="1"/>
                    </a:moveTo>
                    <a:cubicBezTo>
                      <a:pt x="6" y="2"/>
                      <a:pt x="4" y="3"/>
                      <a:pt x="4" y="5"/>
                    </a:cubicBezTo>
                    <a:cubicBezTo>
                      <a:pt x="3" y="6"/>
                      <a:pt x="2" y="6"/>
                      <a:pt x="1" y="5"/>
                    </a:cubicBezTo>
                    <a:cubicBezTo>
                      <a:pt x="0" y="4"/>
                      <a:pt x="5" y="0"/>
                      <a:pt x="5" y="1"/>
                    </a:cubicBezTo>
                    <a:cubicBezTo>
                      <a:pt x="6" y="2"/>
                      <a:pt x="5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7" name="Freeform 506"/>
              <p:cNvSpPr>
                <a:spLocks/>
              </p:cNvSpPr>
              <p:nvPr/>
            </p:nvSpPr>
            <p:spPr bwMode="auto">
              <a:xfrm>
                <a:off x="11388093" y="5994061"/>
                <a:ext cx="28662" cy="28669"/>
              </a:xfrm>
              <a:custGeom>
                <a:avLst/>
                <a:gdLst>
                  <a:gd name="T0" fmla="*/ 3 w 3"/>
                  <a:gd name="T1" fmla="*/ 1 h 3"/>
                  <a:gd name="T2" fmla="*/ 0 w 3"/>
                  <a:gd name="T3" fmla="*/ 2 h 3"/>
                  <a:gd name="T4" fmla="*/ 2 w 3"/>
                  <a:gd name="T5" fmla="*/ 3 h 3"/>
                  <a:gd name="T6" fmla="*/ 3 w 3"/>
                  <a:gd name="T7" fmla="*/ 1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2" y="1"/>
                      <a:pt x="0" y="1"/>
                      <a:pt x="0" y="2"/>
                    </a:cubicBezTo>
                    <a:cubicBezTo>
                      <a:pt x="0" y="3"/>
                      <a:pt x="2" y="3"/>
                      <a:pt x="2" y="3"/>
                    </a:cubicBezTo>
                    <a:cubicBezTo>
                      <a:pt x="3" y="3"/>
                      <a:pt x="3" y="0"/>
                      <a:pt x="3" y="1"/>
                    </a:cubicBezTo>
                    <a:cubicBezTo>
                      <a:pt x="2" y="1"/>
                      <a:pt x="3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8" name="Freeform 507"/>
              <p:cNvSpPr>
                <a:spLocks/>
              </p:cNvSpPr>
              <p:nvPr/>
            </p:nvSpPr>
            <p:spPr bwMode="auto">
              <a:xfrm>
                <a:off x="11416754" y="6022733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9" name="Freeform 508"/>
              <p:cNvSpPr>
                <a:spLocks/>
              </p:cNvSpPr>
              <p:nvPr/>
            </p:nvSpPr>
            <p:spPr bwMode="auto">
              <a:xfrm>
                <a:off x="11416754" y="6048217"/>
                <a:ext cx="9553" cy="19114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1"/>
                      <a:pt x="0" y="2"/>
                      <a:pt x="0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0" name="Freeform 509"/>
              <p:cNvSpPr>
                <a:spLocks/>
              </p:cNvSpPr>
              <p:nvPr/>
            </p:nvSpPr>
            <p:spPr bwMode="auto">
              <a:xfrm>
                <a:off x="11416754" y="6067328"/>
                <a:ext cx="15924" cy="9556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1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1" name="Freeform 510"/>
              <p:cNvSpPr>
                <a:spLocks/>
              </p:cNvSpPr>
              <p:nvPr/>
            </p:nvSpPr>
            <p:spPr bwMode="auto">
              <a:xfrm>
                <a:off x="11490002" y="6207491"/>
                <a:ext cx="9553" cy="19114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2 h 2"/>
                  <a:gd name="T4" fmla="*/ 0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2" name="Freeform 511"/>
              <p:cNvSpPr>
                <a:spLocks/>
              </p:cNvSpPr>
              <p:nvPr/>
            </p:nvSpPr>
            <p:spPr bwMode="auto">
              <a:xfrm>
                <a:off x="11630131" y="5787002"/>
                <a:ext cx="19109" cy="38227"/>
              </a:xfrm>
              <a:custGeom>
                <a:avLst/>
                <a:gdLst>
                  <a:gd name="T0" fmla="*/ 1 w 2"/>
                  <a:gd name="T1" fmla="*/ 4 h 4"/>
                  <a:gd name="T2" fmla="*/ 2 w 2"/>
                  <a:gd name="T3" fmla="*/ 1 h 4"/>
                  <a:gd name="T4" fmla="*/ 1 w 2"/>
                  <a:gd name="T5" fmla="*/ 4 h 4"/>
                  <a:gd name="T6" fmla="*/ 1 w 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1" y="4"/>
                    </a:moveTo>
                    <a:cubicBezTo>
                      <a:pt x="0" y="3"/>
                      <a:pt x="0" y="1"/>
                      <a:pt x="2" y="1"/>
                    </a:cubicBezTo>
                    <a:cubicBezTo>
                      <a:pt x="2" y="0"/>
                      <a:pt x="2" y="4"/>
                      <a:pt x="1" y="4"/>
                    </a:cubicBezTo>
                    <a:cubicBezTo>
                      <a:pt x="0" y="3"/>
                      <a:pt x="1" y="4"/>
                      <a:pt x="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3" name="Freeform 512"/>
              <p:cNvSpPr>
                <a:spLocks/>
              </p:cNvSpPr>
              <p:nvPr/>
            </p:nvSpPr>
            <p:spPr bwMode="auto">
              <a:xfrm>
                <a:off x="8260699" y="11747159"/>
                <a:ext cx="111465" cy="57338"/>
              </a:xfrm>
              <a:custGeom>
                <a:avLst/>
                <a:gdLst>
                  <a:gd name="T0" fmla="*/ 10 w 12"/>
                  <a:gd name="T1" fmla="*/ 3 h 6"/>
                  <a:gd name="T2" fmla="*/ 8 w 12"/>
                  <a:gd name="T3" fmla="*/ 2 h 6"/>
                  <a:gd name="T4" fmla="*/ 5 w 12"/>
                  <a:gd name="T5" fmla="*/ 2 h 6"/>
                  <a:gd name="T6" fmla="*/ 3 w 12"/>
                  <a:gd name="T7" fmla="*/ 1 h 6"/>
                  <a:gd name="T8" fmla="*/ 0 w 12"/>
                  <a:gd name="T9" fmla="*/ 3 h 6"/>
                  <a:gd name="T10" fmla="*/ 2 w 12"/>
                  <a:gd name="T11" fmla="*/ 5 h 6"/>
                  <a:gd name="T12" fmla="*/ 6 w 12"/>
                  <a:gd name="T13" fmla="*/ 5 h 6"/>
                  <a:gd name="T14" fmla="*/ 11 w 12"/>
                  <a:gd name="T15" fmla="*/ 3 h 6"/>
                  <a:gd name="T16" fmla="*/ 10 w 12"/>
                  <a:gd name="T17" fmla="*/ 3 h 6"/>
                  <a:gd name="T18" fmla="*/ 10 w 12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6">
                    <a:moveTo>
                      <a:pt x="10" y="3"/>
                    </a:moveTo>
                    <a:cubicBezTo>
                      <a:pt x="9" y="3"/>
                      <a:pt x="9" y="2"/>
                      <a:pt x="8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4" y="2"/>
                      <a:pt x="4" y="0"/>
                      <a:pt x="3" y="1"/>
                    </a:cubicBezTo>
                    <a:cubicBezTo>
                      <a:pt x="3" y="1"/>
                      <a:pt x="0" y="3"/>
                      <a:pt x="0" y="3"/>
                    </a:cubicBezTo>
                    <a:cubicBezTo>
                      <a:pt x="0" y="3"/>
                      <a:pt x="2" y="5"/>
                      <a:pt x="2" y="5"/>
                    </a:cubicBezTo>
                    <a:cubicBezTo>
                      <a:pt x="3" y="6"/>
                      <a:pt x="5" y="5"/>
                      <a:pt x="6" y="5"/>
                    </a:cubicBezTo>
                    <a:cubicBezTo>
                      <a:pt x="7" y="5"/>
                      <a:pt x="11" y="4"/>
                      <a:pt x="11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9" y="3"/>
                      <a:pt x="12" y="2"/>
                      <a:pt x="1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4" name="Freeform 513"/>
              <p:cNvSpPr>
                <a:spLocks/>
              </p:cNvSpPr>
              <p:nvPr/>
            </p:nvSpPr>
            <p:spPr bwMode="auto">
              <a:xfrm>
                <a:off x="8251144" y="11804497"/>
                <a:ext cx="82803" cy="57338"/>
              </a:xfrm>
              <a:custGeom>
                <a:avLst/>
                <a:gdLst>
                  <a:gd name="T0" fmla="*/ 7 w 9"/>
                  <a:gd name="T1" fmla="*/ 3 h 6"/>
                  <a:gd name="T2" fmla="*/ 0 w 9"/>
                  <a:gd name="T3" fmla="*/ 1 h 6"/>
                  <a:gd name="T4" fmla="*/ 2 w 9"/>
                  <a:gd name="T5" fmla="*/ 2 h 6"/>
                  <a:gd name="T6" fmla="*/ 1 w 9"/>
                  <a:gd name="T7" fmla="*/ 5 h 6"/>
                  <a:gd name="T8" fmla="*/ 3 w 9"/>
                  <a:gd name="T9" fmla="*/ 5 h 6"/>
                  <a:gd name="T10" fmla="*/ 4 w 9"/>
                  <a:gd name="T11" fmla="*/ 5 h 6"/>
                  <a:gd name="T12" fmla="*/ 7 w 9"/>
                  <a:gd name="T13" fmla="*/ 3 h 6"/>
                  <a:gd name="T14" fmla="*/ 7 w 9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6">
                    <a:moveTo>
                      <a:pt x="7" y="3"/>
                    </a:moveTo>
                    <a:cubicBezTo>
                      <a:pt x="7" y="2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2"/>
                    </a:cubicBezTo>
                    <a:cubicBezTo>
                      <a:pt x="3" y="3"/>
                      <a:pt x="1" y="4"/>
                      <a:pt x="1" y="5"/>
                    </a:cubicBezTo>
                    <a:cubicBezTo>
                      <a:pt x="1" y="6"/>
                      <a:pt x="3" y="5"/>
                      <a:pt x="3" y="5"/>
                    </a:cubicBezTo>
                    <a:cubicBezTo>
                      <a:pt x="4" y="4"/>
                      <a:pt x="3" y="5"/>
                      <a:pt x="4" y="5"/>
                    </a:cubicBezTo>
                    <a:cubicBezTo>
                      <a:pt x="5" y="6"/>
                      <a:pt x="9" y="4"/>
                      <a:pt x="7" y="3"/>
                    </a:cubicBezTo>
                    <a:cubicBezTo>
                      <a:pt x="6" y="2"/>
                      <a:pt x="8" y="3"/>
                      <a:pt x="7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5" name="Freeform 514"/>
              <p:cNvSpPr>
                <a:spLocks/>
              </p:cNvSpPr>
              <p:nvPr/>
            </p:nvSpPr>
            <p:spPr bwMode="auto">
              <a:xfrm>
                <a:off x="8241593" y="11731231"/>
                <a:ext cx="73248" cy="44598"/>
              </a:xfrm>
              <a:custGeom>
                <a:avLst/>
                <a:gdLst>
                  <a:gd name="T0" fmla="*/ 6 w 8"/>
                  <a:gd name="T1" fmla="*/ 0 h 5"/>
                  <a:gd name="T2" fmla="*/ 3 w 8"/>
                  <a:gd name="T3" fmla="*/ 1 h 5"/>
                  <a:gd name="T4" fmla="*/ 0 w 8"/>
                  <a:gd name="T5" fmla="*/ 1 h 5"/>
                  <a:gd name="T6" fmla="*/ 0 w 8"/>
                  <a:gd name="T7" fmla="*/ 3 h 5"/>
                  <a:gd name="T8" fmla="*/ 5 w 8"/>
                  <a:gd name="T9" fmla="*/ 2 h 5"/>
                  <a:gd name="T10" fmla="*/ 6 w 8"/>
                  <a:gd name="T11" fmla="*/ 0 h 5"/>
                  <a:gd name="T12" fmla="*/ 6 w 8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5">
                    <a:moveTo>
                      <a:pt x="6" y="0"/>
                    </a:moveTo>
                    <a:cubicBezTo>
                      <a:pt x="5" y="0"/>
                      <a:pt x="4" y="1"/>
                      <a:pt x="3" y="1"/>
                    </a:cubicBezTo>
                    <a:cubicBezTo>
                      <a:pt x="2" y="0"/>
                      <a:pt x="0" y="1"/>
                      <a:pt x="0" y="1"/>
                    </a:cubicBezTo>
                    <a:cubicBezTo>
                      <a:pt x="1" y="0"/>
                      <a:pt x="0" y="4"/>
                      <a:pt x="0" y="3"/>
                    </a:cubicBezTo>
                    <a:cubicBezTo>
                      <a:pt x="1" y="5"/>
                      <a:pt x="4" y="3"/>
                      <a:pt x="5" y="2"/>
                    </a:cubicBezTo>
                    <a:cubicBezTo>
                      <a:pt x="6" y="2"/>
                      <a:pt x="8" y="0"/>
                      <a:pt x="6" y="0"/>
                    </a:cubicBezTo>
                    <a:cubicBezTo>
                      <a:pt x="5" y="0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6" name="Freeform 515"/>
              <p:cNvSpPr>
                <a:spLocks/>
              </p:cNvSpPr>
              <p:nvPr/>
            </p:nvSpPr>
            <p:spPr bwMode="auto">
              <a:xfrm>
                <a:off x="8203376" y="11766272"/>
                <a:ext cx="76432" cy="47785"/>
              </a:xfrm>
              <a:custGeom>
                <a:avLst/>
                <a:gdLst>
                  <a:gd name="T0" fmla="*/ 7 w 8"/>
                  <a:gd name="T1" fmla="*/ 4 h 5"/>
                  <a:gd name="T2" fmla="*/ 1 w 8"/>
                  <a:gd name="T3" fmla="*/ 1 h 5"/>
                  <a:gd name="T4" fmla="*/ 7 w 8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7" y="4"/>
                    </a:moveTo>
                    <a:cubicBezTo>
                      <a:pt x="6" y="3"/>
                      <a:pt x="0" y="0"/>
                      <a:pt x="1" y="1"/>
                    </a:cubicBezTo>
                    <a:cubicBezTo>
                      <a:pt x="2" y="2"/>
                      <a:pt x="8" y="5"/>
                      <a:pt x="7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7" name="Freeform 516"/>
              <p:cNvSpPr>
                <a:spLocks/>
              </p:cNvSpPr>
              <p:nvPr/>
            </p:nvSpPr>
            <p:spPr bwMode="auto">
              <a:xfrm>
                <a:off x="8184267" y="11702559"/>
                <a:ext cx="28662" cy="28669"/>
              </a:xfrm>
              <a:custGeom>
                <a:avLst/>
                <a:gdLst>
                  <a:gd name="T0" fmla="*/ 2 w 3"/>
                  <a:gd name="T1" fmla="*/ 2 h 3"/>
                  <a:gd name="T2" fmla="*/ 0 w 3"/>
                  <a:gd name="T3" fmla="*/ 1 h 3"/>
                  <a:gd name="T4" fmla="*/ 2 w 3"/>
                  <a:gd name="T5" fmla="*/ 2 h 3"/>
                  <a:gd name="T6" fmla="*/ 2 w 3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2" y="2"/>
                    </a:moveTo>
                    <a:cubicBezTo>
                      <a:pt x="2" y="3"/>
                      <a:pt x="1" y="2"/>
                      <a:pt x="0" y="1"/>
                    </a:cubicBezTo>
                    <a:cubicBezTo>
                      <a:pt x="0" y="0"/>
                      <a:pt x="3" y="0"/>
                      <a:pt x="2" y="2"/>
                    </a:cubicBezTo>
                    <a:cubicBezTo>
                      <a:pt x="2" y="3"/>
                      <a:pt x="2" y="1"/>
                      <a:pt x="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8" name="Freeform 517"/>
              <p:cNvSpPr>
                <a:spLocks/>
              </p:cNvSpPr>
              <p:nvPr/>
            </p:nvSpPr>
            <p:spPr bwMode="auto">
              <a:xfrm>
                <a:off x="8184267" y="11626107"/>
                <a:ext cx="66879" cy="66896"/>
              </a:xfrm>
              <a:custGeom>
                <a:avLst/>
                <a:gdLst>
                  <a:gd name="T0" fmla="*/ 5 w 7"/>
                  <a:gd name="T1" fmla="*/ 2 h 7"/>
                  <a:gd name="T2" fmla="*/ 4 w 7"/>
                  <a:gd name="T3" fmla="*/ 0 h 7"/>
                  <a:gd name="T4" fmla="*/ 2 w 7"/>
                  <a:gd name="T5" fmla="*/ 1 h 7"/>
                  <a:gd name="T6" fmla="*/ 0 w 7"/>
                  <a:gd name="T7" fmla="*/ 1 h 7"/>
                  <a:gd name="T8" fmla="*/ 2 w 7"/>
                  <a:gd name="T9" fmla="*/ 4 h 7"/>
                  <a:gd name="T10" fmla="*/ 0 w 7"/>
                  <a:gd name="T11" fmla="*/ 6 h 7"/>
                  <a:gd name="T12" fmla="*/ 3 w 7"/>
                  <a:gd name="T13" fmla="*/ 5 h 7"/>
                  <a:gd name="T14" fmla="*/ 4 w 7"/>
                  <a:gd name="T15" fmla="*/ 2 h 7"/>
                  <a:gd name="T16" fmla="*/ 4 w 7"/>
                  <a:gd name="T17" fmla="*/ 4 h 7"/>
                  <a:gd name="T18" fmla="*/ 6 w 7"/>
                  <a:gd name="T19" fmla="*/ 2 h 7"/>
                  <a:gd name="T20" fmla="*/ 5 w 7"/>
                  <a:gd name="T21" fmla="*/ 2 h 7"/>
                  <a:gd name="T22" fmla="*/ 5 w 7"/>
                  <a:gd name="T23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7">
                    <a:moveTo>
                      <a:pt x="5" y="2"/>
                    </a:moveTo>
                    <a:cubicBezTo>
                      <a:pt x="5" y="1"/>
                      <a:pt x="4" y="1"/>
                      <a:pt x="4" y="0"/>
                    </a:cubicBezTo>
                    <a:cubicBezTo>
                      <a:pt x="3" y="0"/>
                      <a:pt x="1" y="0"/>
                      <a:pt x="2" y="1"/>
                    </a:cubicBezTo>
                    <a:cubicBezTo>
                      <a:pt x="4" y="3"/>
                      <a:pt x="1" y="2"/>
                      <a:pt x="0" y="1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6"/>
                      <a:pt x="1" y="5"/>
                      <a:pt x="0" y="6"/>
                    </a:cubicBezTo>
                    <a:cubicBezTo>
                      <a:pt x="0" y="7"/>
                      <a:pt x="4" y="6"/>
                      <a:pt x="3" y="5"/>
                    </a:cubicBezTo>
                    <a:cubicBezTo>
                      <a:pt x="3" y="5"/>
                      <a:pt x="4" y="3"/>
                      <a:pt x="4" y="2"/>
                    </a:cubicBezTo>
                    <a:cubicBezTo>
                      <a:pt x="4" y="2"/>
                      <a:pt x="4" y="3"/>
                      <a:pt x="4" y="4"/>
                    </a:cubicBezTo>
                    <a:cubicBezTo>
                      <a:pt x="4" y="3"/>
                      <a:pt x="6" y="2"/>
                      <a:pt x="6" y="2"/>
                    </a:cubicBezTo>
                    <a:cubicBezTo>
                      <a:pt x="6" y="2"/>
                      <a:pt x="6" y="2"/>
                      <a:pt x="5" y="2"/>
                    </a:cubicBezTo>
                    <a:cubicBezTo>
                      <a:pt x="5" y="1"/>
                      <a:pt x="7" y="2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9" name="Freeform 518"/>
              <p:cNvSpPr>
                <a:spLocks/>
              </p:cNvSpPr>
              <p:nvPr/>
            </p:nvSpPr>
            <p:spPr bwMode="auto">
              <a:xfrm>
                <a:off x="8174712" y="11505057"/>
                <a:ext cx="47770" cy="101936"/>
              </a:xfrm>
              <a:custGeom>
                <a:avLst/>
                <a:gdLst>
                  <a:gd name="T0" fmla="*/ 5 w 5"/>
                  <a:gd name="T1" fmla="*/ 7 h 11"/>
                  <a:gd name="T2" fmla="*/ 2 w 5"/>
                  <a:gd name="T3" fmla="*/ 2 h 11"/>
                  <a:gd name="T4" fmla="*/ 1 w 5"/>
                  <a:gd name="T5" fmla="*/ 6 h 11"/>
                  <a:gd name="T6" fmla="*/ 0 w 5"/>
                  <a:gd name="T7" fmla="*/ 9 h 11"/>
                  <a:gd name="T8" fmla="*/ 2 w 5"/>
                  <a:gd name="T9" fmla="*/ 7 h 11"/>
                  <a:gd name="T10" fmla="*/ 5 w 5"/>
                  <a:gd name="T11" fmla="*/ 7 h 11"/>
                  <a:gd name="T12" fmla="*/ 5 w 5"/>
                  <a:gd name="T13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1">
                    <a:moveTo>
                      <a:pt x="5" y="7"/>
                    </a:moveTo>
                    <a:cubicBezTo>
                      <a:pt x="5" y="6"/>
                      <a:pt x="4" y="0"/>
                      <a:pt x="2" y="2"/>
                    </a:cubicBezTo>
                    <a:cubicBezTo>
                      <a:pt x="2" y="3"/>
                      <a:pt x="3" y="6"/>
                      <a:pt x="1" y="6"/>
                    </a:cubicBezTo>
                    <a:cubicBezTo>
                      <a:pt x="0" y="6"/>
                      <a:pt x="0" y="7"/>
                      <a:pt x="0" y="9"/>
                    </a:cubicBezTo>
                    <a:cubicBezTo>
                      <a:pt x="1" y="9"/>
                      <a:pt x="2" y="7"/>
                      <a:pt x="2" y="7"/>
                    </a:cubicBezTo>
                    <a:cubicBezTo>
                      <a:pt x="1" y="7"/>
                      <a:pt x="5" y="11"/>
                      <a:pt x="5" y="7"/>
                    </a:cubicBezTo>
                    <a:cubicBezTo>
                      <a:pt x="5" y="6"/>
                      <a:pt x="5" y="8"/>
                      <a:pt x="5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0" name="Freeform 519"/>
              <p:cNvSpPr>
                <a:spLocks/>
              </p:cNvSpPr>
              <p:nvPr/>
            </p:nvSpPr>
            <p:spPr bwMode="auto">
              <a:xfrm>
                <a:off x="8165159" y="11587880"/>
                <a:ext cx="28662" cy="57338"/>
              </a:xfrm>
              <a:custGeom>
                <a:avLst/>
                <a:gdLst>
                  <a:gd name="T0" fmla="*/ 3 w 3"/>
                  <a:gd name="T1" fmla="*/ 2 h 6"/>
                  <a:gd name="T2" fmla="*/ 1 w 3"/>
                  <a:gd name="T3" fmla="*/ 6 h 6"/>
                  <a:gd name="T4" fmla="*/ 3 w 3"/>
                  <a:gd name="T5" fmla="*/ 2 h 6"/>
                  <a:gd name="T6" fmla="*/ 3 w 3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6">
                    <a:moveTo>
                      <a:pt x="3" y="2"/>
                    </a:moveTo>
                    <a:cubicBezTo>
                      <a:pt x="2" y="0"/>
                      <a:pt x="0" y="5"/>
                      <a:pt x="1" y="6"/>
                    </a:cubicBezTo>
                    <a:cubicBezTo>
                      <a:pt x="0" y="5"/>
                      <a:pt x="3" y="3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1" name="Freeform 520"/>
              <p:cNvSpPr>
                <a:spLocks/>
              </p:cNvSpPr>
              <p:nvPr/>
            </p:nvSpPr>
            <p:spPr bwMode="auto">
              <a:xfrm>
                <a:off x="8165159" y="11466830"/>
                <a:ext cx="47770" cy="66896"/>
              </a:xfrm>
              <a:custGeom>
                <a:avLst/>
                <a:gdLst>
                  <a:gd name="T0" fmla="*/ 4 w 5"/>
                  <a:gd name="T1" fmla="*/ 2 h 7"/>
                  <a:gd name="T2" fmla="*/ 3 w 5"/>
                  <a:gd name="T3" fmla="*/ 0 h 7"/>
                  <a:gd name="T4" fmla="*/ 2 w 5"/>
                  <a:gd name="T5" fmla="*/ 3 h 7"/>
                  <a:gd name="T6" fmla="*/ 1 w 5"/>
                  <a:gd name="T7" fmla="*/ 2 h 7"/>
                  <a:gd name="T8" fmla="*/ 0 w 5"/>
                  <a:gd name="T9" fmla="*/ 5 h 7"/>
                  <a:gd name="T10" fmla="*/ 2 w 5"/>
                  <a:gd name="T11" fmla="*/ 7 h 7"/>
                  <a:gd name="T12" fmla="*/ 5 w 5"/>
                  <a:gd name="T13" fmla="*/ 5 h 7"/>
                  <a:gd name="T14" fmla="*/ 4 w 5"/>
                  <a:gd name="T15" fmla="*/ 2 h 7"/>
                  <a:gd name="T16" fmla="*/ 4 w 5"/>
                  <a:gd name="T1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7">
                    <a:moveTo>
                      <a:pt x="4" y="2"/>
                    </a:moveTo>
                    <a:cubicBezTo>
                      <a:pt x="3" y="3"/>
                      <a:pt x="3" y="0"/>
                      <a:pt x="3" y="0"/>
                    </a:cubicBezTo>
                    <a:cubicBezTo>
                      <a:pt x="3" y="0"/>
                      <a:pt x="3" y="3"/>
                      <a:pt x="2" y="3"/>
                    </a:cubicBezTo>
                    <a:cubicBezTo>
                      <a:pt x="2" y="3"/>
                      <a:pt x="2" y="2"/>
                      <a:pt x="1" y="2"/>
                    </a:cubicBezTo>
                    <a:cubicBezTo>
                      <a:pt x="2" y="2"/>
                      <a:pt x="0" y="5"/>
                      <a:pt x="0" y="5"/>
                    </a:cubicBezTo>
                    <a:cubicBezTo>
                      <a:pt x="0" y="4"/>
                      <a:pt x="4" y="5"/>
                      <a:pt x="2" y="7"/>
                    </a:cubicBezTo>
                    <a:cubicBezTo>
                      <a:pt x="3" y="6"/>
                      <a:pt x="5" y="6"/>
                      <a:pt x="5" y="5"/>
                    </a:cubicBezTo>
                    <a:cubicBezTo>
                      <a:pt x="5" y="4"/>
                      <a:pt x="4" y="1"/>
                      <a:pt x="4" y="2"/>
                    </a:cubicBezTo>
                    <a:cubicBezTo>
                      <a:pt x="3" y="3"/>
                      <a:pt x="4" y="1"/>
                      <a:pt x="4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2" name="Freeform 521"/>
              <p:cNvSpPr>
                <a:spLocks/>
              </p:cNvSpPr>
              <p:nvPr/>
            </p:nvSpPr>
            <p:spPr bwMode="auto">
              <a:xfrm>
                <a:off x="8212931" y="11282067"/>
                <a:ext cx="47770" cy="44598"/>
              </a:xfrm>
              <a:custGeom>
                <a:avLst/>
                <a:gdLst>
                  <a:gd name="T0" fmla="*/ 3 w 5"/>
                  <a:gd name="T1" fmla="*/ 4 h 5"/>
                  <a:gd name="T2" fmla="*/ 3 w 5"/>
                  <a:gd name="T3" fmla="*/ 0 h 5"/>
                  <a:gd name="T4" fmla="*/ 0 w 5"/>
                  <a:gd name="T5" fmla="*/ 0 h 5"/>
                  <a:gd name="T6" fmla="*/ 2 w 5"/>
                  <a:gd name="T7" fmla="*/ 1 h 5"/>
                  <a:gd name="T8" fmla="*/ 3 w 5"/>
                  <a:gd name="T9" fmla="*/ 4 h 5"/>
                  <a:gd name="T10" fmla="*/ 3 w 5"/>
                  <a:gd name="T11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3" y="4"/>
                    </a:moveTo>
                    <a:cubicBezTo>
                      <a:pt x="5" y="2"/>
                      <a:pt x="2" y="2"/>
                      <a:pt x="3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0" y="0"/>
                      <a:pt x="2" y="1"/>
                      <a:pt x="2" y="1"/>
                    </a:cubicBezTo>
                    <a:cubicBezTo>
                      <a:pt x="2" y="2"/>
                      <a:pt x="3" y="4"/>
                      <a:pt x="3" y="4"/>
                    </a:cubicBezTo>
                    <a:cubicBezTo>
                      <a:pt x="4" y="3"/>
                      <a:pt x="2" y="5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3" name="Freeform 522"/>
              <p:cNvSpPr>
                <a:spLocks/>
              </p:cNvSpPr>
              <p:nvPr/>
            </p:nvSpPr>
            <p:spPr bwMode="auto">
              <a:xfrm>
                <a:off x="8222485" y="11113235"/>
                <a:ext cx="57323" cy="101936"/>
              </a:xfrm>
              <a:custGeom>
                <a:avLst/>
                <a:gdLst>
                  <a:gd name="T0" fmla="*/ 3 w 6"/>
                  <a:gd name="T1" fmla="*/ 10 h 11"/>
                  <a:gd name="T2" fmla="*/ 0 w 6"/>
                  <a:gd name="T3" fmla="*/ 9 h 11"/>
                  <a:gd name="T4" fmla="*/ 1 w 6"/>
                  <a:gd name="T5" fmla="*/ 2 h 11"/>
                  <a:gd name="T6" fmla="*/ 4 w 6"/>
                  <a:gd name="T7" fmla="*/ 3 h 11"/>
                  <a:gd name="T8" fmla="*/ 3 w 6"/>
                  <a:gd name="T9" fmla="*/ 10 h 11"/>
                  <a:gd name="T10" fmla="*/ 3 w 6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3" y="10"/>
                    </a:moveTo>
                    <a:cubicBezTo>
                      <a:pt x="1" y="11"/>
                      <a:pt x="0" y="11"/>
                      <a:pt x="0" y="9"/>
                    </a:cubicBezTo>
                    <a:cubicBezTo>
                      <a:pt x="1" y="7"/>
                      <a:pt x="1" y="4"/>
                      <a:pt x="1" y="2"/>
                    </a:cubicBezTo>
                    <a:cubicBezTo>
                      <a:pt x="1" y="0"/>
                      <a:pt x="5" y="0"/>
                      <a:pt x="4" y="3"/>
                    </a:cubicBezTo>
                    <a:cubicBezTo>
                      <a:pt x="4" y="5"/>
                      <a:pt x="6" y="8"/>
                      <a:pt x="3" y="10"/>
                    </a:cubicBezTo>
                    <a:cubicBezTo>
                      <a:pt x="2" y="10"/>
                      <a:pt x="4" y="9"/>
                      <a:pt x="3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4" name="Freeform 523"/>
              <p:cNvSpPr>
                <a:spLocks/>
              </p:cNvSpPr>
              <p:nvPr/>
            </p:nvSpPr>
            <p:spPr bwMode="auto">
              <a:xfrm>
                <a:off x="8410382" y="8462859"/>
                <a:ext cx="44586" cy="38227"/>
              </a:xfrm>
              <a:custGeom>
                <a:avLst/>
                <a:gdLst>
                  <a:gd name="T0" fmla="*/ 3 w 5"/>
                  <a:gd name="T1" fmla="*/ 3 h 4"/>
                  <a:gd name="T2" fmla="*/ 1 w 5"/>
                  <a:gd name="T3" fmla="*/ 1 h 4"/>
                  <a:gd name="T4" fmla="*/ 3 w 5"/>
                  <a:gd name="T5" fmla="*/ 3 h 4"/>
                  <a:gd name="T6" fmla="*/ 3 w 5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3" y="3"/>
                    </a:moveTo>
                    <a:cubicBezTo>
                      <a:pt x="2" y="4"/>
                      <a:pt x="0" y="3"/>
                      <a:pt x="1" y="1"/>
                    </a:cubicBezTo>
                    <a:cubicBezTo>
                      <a:pt x="1" y="0"/>
                      <a:pt x="5" y="2"/>
                      <a:pt x="3" y="3"/>
                    </a:cubicBezTo>
                    <a:cubicBezTo>
                      <a:pt x="2" y="4"/>
                      <a:pt x="5" y="2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5" name="Freeform 524"/>
              <p:cNvSpPr>
                <a:spLocks/>
              </p:cNvSpPr>
              <p:nvPr/>
            </p:nvSpPr>
            <p:spPr bwMode="auto">
              <a:xfrm>
                <a:off x="8811656" y="8520200"/>
                <a:ext cx="54139" cy="73269"/>
              </a:xfrm>
              <a:custGeom>
                <a:avLst/>
                <a:gdLst>
                  <a:gd name="T0" fmla="*/ 1 w 6"/>
                  <a:gd name="T1" fmla="*/ 5 h 8"/>
                  <a:gd name="T2" fmla="*/ 2 w 6"/>
                  <a:gd name="T3" fmla="*/ 4 h 8"/>
                  <a:gd name="T4" fmla="*/ 4 w 6"/>
                  <a:gd name="T5" fmla="*/ 2 h 8"/>
                  <a:gd name="T6" fmla="*/ 1 w 6"/>
                  <a:gd name="T7" fmla="*/ 5 h 8"/>
                  <a:gd name="T8" fmla="*/ 1 w 6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1" y="5"/>
                    </a:moveTo>
                    <a:cubicBezTo>
                      <a:pt x="0" y="4"/>
                      <a:pt x="2" y="4"/>
                      <a:pt x="2" y="4"/>
                    </a:cubicBezTo>
                    <a:cubicBezTo>
                      <a:pt x="3" y="4"/>
                      <a:pt x="3" y="0"/>
                      <a:pt x="4" y="2"/>
                    </a:cubicBezTo>
                    <a:cubicBezTo>
                      <a:pt x="6" y="4"/>
                      <a:pt x="2" y="8"/>
                      <a:pt x="1" y="5"/>
                    </a:cubicBezTo>
                    <a:cubicBezTo>
                      <a:pt x="0" y="4"/>
                      <a:pt x="1" y="6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6" name="Freeform 525"/>
              <p:cNvSpPr>
                <a:spLocks/>
              </p:cNvSpPr>
              <p:nvPr/>
            </p:nvSpPr>
            <p:spPr bwMode="auto">
              <a:xfrm>
                <a:off x="9324397" y="9026702"/>
                <a:ext cx="130574" cy="121050"/>
              </a:xfrm>
              <a:custGeom>
                <a:avLst/>
                <a:gdLst>
                  <a:gd name="T0" fmla="*/ 12 w 14"/>
                  <a:gd name="T1" fmla="*/ 4 h 13"/>
                  <a:gd name="T2" fmla="*/ 10 w 14"/>
                  <a:gd name="T3" fmla="*/ 3 h 13"/>
                  <a:gd name="T4" fmla="*/ 6 w 14"/>
                  <a:gd name="T5" fmla="*/ 1 h 13"/>
                  <a:gd name="T6" fmla="*/ 2 w 14"/>
                  <a:gd name="T7" fmla="*/ 1 h 13"/>
                  <a:gd name="T8" fmla="*/ 1 w 14"/>
                  <a:gd name="T9" fmla="*/ 2 h 13"/>
                  <a:gd name="T10" fmla="*/ 2 w 14"/>
                  <a:gd name="T11" fmla="*/ 4 h 13"/>
                  <a:gd name="T12" fmla="*/ 1 w 14"/>
                  <a:gd name="T13" fmla="*/ 7 h 13"/>
                  <a:gd name="T14" fmla="*/ 2 w 14"/>
                  <a:gd name="T15" fmla="*/ 10 h 13"/>
                  <a:gd name="T16" fmla="*/ 4 w 14"/>
                  <a:gd name="T17" fmla="*/ 10 h 13"/>
                  <a:gd name="T18" fmla="*/ 7 w 14"/>
                  <a:gd name="T19" fmla="*/ 12 h 13"/>
                  <a:gd name="T20" fmla="*/ 10 w 14"/>
                  <a:gd name="T21" fmla="*/ 10 h 13"/>
                  <a:gd name="T22" fmla="*/ 12 w 14"/>
                  <a:gd name="T23" fmla="*/ 4 h 13"/>
                  <a:gd name="T24" fmla="*/ 12 w 14"/>
                  <a:gd name="T25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13">
                    <a:moveTo>
                      <a:pt x="12" y="4"/>
                    </a:moveTo>
                    <a:cubicBezTo>
                      <a:pt x="12" y="3"/>
                      <a:pt x="11" y="3"/>
                      <a:pt x="10" y="3"/>
                    </a:cubicBezTo>
                    <a:cubicBezTo>
                      <a:pt x="8" y="2"/>
                      <a:pt x="8" y="1"/>
                      <a:pt x="6" y="1"/>
                    </a:cubicBezTo>
                    <a:cubicBezTo>
                      <a:pt x="5" y="0"/>
                      <a:pt x="3" y="0"/>
                      <a:pt x="2" y="1"/>
                    </a:cubicBezTo>
                    <a:cubicBezTo>
                      <a:pt x="2" y="1"/>
                      <a:pt x="2" y="2"/>
                      <a:pt x="1" y="2"/>
                    </a:cubicBezTo>
                    <a:cubicBezTo>
                      <a:pt x="0" y="4"/>
                      <a:pt x="1" y="3"/>
                      <a:pt x="2" y="4"/>
                    </a:cubicBezTo>
                    <a:cubicBezTo>
                      <a:pt x="2" y="4"/>
                      <a:pt x="1" y="7"/>
                      <a:pt x="1" y="7"/>
                    </a:cubicBezTo>
                    <a:cubicBezTo>
                      <a:pt x="1" y="9"/>
                      <a:pt x="1" y="9"/>
                      <a:pt x="2" y="10"/>
                    </a:cubicBezTo>
                    <a:cubicBezTo>
                      <a:pt x="3" y="11"/>
                      <a:pt x="3" y="10"/>
                      <a:pt x="4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3"/>
                      <a:pt x="8" y="11"/>
                      <a:pt x="10" y="10"/>
                    </a:cubicBezTo>
                    <a:cubicBezTo>
                      <a:pt x="12" y="8"/>
                      <a:pt x="14" y="7"/>
                      <a:pt x="12" y="4"/>
                    </a:cubicBezTo>
                    <a:cubicBezTo>
                      <a:pt x="12" y="2"/>
                      <a:pt x="14" y="8"/>
                      <a:pt x="1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7" name="Freeform 526"/>
              <p:cNvSpPr>
                <a:spLocks/>
              </p:cNvSpPr>
              <p:nvPr/>
            </p:nvSpPr>
            <p:spPr bwMode="auto">
              <a:xfrm>
                <a:off x="8560064" y="8163419"/>
                <a:ext cx="92356" cy="38227"/>
              </a:xfrm>
              <a:custGeom>
                <a:avLst/>
                <a:gdLst>
                  <a:gd name="T0" fmla="*/ 9 w 10"/>
                  <a:gd name="T1" fmla="*/ 2 h 4"/>
                  <a:gd name="T2" fmla="*/ 4 w 10"/>
                  <a:gd name="T3" fmla="*/ 0 h 4"/>
                  <a:gd name="T4" fmla="*/ 1 w 10"/>
                  <a:gd name="T5" fmla="*/ 3 h 4"/>
                  <a:gd name="T6" fmla="*/ 9 w 10"/>
                  <a:gd name="T7" fmla="*/ 2 h 4"/>
                  <a:gd name="T8" fmla="*/ 9 w 10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7" y="1"/>
                      <a:pt x="6" y="0"/>
                      <a:pt x="4" y="0"/>
                    </a:cubicBezTo>
                    <a:cubicBezTo>
                      <a:pt x="3" y="0"/>
                      <a:pt x="0" y="1"/>
                      <a:pt x="1" y="3"/>
                    </a:cubicBezTo>
                    <a:cubicBezTo>
                      <a:pt x="2" y="4"/>
                      <a:pt x="9" y="2"/>
                      <a:pt x="9" y="2"/>
                    </a:cubicBezTo>
                    <a:cubicBezTo>
                      <a:pt x="6" y="1"/>
                      <a:pt x="10" y="3"/>
                      <a:pt x="9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8" name="Freeform 527"/>
              <p:cNvSpPr>
                <a:spLocks/>
              </p:cNvSpPr>
              <p:nvPr/>
            </p:nvSpPr>
            <p:spPr bwMode="auto">
              <a:xfrm>
                <a:off x="8034585" y="8153861"/>
                <a:ext cx="105096" cy="47785"/>
              </a:xfrm>
              <a:custGeom>
                <a:avLst/>
                <a:gdLst>
                  <a:gd name="T0" fmla="*/ 10 w 11"/>
                  <a:gd name="T1" fmla="*/ 4 h 5"/>
                  <a:gd name="T2" fmla="*/ 0 w 11"/>
                  <a:gd name="T3" fmla="*/ 2 h 5"/>
                  <a:gd name="T4" fmla="*/ 5 w 11"/>
                  <a:gd name="T5" fmla="*/ 5 h 5"/>
                  <a:gd name="T6" fmla="*/ 10 w 11"/>
                  <a:gd name="T7" fmla="*/ 4 h 5"/>
                  <a:gd name="T8" fmla="*/ 10 w 11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10" y="4"/>
                    </a:moveTo>
                    <a:cubicBezTo>
                      <a:pt x="10" y="1"/>
                      <a:pt x="2" y="0"/>
                      <a:pt x="0" y="2"/>
                    </a:cubicBezTo>
                    <a:cubicBezTo>
                      <a:pt x="0" y="2"/>
                      <a:pt x="4" y="5"/>
                      <a:pt x="5" y="5"/>
                    </a:cubicBezTo>
                    <a:cubicBezTo>
                      <a:pt x="6" y="5"/>
                      <a:pt x="11" y="4"/>
                      <a:pt x="10" y="4"/>
                    </a:cubicBezTo>
                    <a:cubicBezTo>
                      <a:pt x="10" y="3"/>
                      <a:pt x="11" y="5"/>
                      <a:pt x="10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9" name="Freeform 528"/>
              <p:cNvSpPr>
                <a:spLocks/>
              </p:cNvSpPr>
              <p:nvPr/>
            </p:nvSpPr>
            <p:spPr bwMode="auto">
              <a:xfrm>
                <a:off x="7747963" y="7940431"/>
                <a:ext cx="484077" cy="168835"/>
              </a:xfrm>
              <a:custGeom>
                <a:avLst/>
                <a:gdLst>
                  <a:gd name="T0" fmla="*/ 52 w 52"/>
                  <a:gd name="T1" fmla="*/ 16 h 18"/>
                  <a:gd name="T2" fmla="*/ 41 w 52"/>
                  <a:gd name="T3" fmla="*/ 17 h 18"/>
                  <a:gd name="T4" fmla="*/ 35 w 52"/>
                  <a:gd name="T5" fmla="*/ 17 h 18"/>
                  <a:gd name="T6" fmla="*/ 37 w 52"/>
                  <a:gd name="T7" fmla="*/ 14 h 18"/>
                  <a:gd name="T8" fmla="*/ 32 w 52"/>
                  <a:gd name="T9" fmla="*/ 11 h 18"/>
                  <a:gd name="T10" fmla="*/ 28 w 52"/>
                  <a:gd name="T11" fmla="*/ 8 h 18"/>
                  <a:gd name="T12" fmla="*/ 20 w 52"/>
                  <a:gd name="T13" fmla="*/ 5 h 18"/>
                  <a:gd name="T14" fmla="*/ 14 w 52"/>
                  <a:gd name="T15" fmla="*/ 5 h 18"/>
                  <a:gd name="T16" fmla="*/ 16 w 52"/>
                  <a:gd name="T17" fmla="*/ 3 h 18"/>
                  <a:gd name="T18" fmla="*/ 8 w 52"/>
                  <a:gd name="T19" fmla="*/ 3 h 18"/>
                  <a:gd name="T20" fmla="*/ 0 w 52"/>
                  <a:gd name="T21" fmla="*/ 6 h 18"/>
                  <a:gd name="T22" fmla="*/ 6 w 52"/>
                  <a:gd name="T23" fmla="*/ 2 h 18"/>
                  <a:gd name="T24" fmla="*/ 16 w 52"/>
                  <a:gd name="T25" fmla="*/ 0 h 18"/>
                  <a:gd name="T26" fmla="*/ 24 w 52"/>
                  <a:gd name="T27" fmla="*/ 1 h 18"/>
                  <a:gd name="T28" fmla="*/ 31 w 52"/>
                  <a:gd name="T29" fmla="*/ 4 h 18"/>
                  <a:gd name="T30" fmla="*/ 32 w 52"/>
                  <a:gd name="T31" fmla="*/ 4 h 18"/>
                  <a:gd name="T32" fmla="*/ 34 w 52"/>
                  <a:gd name="T33" fmla="*/ 5 h 18"/>
                  <a:gd name="T34" fmla="*/ 38 w 52"/>
                  <a:gd name="T35" fmla="*/ 8 h 18"/>
                  <a:gd name="T36" fmla="*/ 45 w 52"/>
                  <a:gd name="T37" fmla="*/ 11 h 18"/>
                  <a:gd name="T38" fmla="*/ 52 w 52"/>
                  <a:gd name="T39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18">
                    <a:moveTo>
                      <a:pt x="52" y="16"/>
                    </a:moveTo>
                    <a:cubicBezTo>
                      <a:pt x="52" y="17"/>
                      <a:pt x="42" y="17"/>
                      <a:pt x="41" y="17"/>
                    </a:cubicBezTo>
                    <a:cubicBezTo>
                      <a:pt x="39" y="17"/>
                      <a:pt x="37" y="18"/>
                      <a:pt x="35" y="17"/>
                    </a:cubicBezTo>
                    <a:cubicBezTo>
                      <a:pt x="34" y="16"/>
                      <a:pt x="41" y="15"/>
                      <a:pt x="37" y="14"/>
                    </a:cubicBezTo>
                    <a:cubicBezTo>
                      <a:pt x="35" y="13"/>
                      <a:pt x="33" y="13"/>
                      <a:pt x="32" y="11"/>
                    </a:cubicBezTo>
                    <a:cubicBezTo>
                      <a:pt x="30" y="9"/>
                      <a:pt x="31" y="8"/>
                      <a:pt x="28" y="8"/>
                    </a:cubicBezTo>
                    <a:cubicBezTo>
                      <a:pt x="24" y="9"/>
                      <a:pt x="23" y="6"/>
                      <a:pt x="20" y="5"/>
                    </a:cubicBezTo>
                    <a:cubicBezTo>
                      <a:pt x="19" y="5"/>
                      <a:pt x="15" y="6"/>
                      <a:pt x="14" y="5"/>
                    </a:cubicBezTo>
                    <a:cubicBezTo>
                      <a:pt x="14" y="4"/>
                      <a:pt x="16" y="4"/>
                      <a:pt x="16" y="3"/>
                    </a:cubicBezTo>
                    <a:cubicBezTo>
                      <a:pt x="16" y="2"/>
                      <a:pt x="9" y="3"/>
                      <a:pt x="8" y="3"/>
                    </a:cubicBezTo>
                    <a:cubicBezTo>
                      <a:pt x="8" y="4"/>
                      <a:pt x="0" y="7"/>
                      <a:pt x="0" y="6"/>
                    </a:cubicBezTo>
                    <a:cubicBezTo>
                      <a:pt x="0" y="4"/>
                      <a:pt x="4" y="2"/>
                      <a:pt x="6" y="2"/>
                    </a:cubicBezTo>
                    <a:cubicBezTo>
                      <a:pt x="9" y="0"/>
                      <a:pt x="12" y="0"/>
                      <a:pt x="16" y="0"/>
                    </a:cubicBezTo>
                    <a:cubicBezTo>
                      <a:pt x="18" y="0"/>
                      <a:pt x="22" y="0"/>
                      <a:pt x="24" y="1"/>
                    </a:cubicBezTo>
                    <a:cubicBezTo>
                      <a:pt x="26" y="2"/>
                      <a:pt x="28" y="4"/>
                      <a:pt x="31" y="4"/>
                    </a:cubicBezTo>
                    <a:cubicBezTo>
                      <a:pt x="31" y="4"/>
                      <a:pt x="31" y="3"/>
                      <a:pt x="32" y="4"/>
                    </a:cubicBezTo>
                    <a:cubicBezTo>
                      <a:pt x="33" y="5"/>
                      <a:pt x="33" y="5"/>
                      <a:pt x="34" y="5"/>
                    </a:cubicBezTo>
                    <a:cubicBezTo>
                      <a:pt x="35" y="6"/>
                      <a:pt x="37" y="7"/>
                      <a:pt x="38" y="8"/>
                    </a:cubicBezTo>
                    <a:cubicBezTo>
                      <a:pt x="40" y="9"/>
                      <a:pt x="44" y="9"/>
                      <a:pt x="45" y="11"/>
                    </a:cubicBezTo>
                    <a:cubicBezTo>
                      <a:pt x="47" y="13"/>
                      <a:pt x="52" y="13"/>
                      <a:pt x="52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0" name="Freeform 529"/>
              <p:cNvSpPr>
                <a:spLocks/>
              </p:cNvSpPr>
              <p:nvPr/>
            </p:nvSpPr>
            <p:spPr bwMode="auto">
              <a:xfrm>
                <a:off x="8034585" y="7838493"/>
                <a:ext cx="38217" cy="35042"/>
              </a:xfrm>
              <a:custGeom>
                <a:avLst/>
                <a:gdLst>
                  <a:gd name="T0" fmla="*/ 2 w 4"/>
                  <a:gd name="T1" fmla="*/ 4 h 4"/>
                  <a:gd name="T2" fmla="*/ 1 w 4"/>
                  <a:gd name="T3" fmla="*/ 0 h 4"/>
                  <a:gd name="T4" fmla="*/ 2 w 4"/>
                  <a:gd name="T5" fmla="*/ 4 h 4"/>
                  <a:gd name="T6" fmla="*/ 2 w 4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2" y="4"/>
                    </a:moveTo>
                    <a:cubicBezTo>
                      <a:pt x="0" y="4"/>
                      <a:pt x="1" y="1"/>
                      <a:pt x="1" y="0"/>
                    </a:cubicBezTo>
                    <a:cubicBezTo>
                      <a:pt x="2" y="0"/>
                      <a:pt x="4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1" name="Freeform 530"/>
              <p:cNvSpPr>
                <a:spLocks/>
              </p:cNvSpPr>
              <p:nvPr/>
            </p:nvSpPr>
            <p:spPr bwMode="auto">
              <a:xfrm>
                <a:off x="8270255" y="8032812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1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1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2" name="Freeform 531"/>
              <p:cNvSpPr>
                <a:spLocks/>
              </p:cNvSpPr>
              <p:nvPr/>
            </p:nvSpPr>
            <p:spPr bwMode="auto">
              <a:xfrm>
                <a:off x="8830764" y="6656657"/>
                <a:ext cx="54139" cy="95566"/>
              </a:xfrm>
              <a:custGeom>
                <a:avLst/>
                <a:gdLst>
                  <a:gd name="T0" fmla="*/ 3 w 6"/>
                  <a:gd name="T1" fmla="*/ 8 h 10"/>
                  <a:gd name="T2" fmla="*/ 0 w 6"/>
                  <a:gd name="T3" fmla="*/ 7 h 10"/>
                  <a:gd name="T4" fmla="*/ 4 w 6"/>
                  <a:gd name="T5" fmla="*/ 2 h 10"/>
                  <a:gd name="T6" fmla="*/ 6 w 6"/>
                  <a:gd name="T7" fmla="*/ 4 h 10"/>
                  <a:gd name="T8" fmla="*/ 3 w 6"/>
                  <a:gd name="T9" fmla="*/ 8 h 10"/>
                  <a:gd name="T10" fmla="*/ 3 w 6"/>
                  <a:gd name="T11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0">
                    <a:moveTo>
                      <a:pt x="3" y="8"/>
                    </a:moveTo>
                    <a:cubicBezTo>
                      <a:pt x="2" y="10"/>
                      <a:pt x="0" y="9"/>
                      <a:pt x="0" y="7"/>
                    </a:cubicBezTo>
                    <a:cubicBezTo>
                      <a:pt x="1" y="6"/>
                      <a:pt x="3" y="3"/>
                      <a:pt x="4" y="2"/>
                    </a:cubicBezTo>
                    <a:cubicBezTo>
                      <a:pt x="6" y="0"/>
                      <a:pt x="6" y="3"/>
                      <a:pt x="6" y="4"/>
                    </a:cubicBezTo>
                    <a:cubicBezTo>
                      <a:pt x="6" y="6"/>
                      <a:pt x="3" y="6"/>
                      <a:pt x="3" y="8"/>
                    </a:cubicBezTo>
                    <a:cubicBezTo>
                      <a:pt x="2" y="10"/>
                      <a:pt x="3" y="8"/>
                      <a:pt x="3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3" name="Freeform 532"/>
              <p:cNvSpPr>
                <a:spLocks/>
              </p:cNvSpPr>
              <p:nvPr/>
            </p:nvSpPr>
            <p:spPr bwMode="auto">
              <a:xfrm>
                <a:off x="8856242" y="6704440"/>
                <a:ext cx="66879" cy="38227"/>
              </a:xfrm>
              <a:custGeom>
                <a:avLst/>
                <a:gdLst>
                  <a:gd name="T0" fmla="*/ 3 w 7"/>
                  <a:gd name="T1" fmla="*/ 4 h 4"/>
                  <a:gd name="T2" fmla="*/ 5 w 7"/>
                  <a:gd name="T3" fmla="*/ 1 h 4"/>
                  <a:gd name="T4" fmla="*/ 3 w 7"/>
                  <a:gd name="T5" fmla="*/ 4 h 4"/>
                  <a:gd name="T6" fmla="*/ 3 w 7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3" y="4"/>
                    </a:moveTo>
                    <a:cubicBezTo>
                      <a:pt x="0" y="4"/>
                      <a:pt x="3" y="0"/>
                      <a:pt x="5" y="1"/>
                    </a:cubicBezTo>
                    <a:cubicBezTo>
                      <a:pt x="7" y="1"/>
                      <a:pt x="4" y="4"/>
                      <a:pt x="3" y="4"/>
                    </a:cubicBezTo>
                    <a:cubicBezTo>
                      <a:pt x="2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4" name="Freeform 533"/>
              <p:cNvSpPr>
                <a:spLocks/>
              </p:cNvSpPr>
              <p:nvPr/>
            </p:nvSpPr>
            <p:spPr bwMode="auto">
              <a:xfrm>
                <a:off x="8671526" y="6666212"/>
                <a:ext cx="140127" cy="66896"/>
              </a:xfrm>
              <a:custGeom>
                <a:avLst/>
                <a:gdLst>
                  <a:gd name="T0" fmla="*/ 11 w 15"/>
                  <a:gd name="T1" fmla="*/ 6 h 7"/>
                  <a:gd name="T2" fmla="*/ 10 w 15"/>
                  <a:gd name="T3" fmla="*/ 5 h 7"/>
                  <a:gd name="T4" fmla="*/ 7 w 15"/>
                  <a:gd name="T5" fmla="*/ 5 h 7"/>
                  <a:gd name="T6" fmla="*/ 3 w 15"/>
                  <a:gd name="T7" fmla="*/ 0 h 7"/>
                  <a:gd name="T8" fmla="*/ 6 w 15"/>
                  <a:gd name="T9" fmla="*/ 2 h 7"/>
                  <a:gd name="T10" fmla="*/ 8 w 15"/>
                  <a:gd name="T11" fmla="*/ 3 h 7"/>
                  <a:gd name="T12" fmla="*/ 15 w 15"/>
                  <a:gd name="T13" fmla="*/ 3 h 7"/>
                  <a:gd name="T14" fmla="*/ 11 w 15"/>
                  <a:gd name="T15" fmla="*/ 6 h 7"/>
                  <a:gd name="T16" fmla="*/ 11 w 15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7">
                    <a:moveTo>
                      <a:pt x="11" y="6"/>
                    </a:moveTo>
                    <a:cubicBezTo>
                      <a:pt x="10" y="6"/>
                      <a:pt x="10" y="6"/>
                      <a:pt x="10" y="5"/>
                    </a:cubicBezTo>
                    <a:cubicBezTo>
                      <a:pt x="10" y="5"/>
                      <a:pt x="8" y="6"/>
                      <a:pt x="7" y="5"/>
                    </a:cubicBezTo>
                    <a:cubicBezTo>
                      <a:pt x="7" y="4"/>
                      <a:pt x="0" y="1"/>
                      <a:pt x="3" y="0"/>
                    </a:cubicBezTo>
                    <a:cubicBezTo>
                      <a:pt x="4" y="0"/>
                      <a:pt x="5" y="2"/>
                      <a:pt x="6" y="2"/>
                    </a:cubicBezTo>
                    <a:cubicBezTo>
                      <a:pt x="7" y="3"/>
                      <a:pt x="7" y="2"/>
                      <a:pt x="8" y="3"/>
                    </a:cubicBezTo>
                    <a:cubicBezTo>
                      <a:pt x="9" y="4"/>
                      <a:pt x="13" y="2"/>
                      <a:pt x="15" y="3"/>
                    </a:cubicBezTo>
                    <a:cubicBezTo>
                      <a:pt x="14" y="3"/>
                      <a:pt x="12" y="6"/>
                      <a:pt x="11" y="6"/>
                    </a:cubicBezTo>
                    <a:cubicBezTo>
                      <a:pt x="9" y="7"/>
                      <a:pt x="12" y="6"/>
                      <a:pt x="11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5" name="Freeform 534"/>
              <p:cNvSpPr>
                <a:spLocks/>
              </p:cNvSpPr>
              <p:nvPr/>
            </p:nvSpPr>
            <p:spPr bwMode="auto">
              <a:xfrm>
                <a:off x="8700193" y="6481449"/>
                <a:ext cx="146495" cy="73269"/>
              </a:xfrm>
              <a:custGeom>
                <a:avLst/>
                <a:gdLst>
                  <a:gd name="T0" fmla="*/ 13 w 16"/>
                  <a:gd name="T1" fmla="*/ 6 h 8"/>
                  <a:gd name="T2" fmla="*/ 0 w 16"/>
                  <a:gd name="T3" fmla="*/ 2 h 8"/>
                  <a:gd name="T4" fmla="*/ 13 w 16"/>
                  <a:gd name="T5" fmla="*/ 6 h 8"/>
                  <a:gd name="T6" fmla="*/ 13 w 16"/>
                  <a:gd name="T7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8">
                    <a:moveTo>
                      <a:pt x="13" y="6"/>
                    </a:moveTo>
                    <a:cubicBezTo>
                      <a:pt x="11" y="8"/>
                      <a:pt x="1" y="4"/>
                      <a:pt x="0" y="2"/>
                    </a:cubicBezTo>
                    <a:cubicBezTo>
                      <a:pt x="0" y="0"/>
                      <a:pt x="16" y="4"/>
                      <a:pt x="13" y="6"/>
                    </a:cubicBezTo>
                    <a:cubicBezTo>
                      <a:pt x="12" y="7"/>
                      <a:pt x="14" y="5"/>
                      <a:pt x="13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6" name="Freeform 535"/>
              <p:cNvSpPr>
                <a:spLocks/>
              </p:cNvSpPr>
              <p:nvPr/>
            </p:nvSpPr>
            <p:spPr bwMode="auto">
              <a:xfrm>
                <a:off x="8932676" y="6385884"/>
                <a:ext cx="299364" cy="289884"/>
              </a:xfrm>
              <a:custGeom>
                <a:avLst/>
                <a:gdLst>
                  <a:gd name="T0" fmla="*/ 19 w 32"/>
                  <a:gd name="T1" fmla="*/ 1 h 31"/>
                  <a:gd name="T2" fmla="*/ 17 w 32"/>
                  <a:gd name="T3" fmla="*/ 0 h 31"/>
                  <a:gd name="T4" fmla="*/ 14 w 32"/>
                  <a:gd name="T5" fmla="*/ 2 h 31"/>
                  <a:gd name="T6" fmla="*/ 11 w 32"/>
                  <a:gd name="T7" fmla="*/ 5 h 31"/>
                  <a:gd name="T8" fmla="*/ 9 w 32"/>
                  <a:gd name="T9" fmla="*/ 7 h 31"/>
                  <a:gd name="T10" fmla="*/ 7 w 32"/>
                  <a:gd name="T11" fmla="*/ 13 h 31"/>
                  <a:gd name="T12" fmla="*/ 5 w 32"/>
                  <a:gd name="T13" fmla="*/ 17 h 31"/>
                  <a:gd name="T14" fmla="*/ 2 w 32"/>
                  <a:gd name="T15" fmla="*/ 19 h 31"/>
                  <a:gd name="T16" fmla="*/ 4 w 32"/>
                  <a:gd name="T17" fmla="*/ 21 h 31"/>
                  <a:gd name="T18" fmla="*/ 0 w 32"/>
                  <a:gd name="T19" fmla="*/ 25 h 31"/>
                  <a:gd name="T20" fmla="*/ 4 w 32"/>
                  <a:gd name="T21" fmla="*/ 25 h 31"/>
                  <a:gd name="T22" fmla="*/ 10 w 32"/>
                  <a:gd name="T23" fmla="*/ 26 h 31"/>
                  <a:gd name="T24" fmla="*/ 19 w 32"/>
                  <a:gd name="T25" fmla="*/ 27 h 31"/>
                  <a:gd name="T26" fmla="*/ 22 w 32"/>
                  <a:gd name="T27" fmla="*/ 26 h 31"/>
                  <a:gd name="T28" fmla="*/ 19 w 32"/>
                  <a:gd name="T29" fmla="*/ 30 h 31"/>
                  <a:gd name="T30" fmla="*/ 22 w 32"/>
                  <a:gd name="T31" fmla="*/ 28 h 31"/>
                  <a:gd name="T32" fmla="*/ 27 w 32"/>
                  <a:gd name="T33" fmla="*/ 26 h 31"/>
                  <a:gd name="T34" fmla="*/ 32 w 32"/>
                  <a:gd name="T35" fmla="*/ 20 h 31"/>
                  <a:gd name="T36" fmla="*/ 29 w 32"/>
                  <a:gd name="T37" fmla="*/ 20 h 31"/>
                  <a:gd name="T38" fmla="*/ 26 w 32"/>
                  <a:gd name="T39" fmla="*/ 18 h 31"/>
                  <a:gd name="T40" fmla="*/ 29 w 32"/>
                  <a:gd name="T41" fmla="*/ 15 h 31"/>
                  <a:gd name="T42" fmla="*/ 26 w 32"/>
                  <a:gd name="T43" fmla="*/ 15 h 31"/>
                  <a:gd name="T44" fmla="*/ 24 w 32"/>
                  <a:gd name="T45" fmla="*/ 13 h 31"/>
                  <a:gd name="T46" fmla="*/ 21 w 32"/>
                  <a:gd name="T47" fmla="*/ 16 h 31"/>
                  <a:gd name="T48" fmla="*/ 18 w 32"/>
                  <a:gd name="T49" fmla="*/ 13 h 31"/>
                  <a:gd name="T50" fmla="*/ 19 w 32"/>
                  <a:gd name="T51" fmla="*/ 11 h 31"/>
                  <a:gd name="T52" fmla="*/ 16 w 32"/>
                  <a:gd name="T53" fmla="*/ 9 h 31"/>
                  <a:gd name="T54" fmla="*/ 14 w 32"/>
                  <a:gd name="T55" fmla="*/ 12 h 31"/>
                  <a:gd name="T56" fmla="*/ 16 w 32"/>
                  <a:gd name="T57" fmla="*/ 7 h 31"/>
                  <a:gd name="T58" fmla="*/ 18 w 32"/>
                  <a:gd name="T59" fmla="*/ 4 h 31"/>
                  <a:gd name="T60" fmla="*/ 18 w 32"/>
                  <a:gd name="T61" fmla="*/ 2 h 31"/>
                  <a:gd name="T62" fmla="*/ 19 w 32"/>
                  <a:gd name="T63" fmla="*/ 1 h 31"/>
                  <a:gd name="T64" fmla="*/ 19 w 32"/>
                  <a:gd name="T65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2" h="31">
                    <a:moveTo>
                      <a:pt x="19" y="1"/>
                    </a:moveTo>
                    <a:cubicBezTo>
                      <a:pt x="20" y="0"/>
                      <a:pt x="17" y="0"/>
                      <a:pt x="17" y="0"/>
                    </a:cubicBezTo>
                    <a:cubicBezTo>
                      <a:pt x="16" y="0"/>
                      <a:pt x="15" y="1"/>
                      <a:pt x="14" y="2"/>
                    </a:cubicBezTo>
                    <a:cubicBezTo>
                      <a:pt x="13" y="3"/>
                      <a:pt x="12" y="4"/>
                      <a:pt x="11" y="5"/>
                    </a:cubicBezTo>
                    <a:cubicBezTo>
                      <a:pt x="11" y="6"/>
                      <a:pt x="10" y="7"/>
                      <a:pt x="9" y="7"/>
                    </a:cubicBezTo>
                    <a:cubicBezTo>
                      <a:pt x="9" y="9"/>
                      <a:pt x="8" y="11"/>
                      <a:pt x="7" y="13"/>
                    </a:cubicBezTo>
                    <a:cubicBezTo>
                      <a:pt x="7" y="15"/>
                      <a:pt x="6" y="16"/>
                      <a:pt x="5" y="17"/>
                    </a:cubicBezTo>
                    <a:cubicBezTo>
                      <a:pt x="4" y="18"/>
                      <a:pt x="2" y="19"/>
                      <a:pt x="2" y="19"/>
                    </a:cubicBezTo>
                    <a:cubicBezTo>
                      <a:pt x="2" y="20"/>
                      <a:pt x="4" y="20"/>
                      <a:pt x="4" y="21"/>
                    </a:cubicBezTo>
                    <a:cubicBezTo>
                      <a:pt x="4" y="22"/>
                      <a:pt x="0" y="24"/>
                      <a:pt x="0" y="25"/>
                    </a:cubicBezTo>
                    <a:cubicBezTo>
                      <a:pt x="0" y="27"/>
                      <a:pt x="3" y="26"/>
                      <a:pt x="4" y="25"/>
                    </a:cubicBezTo>
                    <a:cubicBezTo>
                      <a:pt x="6" y="25"/>
                      <a:pt x="8" y="26"/>
                      <a:pt x="10" y="26"/>
                    </a:cubicBezTo>
                    <a:cubicBezTo>
                      <a:pt x="13" y="27"/>
                      <a:pt x="16" y="26"/>
                      <a:pt x="19" y="27"/>
                    </a:cubicBezTo>
                    <a:cubicBezTo>
                      <a:pt x="19" y="27"/>
                      <a:pt x="22" y="25"/>
                      <a:pt x="22" y="26"/>
                    </a:cubicBezTo>
                    <a:cubicBezTo>
                      <a:pt x="22" y="27"/>
                      <a:pt x="19" y="30"/>
                      <a:pt x="19" y="30"/>
                    </a:cubicBezTo>
                    <a:cubicBezTo>
                      <a:pt x="20" y="31"/>
                      <a:pt x="22" y="28"/>
                      <a:pt x="22" y="28"/>
                    </a:cubicBezTo>
                    <a:cubicBezTo>
                      <a:pt x="24" y="27"/>
                      <a:pt x="26" y="27"/>
                      <a:pt x="27" y="26"/>
                    </a:cubicBezTo>
                    <a:cubicBezTo>
                      <a:pt x="27" y="25"/>
                      <a:pt x="32" y="20"/>
                      <a:pt x="32" y="20"/>
                    </a:cubicBezTo>
                    <a:cubicBezTo>
                      <a:pt x="31" y="19"/>
                      <a:pt x="30" y="20"/>
                      <a:pt x="29" y="20"/>
                    </a:cubicBezTo>
                    <a:cubicBezTo>
                      <a:pt x="29" y="20"/>
                      <a:pt x="26" y="18"/>
                      <a:pt x="26" y="18"/>
                    </a:cubicBezTo>
                    <a:cubicBezTo>
                      <a:pt x="26" y="17"/>
                      <a:pt x="30" y="16"/>
                      <a:pt x="29" y="15"/>
                    </a:cubicBezTo>
                    <a:cubicBezTo>
                      <a:pt x="29" y="14"/>
                      <a:pt x="27" y="15"/>
                      <a:pt x="26" y="15"/>
                    </a:cubicBezTo>
                    <a:cubicBezTo>
                      <a:pt x="25" y="15"/>
                      <a:pt x="25" y="13"/>
                      <a:pt x="24" y="13"/>
                    </a:cubicBezTo>
                    <a:cubicBezTo>
                      <a:pt x="24" y="13"/>
                      <a:pt x="21" y="16"/>
                      <a:pt x="21" y="16"/>
                    </a:cubicBezTo>
                    <a:cubicBezTo>
                      <a:pt x="20" y="14"/>
                      <a:pt x="20" y="14"/>
                      <a:pt x="18" y="13"/>
                    </a:cubicBezTo>
                    <a:cubicBezTo>
                      <a:pt x="16" y="12"/>
                      <a:pt x="19" y="12"/>
                      <a:pt x="19" y="11"/>
                    </a:cubicBezTo>
                    <a:cubicBezTo>
                      <a:pt x="19" y="11"/>
                      <a:pt x="17" y="9"/>
                      <a:pt x="16" y="9"/>
                    </a:cubicBezTo>
                    <a:cubicBezTo>
                      <a:pt x="16" y="10"/>
                      <a:pt x="14" y="13"/>
                      <a:pt x="14" y="12"/>
                    </a:cubicBezTo>
                    <a:cubicBezTo>
                      <a:pt x="12" y="11"/>
                      <a:pt x="15" y="7"/>
                      <a:pt x="16" y="7"/>
                    </a:cubicBezTo>
                    <a:cubicBezTo>
                      <a:pt x="17" y="6"/>
                      <a:pt x="17" y="5"/>
                      <a:pt x="18" y="4"/>
                    </a:cubicBezTo>
                    <a:cubicBezTo>
                      <a:pt x="18" y="3"/>
                      <a:pt x="18" y="2"/>
                      <a:pt x="18" y="2"/>
                    </a:cubicBezTo>
                    <a:cubicBezTo>
                      <a:pt x="18" y="2"/>
                      <a:pt x="19" y="1"/>
                      <a:pt x="19" y="1"/>
                    </a:cubicBezTo>
                    <a:cubicBezTo>
                      <a:pt x="20" y="0"/>
                      <a:pt x="19" y="1"/>
                      <a:pt x="19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7" name="Freeform 536"/>
              <p:cNvSpPr>
                <a:spLocks/>
              </p:cNvSpPr>
              <p:nvPr/>
            </p:nvSpPr>
            <p:spPr bwMode="auto">
              <a:xfrm>
                <a:off x="9174715" y="6592943"/>
                <a:ext cx="76432" cy="92380"/>
              </a:xfrm>
              <a:custGeom>
                <a:avLst/>
                <a:gdLst>
                  <a:gd name="T0" fmla="*/ 6 w 8"/>
                  <a:gd name="T1" fmla="*/ 1 h 10"/>
                  <a:gd name="T2" fmla="*/ 1 w 8"/>
                  <a:gd name="T3" fmla="*/ 9 h 10"/>
                  <a:gd name="T4" fmla="*/ 4 w 8"/>
                  <a:gd name="T5" fmla="*/ 7 h 10"/>
                  <a:gd name="T6" fmla="*/ 3 w 8"/>
                  <a:gd name="T7" fmla="*/ 10 h 10"/>
                  <a:gd name="T8" fmla="*/ 6 w 8"/>
                  <a:gd name="T9" fmla="*/ 8 h 10"/>
                  <a:gd name="T10" fmla="*/ 8 w 8"/>
                  <a:gd name="T11" fmla="*/ 4 h 10"/>
                  <a:gd name="T12" fmla="*/ 5 w 8"/>
                  <a:gd name="T13" fmla="*/ 4 h 10"/>
                  <a:gd name="T14" fmla="*/ 6 w 8"/>
                  <a:gd name="T15" fmla="*/ 1 h 10"/>
                  <a:gd name="T16" fmla="*/ 6 w 8"/>
                  <a:gd name="T17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10">
                    <a:moveTo>
                      <a:pt x="6" y="1"/>
                    </a:moveTo>
                    <a:cubicBezTo>
                      <a:pt x="5" y="2"/>
                      <a:pt x="0" y="6"/>
                      <a:pt x="1" y="9"/>
                    </a:cubicBezTo>
                    <a:cubicBezTo>
                      <a:pt x="1" y="9"/>
                      <a:pt x="3" y="6"/>
                      <a:pt x="4" y="7"/>
                    </a:cubicBezTo>
                    <a:cubicBezTo>
                      <a:pt x="4" y="7"/>
                      <a:pt x="3" y="10"/>
                      <a:pt x="3" y="10"/>
                    </a:cubicBezTo>
                    <a:cubicBezTo>
                      <a:pt x="4" y="10"/>
                      <a:pt x="6" y="9"/>
                      <a:pt x="6" y="8"/>
                    </a:cubicBezTo>
                    <a:cubicBezTo>
                      <a:pt x="6" y="7"/>
                      <a:pt x="7" y="6"/>
                      <a:pt x="8" y="4"/>
                    </a:cubicBezTo>
                    <a:cubicBezTo>
                      <a:pt x="8" y="2"/>
                      <a:pt x="6" y="4"/>
                      <a:pt x="5" y="4"/>
                    </a:cubicBezTo>
                    <a:cubicBezTo>
                      <a:pt x="6" y="4"/>
                      <a:pt x="6" y="0"/>
                      <a:pt x="6" y="1"/>
                    </a:cubicBezTo>
                    <a:cubicBezTo>
                      <a:pt x="5" y="1"/>
                      <a:pt x="7" y="0"/>
                      <a:pt x="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8" name="Freeform 537"/>
              <p:cNvSpPr>
                <a:spLocks/>
              </p:cNvSpPr>
              <p:nvPr/>
            </p:nvSpPr>
            <p:spPr bwMode="auto">
              <a:xfrm>
                <a:off x="8652423" y="5694619"/>
                <a:ext cx="28662" cy="54153"/>
              </a:xfrm>
              <a:custGeom>
                <a:avLst/>
                <a:gdLst>
                  <a:gd name="T0" fmla="*/ 3 w 3"/>
                  <a:gd name="T1" fmla="*/ 4 h 6"/>
                  <a:gd name="T2" fmla="*/ 1 w 3"/>
                  <a:gd name="T3" fmla="*/ 1 h 6"/>
                  <a:gd name="T4" fmla="*/ 1 w 3"/>
                  <a:gd name="T5" fmla="*/ 2 h 6"/>
                  <a:gd name="T6" fmla="*/ 0 w 3"/>
                  <a:gd name="T7" fmla="*/ 2 h 6"/>
                  <a:gd name="T8" fmla="*/ 3 w 3"/>
                  <a:gd name="T9" fmla="*/ 4 h 6"/>
                  <a:gd name="T10" fmla="*/ 3 w 3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4"/>
                    </a:moveTo>
                    <a:cubicBezTo>
                      <a:pt x="3" y="3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2"/>
                      <a:pt x="3" y="6"/>
                      <a:pt x="3" y="4"/>
                    </a:cubicBezTo>
                    <a:cubicBezTo>
                      <a:pt x="3" y="3"/>
                      <a:pt x="3" y="6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9" name="Freeform 538"/>
              <p:cNvSpPr>
                <a:spLocks/>
              </p:cNvSpPr>
              <p:nvPr/>
            </p:nvSpPr>
            <p:spPr bwMode="auto">
              <a:xfrm>
                <a:off x="8512296" y="5787002"/>
                <a:ext cx="28662" cy="28669"/>
              </a:xfrm>
              <a:custGeom>
                <a:avLst/>
                <a:gdLst>
                  <a:gd name="T0" fmla="*/ 2 w 3"/>
                  <a:gd name="T1" fmla="*/ 1 h 3"/>
                  <a:gd name="T2" fmla="*/ 0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2"/>
                      <a:pt x="0" y="2"/>
                    </a:cubicBezTo>
                    <a:cubicBezTo>
                      <a:pt x="1" y="3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0" name="Freeform 539"/>
              <p:cNvSpPr>
                <a:spLocks/>
              </p:cNvSpPr>
              <p:nvPr/>
            </p:nvSpPr>
            <p:spPr bwMode="auto">
              <a:xfrm>
                <a:off x="7868981" y="6283948"/>
                <a:ext cx="63695" cy="38227"/>
              </a:xfrm>
              <a:custGeom>
                <a:avLst/>
                <a:gdLst>
                  <a:gd name="T0" fmla="*/ 7 w 7"/>
                  <a:gd name="T1" fmla="*/ 3 h 4"/>
                  <a:gd name="T2" fmla="*/ 1 w 7"/>
                  <a:gd name="T3" fmla="*/ 1 h 4"/>
                  <a:gd name="T4" fmla="*/ 7 w 7"/>
                  <a:gd name="T5" fmla="*/ 3 h 4"/>
                  <a:gd name="T6" fmla="*/ 7 w 7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4">
                    <a:moveTo>
                      <a:pt x="7" y="3"/>
                    </a:moveTo>
                    <a:cubicBezTo>
                      <a:pt x="7" y="0"/>
                      <a:pt x="3" y="0"/>
                      <a:pt x="1" y="1"/>
                    </a:cubicBezTo>
                    <a:cubicBezTo>
                      <a:pt x="0" y="1"/>
                      <a:pt x="7" y="4"/>
                      <a:pt x="7" y="3"/>
                    </a:cubicBezTo>
                    <a:cubicBezTo>
                      <a:pt x="7" y="0"/>
                      <a:pt x="7" y="4"/>
                      <a:pt x="7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1" name="Freeform 540"/>
              <p:cNvSpPr>
                <a:spLocks/>
              </p:cNvSpPr>
              <p:nvPr/>
            </p:nvSpPr>
            <p:spPr bwMode="auto">
              <a:xfrm>
                <a:off x="7970890" y="6057775"/>
                <a:ext cx="57323" cy="57338"/>
              </a:xfrm>
              <a:custGeom>
                <a:avLst/>
                <a:gdLst>
                  <a:gd name="T0" fmla="*/ 3 w 6"/>
                  <a:gd name="T1" fmla="*/ 5 h 6"/>
                  <a:gd name="T2" fmla="*/ 0 w 6"/>
                  <a:gd name="T3" fmla="*/ 3 h 6"/>
                  <a:gd name="T4" fmla="*/ 4 w 6"/>
                  <a:gd name="T5" fmla="*/ 2 h 6"/>
                  <a:gd name="T6" fmla="*/ 3 w 6"/>
                  <a:gd name="T7" fmla="*/ 5 h 6"/>
                  <a:gd name="T8" fmla="*/ 3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3" y="5"/>
                    </a:moveTo>
                    <a:cubicBezTo>
                      <a:pt x="2" y="4"/>
                      <a:pt x="1" y="4"/>
                      <a:pt x="0" y="3"/>
                    </a:cubicBezTo>
                    <a:cubicBezTo>
                      <a:pt x="1" y="3"/>
                      <a:pt x="3" y="0"/>
                      <a:pt x="4" y="2"/>
                    </a:cubicBezTo>
                    <a:cubicBezTo>
                      <a:pt x="6" y="3"/>
                      <a:pt x="5" y="6"/>
                      <a:pt x="3" y="5"/>
                    </a:cubicBezTo>
                    <a:cubicBezTo>
                      <a:pt x="2" y="4"/>
                      <a:pt x="4" y="6"/>
                      <a:pt x="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2" name="Freeform 541"/>
              <p:cNvSpPr>
                <a:spLocks/>
              </p:cNvSpPr>
              <p:nvPr/>
            </p:nvSpPr>
            <p:spPr bwMode="auto">
              <a:xfrm>
                <a:off x="7942229" y="5656392"/>
                <a:ext cx="57323" cy="66896"/>
              </a:xfrm>
              <a:custGeom>
                <a:avLst/>
                <a:gdLst>
                  <a:gd name="T0" fmla="*/ 3 w 6"/>
                  <a:gd name="T1" fmla="*/ 6 h 7"/>
                  <a:gd name="T2" fmla="*/ 4 w 6"/>
                  <a:gd name="T3" fmla="*/ 1 h 7"/>
                  <a:gd name="T4" fmla="*/ 3 w 6"/>
                  <a:gd name="T5" fmla="*/ 6 h 7"/>
                  <a:gd name="T6" fmla="*/ 3 w 6"/>
                  <a:gd name="T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3" y="6"/>
                    </a:moveTo>
                    <a:cubicBezTo>
                      <a:pt x="0" y="7"/>
                      <a:pt x="1" y="0"/>
                      <a:pt x="4" y="1"/>
                    </a:cubicBezTo>
                    <a:cubicBezTo>
                      <a:pt x="6" y="1"/>
                      <a:pt x="5" y="6"/>
                      <a:pt x="3" y="6"/>
                    </a:cubicBezTo>
                    <a:cubicBezTo>
                      <a:pt x="2" y="6"/>
                      <a:pt x="6" y="6"/>
                      <a:pt x="3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3" name="Freeform 542"/>
              <p:cNvSpPr>
                <a:spLocks/>
              </p:cNvSpPr>
              <p:nvPr/>
            </p:nvSpPr>
            <p:spPr bwMode="auto">
              <a:xfrm>
                <a:off x="7782993" y="5618167"/>
                <a:ext cx="111465" cy="57338"/>
              </a:xfrm>
              <a:custGeom>
                <a:avLst/>
                <a:gdLst>
                  <a:gd name="T0" fmla="*/ 4 w 12"/>
                  <a:gd name="T1" fmla="*/ 6 h 6"/>
                  <a:gd name="T2" fmla="*/ 1 w 12"/>
                  <a:gd name="T3" fmla="*/ 3 h 6"/>
                  <a:gd name="T4" fmla="*/ 8 w 12"/>
                  <a:gd name="T5" fmla="*/ 0 h 6"/>
                  <a:gd name="T6" fmla="*/ 4 w 12"/>
                  <a:gd name="T7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6">
                    <a:moveTo>
                      <a:pt x="4" y="6"/>
                    </a:moveTo>
                    <a:cubicBezTo>
                      <a:pt x="2" y="6"/>
                      <a:pt x="0" y="5"/>
                      <a:pt x="1" y="3"/>
                    </a:cubicBezTo>
                    <a:cubicBezTo>
                      <a:pt x="2" y="1"/>
                      <a:pt x="5" y="1"/>
                      <a:pt x="8" y="0"/>
                    </a:cubicBezTo>
                    <a:cubicBezTo>
                      <a:pt x="12" y="0"/>
                      <a:pt x="6" y="6"/>
                      <a:pt x="4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4" name="Freeform 543"/>
              <p:cNvSpPr>
                <a:spLocks/>
              </p:cNvSpPr>
              <p:nvPr/>
            </p:nvSpPr>
            <p:spPr bwMode="auto">
              <a:xfrm>
                <a:off x="8018661" y="5583125"/>
                <a:ext cx="63695" cy="25484"/>
              </a:xfrm>
              <a:custGeom>
                <a:avLst/>
                <a:gdLst>
                  <a:gd name="T0" fmla="*/ 5 w 7"/>
                  <a:gd name="T1" fmla="*/ 3 h 3"/>
                  <a:gd name="T2" fmla="*/ 3 w 7"/>
                  <a:gd name="T3" fmla="*/ 0 h 3"/>
                  <a:gd name="T4" fmla="*/ 7 w 7"/>
                  <a:gd name="T5" fmla="*/ 1 h 3"/>
                  <a:gd name="T6" fmla="*/ 5 w 7"/>
                  <a:gd name="T7" fmla="*/ 3 h 3"/>
                  <a:gd name="T8" fmla="*/ 5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cubicBezTo>
                      <a:pt x="4" y="3"/>
                      <a:pt x="0" y="0"/>
                      <a:pt x="3" y="0"/>
                    </a:cubicBezTo>
                    <a:cubicBezTo>
                      <a:pt x="4" y="0"/>
                      <a:pt x="6" y="0"/>
                      <a:pt x="7" y="1"/>
                    </a:cubicBezTo>
                    <a:cubicBezTo>
                      <a:pt x="7" y="1"/>
                      <a:pt x="6" y="3"/>
                      <a:pt x="5" y="3"/>
                    </a:cubicBezTo>
                    <a:cubicBezTo>
                      <a:pt x="4" y="3"/>
                      <a:pt x="7" y="3"/>
                      <a:pt x="5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5" name="Freeform 544"/>
              <p:cNvSpPr>
                <a:spLocks/>
              </p:cNvSpPr>
              <p:nvPr/>
            </p:nvSpPr>
            <p:spPr bwMode="auto">
              <a:xfrm>
                <a:off x="7623756" y="5395179"/>
                <a:ext cx="318473" cy="222990"/>
              </a:xfrm>
              <a:custGeom>
                <a:avLst/>
                <a:gdLst>
                  <a:gd name="T0" fmla="*/ 31 w 34"/>
                  <a:gd name="T1" fmla="*/ 21 h 24"/>
                  <a:gd name="T2" fmla="*/ 25 w 34"/>
                  <a:gd name="T3" fmla="*/ 18 h 24"/>
                  <a:gd name="T4" fmla="*/ 24 w 34"/>
                  <a:gd name="T5" fmla="*/ 16 h 24"/>
                  <a:gd name="T6" fmla="*/ 22 w 34"/>
                  <a:gd name="T7" fmla="*/ 17 h 24"/>
                  <a:gd name="T8" fmla="*/ 18 w 34"/>
                  <a:gd name="T9" fmla="*/ 16 h 24"/>
                  <a:gd name="T10" fmla="*/ 16 w 34"/>
                  <a:gd name="T11" fmla="*/ 19 h 24"/>
                  <a:gd name="T12" fmla="*/ 11 w 34"/>
                  <a:gd name="T13" fmla="*/ 23 h 24"/>
                  <a:gd name="T14" fmla="*/ 8 w 34"/>
                  <a:gd name="T15" fmla="*/ 19 h 24"/>
                  <a:gd name="T16" fmla="*/ 2 w 34"/>
                  <a:gd name="T17" fmla="*/ 19 h 24"/>
                  <a:gd name="T18" fmla="*/ 4 w 34"/>
                  <a:gd name="T19" fmla="*/ 16 h 24"/>
                  <a:gd name="T20" fmla="*/ 5 w 34"/>
                  <a:gd name="T21" fmla="*/ 10 h 24"/>
                  <a:gd name="T22" fmla="*/ 6 w 34"/>
                  <a:gd name="T23" fmla="*/ 3 h 24"/>
                  <a:gd name="T24" fmla="*/ 11 w 34"/>
                  <a:gd name="T25" fmla="*/ 3 h 24"/>
                  <a:gd name="T26" fmla="*/ 12 w 34"/>
                  <a:gd name="T27" fmla="*/ 5 h 24"/>
                  <a:gd name="T28" fmla="*/ 14 w 34"/>
                  <a:gd name="T29" fmla="*/ 4 h 24"/>
                  <a:gd name="T30" fmla="*/ 17 w 34"/>
                  <a:gd name="T31" fmla="*/ 6 h 24"/>
                  <a:gd name="T32" fmla="*/ 20 w 34"/>
                  <a:gd name="T33" fmla="*/ 7 h 24"/>
                  <a:gd name="T34" fmla="*/ 25 w 34"/>
                  <a:gd name="T35" fmla="*/ 10 h 24"/>
                  <a:gd name="T36" fmla="*/ 28 w 34"/>
                  <a:gd name="T37" fmla="*/ 15 h 24"/>
                  <a:gd name="T38" fmla="*/ 30 w 34"/>
                  <a:gd name="T39" fmla="*/ 15 h 24"/>
                  <a:gd name="T40" fmla="*/ 33 w 34"/>
                  <a:gd name="T41" fmla="*/ 17 h 24"/>
                  <a:gd name="T42" fmla="*/ 34 w 34"/>
                  <a:gd name="T43" fmla="*/ 18 h 24"/>
                  <a:gd name="T44" fmla="*/ 31 w 34"/>
                  <a:gd name="T45" fmla="*/ 21 h 24"/>
                  <a:gd name="T46" fmla="*/ 31 w 34"/>
                  <a:gd name="T47" fmla="*/ 2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4" h="24">
                    <a:moveTo>
                      <a:pt x="31" y="21"/>
                    </a:moveTo>
                    <a:cubicBezTo>
                      <a:pt x="30" y="20"/>
                      <a:pt x="27" y="19"/>
                      <a:pt x="25" y="18"/>
                    </a:cubicBezTo>
                    <a:cubicBezTo>
                      <a:pt x="24" y="18"/>
                      <a:pt x="25" y="17"/>
                      <a:pt x="24" y="16"/>
                    </a:cubicBezTo>
                    <a:cubicBezTo>
                      <a:pt x="24" y="16"/>
                      <a:pt x="22" y="17"/>
                      <a:pt x="22" y="17"/>
                    </a:cubicBezTo>
                    <a:cubicBezTo>
                      <a:pt x="20" y="17"/>
                      <a:pt x="20" y="15"/>
                      <a:pt x="18" y="16"/>
                    </a:cubicBezTo>
                    <a:cubicBezTo>
                      <a:pt x="18" y="17"/>
                      <a:pt x="17" y="18"/>
                      <a:pt x="16" y="19"/>
                    </a:cubicBezTo>
                    <a:cubicBezTo>
                      <a:pt x="14" y="20"/>
                      <a:pt x="13" y="22"/>
                      <a:pt x="11" y="23"/>
                    </a:cubicBezTo>
                    <a:cubicBezTo>
                      <a:pt x="8" y="24"/>
                      <a:pt x="10" y="20"/>
                      <a:pt x="8" y="19"/>
                    </a:cubicBezTo>
                    <a:cubicBezTo>
                      <a:pt x="8" y="18"/>
                      <a:pt x="3" y="19"/>
                      <a:pt x="2" y="19"/>
                    </a:cubicBezTo>
                    <a:cubicBezTo>
                      <a:pt x="0" y="19"/>
                      <a:pt x="4" y="16"/>
                      <a:pt x="4" y="16"/>
                    </a:cubicBezTo>
                    <a:cubicBezTo>
                      <a:pt x="6" y="14"/>
                      <a:pt x="5" y="12"/>
                      <a:pt x="5" y="10"/>
                    </a:cubicBezTo>
                    <a:cubicBezTo>
                      <a:pt x="5" y="8"/>
                      <a:pt x="5" y="5"/>
                      <a:pt x="6" y="3"/>
                    </a:cubicBezTo>
                    <a:cubicBezTo>
                      <a:pt x="7" y="0"/>
                      <a:pt x="10" y="0"/>
                      <a:pt x="11" y="3"/>
                    </a:cubicBezTo>
                    <a:cubicBezTo>
                      <a:pt x="11" y="4"/>
                      <a:pt x="11" y="6"/>
                      <a:pt x="12" y="5"/>
                    </a:cubicBezTo>
                    <a:cubicBezTo>
                      <a:pt x="13" y="5"/>
                      <a:pt x="13" y="4"/>
                      <a:pt x="14" y="4"/>
                    </a:cubicBezTo>
                    <a:cubicBezTo>
                      <a:pt x="15" y="5"/>
                      <a:pt x="16" y="6"/>
                      <a:pt x="17" y="6"/>
                    </a:cubicBezTo>
                    <a:cubicBezTo>
                      <a:pt x="18" y="7"/>
                      <a:pt x="19" y="7"/>
                      <a:pt x="20" y="7"/>
                    </a:cubicBezTo>
                    <a:cubicBezTo>
                      <a:pt x="21" y="8"/>
                      <a:pt x="23" y="9"/>
                      <a:pt x="25" y="10"/>
                    </a:cubicBezTo>
                    <a:cubicBezTo>
                      <a:pt x="28" y="11"/>
                      <a:pt x="28" y="12"/>
                      <a:pt x="28" y="15"/>
                    </a:cubicBezTo>
                    <a:cubicBezTo>
                      <a:pt x="28" y="16"/>
                      <a:pt x="30" y="16"/>
                      <a:pt x="30" y="15"/>
                    </a:cubicBezTo>
                    <a:cubicBezTo>
                      <a:pt x="32" y="15"/>
                      <a:pt x="32" y="16"/>
                      <a:pt x="33" y="17"/>
                    </a:cubicBezTo>
                    <a:cubicBezTo>
                      <a:pt x="34" y="17"/>
                      <a:pt x="34" y="17"/>
                      <a:pt x="34" y="18"/>
                    </a:cubicBezTo>
                    <a:cubicBezTo>
                      <a:pt x="33" y="19"/>
                      <a:pt x="33" y="21"/>
                      <a:pt x="31" y="21"/>
                    </a:cubicBezTo>
                    <a:cubicBezTo>
                      <a:pt x="30" y="20"/>
                      <a:pt x="33" y="21"/>
                      <a:pt x="31" y="2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6" name="Freeform 545"/>
              <p:cNvSpPr>
                <a:spLocks/>
              </p:cNvSpPr>
              <p:nvPr/>
            </p:nvSpPr>
            <p:spPr bwMode="auto">
              <a:xfrm>
                <a:off x="7747963" y="5376063"/>
                <a:ext cx="63695" cy="47785"/>
              </a:xfrm>
              <a:custGeom>
                <a:avLst/>
                <a:gdLst>
                  <a:gd name="T0" fmla="*/ 5 w 7"/>
                  <a:gd name="T1" fmla="*/ 4 h 5"/>
                  <a:gd name="T2" fmla="*/ 1 w 7"/>
                  <a:gd name="T3" fmla="*/ 0 h 5"/>
                  <a:gd name="T4" fmla="*/ 5 w 7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5" y="4"/>
                    </a:moveTo>
                    <a:cubicBezTo>
                      <a:pt x="3" y="5"/>
                      <a:pt x="0" y="0"/>
                      <a:pt x="1" y="0"/>
                    </a:cubicBezTo>
                    <a:cubicBezTo>
                      <a:pt x="2" y="1"/>
                      <a:pt x="7" y="3"/>
                      <a:pt x="5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7" name="Freeform 546"/>
              <p:cNvSpPr>
                <a:spLocks/>
              </p:cNvSpPr>
              <p:nvPr/>
            </p:nvSpPr>
            <p:spPr bwMode="auto">
              <a:xfrm>
                <a:off x="7728852" y="5385621"/>
                <a:ext cx="35033" cy="47785"/>
              </a:xfrm>
              <a:custGeom>
                <a:avLst/>
                <a:gdLst>
                  <a:gd name="T0" fmla="*/ 3 w 4"/>
                  <a:gd name="T1" fmla="*/ 4 h 5"/>
                  <a:gd name="T2" fmla="*/ 0 w 4"/>
                  <a:gd name="T3" fmla="*/ 1 h 5"/>
                  <a:gd name="T4" fmla="*/ 3 w 4"/>
                  <a:gd name="T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1" y="5"/>
                      <a:pt x="0" y="2"/>
                      <a:pt x="0" y="1"/>
                    </a:cubicBezTo>
                    <a:cubicBezTo>
                      <a:pt x="1" y="0"/>
                      <a:pt x="4" y="3"/>
                      <a:pt x="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8" name="Freeform 547"/>
              <p:cNvSpPr>
                <a:spLocks/>
              </p:cNvSpPr>
              <p:nvPr/>
            </p:nvSpPr>
            <p:spPr bwMode="auto">
              <a:xfrm>
                <a:off x="7642864" y="5207233"/>
                <a:ext cx="28662" cy="57338"/>
              </a:xfrm>
              <a:custGeom>
                <a:avLst/>
                <a:gdLst>
                  <a:gd name="T0" fmla="*/ 3 w 3"/>
                  <a:gd name="T1" fmla="*/ 5 h 6"/>
                  <a:gd name="T2" fmla="*/ 3 w 3"/>
                  <a:gd name="T3" fmla="*/ 2 h 6"/>
                  <a:gd name="T4" fmla="*/ 1 w 3"/>
                  <a:gd name="T5" fmla="*/ 1 h 6"/>
                  <a:gd name="T6" fmla="*/ 1 w 3"/>
                  <a:gd name="T7" fmla="*/ 4 h 6"/>
                  <a:gd name="T8" fmla="*/ 3 w 3"/>
                  <a:gd name="T9" fmla="*/ 5 h 6"/>
                  <a:gd name="T10" fmla="*/ 3 w 3"/>
                  <a:gd name="T11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6">
                    <a:moveTo>
                      <a:pt x="3" y="5"/>
                    </a:moveTo>
                    <a:cubicBezTo>
                      <a:pt x="3" y="4"/>
                      <a:pt x="3" y="3"/>
                      <a:pt x="3" y="2"/>
                    </a:cubicBezTo>
                    <a:cubicBezTo>
                      <a:pt x="3" y="2"/>
                      <a:pt x="1" y="0"/>
                      <a:pt x="1" y="1"/>
                    </a:cubicBezTo>
                    <a:cubicBezTo>
                      <a:pt x="1" y="2"/>
                      <a:pt x="0" y="4"/>
                      <a:pt x="1" y="4"/>
                    </a:cubicBezTo>
                    <a:cubicBezTo>
                      <a:pt x="1" y="5"/>
                      <a:pt x="2" y="6"/>
                      <a:pt x="3" y="5"/>
                    </a:cubicBezTo>
                    <a:cubicBezTo>
                      <a:pt x="3" y="4"/>
                      <a:pt x="2" y="6"/>
                      <a:pt x="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9" name="Freeform 548"/>
              <p:cNvSpPr>
                <a:spLocks/>
              </p:cNvSpPr>
              <p:nvPr/>
            </p:nvSpPr>
            <p:spPr bwMode="auto">
              <a:xfrm>
                <a:off x="7502737" y="4719845"/>
                <a:ext cx="1343951" cy="984332"/>
              </a:xfrm>
              <a:custGeom>
                <a:avLst/>
                <a:gdLst>
                  <a:gd name="T0" fmla="*/ 63 w 144"/>
                  <a:gd name="T1" fmla="*/ 86 h 105"/>
                  <a:gd name="T2" fmla="*/ 81 w 144"/>
                  <a:gd name="T3" fmla="*/ 76 h 105"/>
                  <a:gd name="T4" fmla="*/ 91 w 144"/>
                  <a:gd name="T5" fmla="*/ 67 h 105"/>
                  <a:gd name="T6" fmla="*/ 103 w 144"/>
                  <a:gd name="T7" fmla="*/ 68 h 105"/>
                  <a:gd name="T8" fmla="*/ 87 w 144"/>
                  <a:gd name="T9" fmla="*/ 66 h 105"/>
                  <a:gd name="T10" fmla="*/ 80 w 144"/>
                  <a:gd name="T11" fmla="*/ 48 h 105"/>
                  <a:gd name="T12" fmla="*/ 67 w 144"/>
                  <a:gd name="T13" fmla="*/ 49 h 105"/>
                  <a:gd name="T14" fmla="*/ 64 w 144"/>
                  <a:gd name="T15" fmla="*/ 40 h 105"/>
                  <a:gd name="T16" fmla="*/ 54 w 144"/>
                  <a:gd name="T17" fmla="*/ 32 h 105"/>
                  <a:gd name="T18" fmla="*/ 53 w 144"/>
                  <a:gd name="T19" fmla="*/ 38 h 105"/>
                  <a:gd name="T20" fmla="*/ 52 w 144"/>
                  <a:gd name="T21" fmla="*/ 39 h 105"/>
                  <a:gd name="T22" fmla="*/ 37 w 144"/>
                  <a:gd name="T23" fmla="*/ 38 h 105"/>
                  <a:gd name="T24" fmla="*/ 5 w 144"/>
                  <a:gd name="T25" fmla="*/ 32 h 105"/>
                  <a:gd name="T26" fmla="*/ 8 w 144"/>
                  <a:gd name="T27" fmla="*/ 26 h 105"/>
                  <a:gd name="T28" fmla="*/ 16 w 144"/>
                  <a:gd name="T29" fmla="*/ 2 h 105"/>
                  <a:gd name="T30" fmla="*/ 18 w 144"/>
                  <a:gd name="T31" fmla="*/ 18 h 105"/>
                  <a:gd name="T32" fmla="*/ 26 w 144"/>
                  <a:gd name="T33" fmla="*/ 29 h 105"/>
                  <a:gd name="T34" fmla="*/ 20 w 144"/>
                  <a:gd name="T35" fmla="*/ 19 h 105"/>
                  <a:gd name="T36" fmla="*/ 22 w 144"/>
                  <a:gd name="T37" fmla="*/ 13 h 105"/>
                  <a:gd name="T38" fmla="*/ 25 w 144"/>
                  <a:gd name="T39" fmla="*/ 7 h 105"/>
                  <a:gd name="T40" fmla="*/ 34 w 144"/>
                  <a:gd name="T41" fmla="*/ 3 h 105"/>
                  <a:gd name="T42" fmla="*/ 43 w 144"/>
                  <a:gd name="T43" fmla="*/ 16 h 105"/>
                  <a:gd name="T44" fmla="*/ 52 w 144"/>
                  <a:gd name="T45" fmla="*/ 16 h 105"/>
                  <a:gd name="T46" fmla="*/ 54 w 144"/>
                  <a:gd name="T47" fmla="*/ 15 h 105"/>
                  <a:gd name="T48" fmla="*/ 66 w 144"/>
                  <a:gd name="T49" fmla="*/ 13 h 105"/>
                  <a:gd name="T50" fmla="*/ 70 w 144"/>
                  <a:gd name="T51" fmla="*/ 21 h 105"/>
                  <a:gd name="T52" fmla="*/ 76 w 144"/>
                  <a:gd name="T53" fmla="*/ 22 h 105"/>
                  <a:gd name="T54" fmla="*/ 81 w 144"/>
                  <a:gd name="T55" fmla="*/ 23 h 105"/>
                  <a:gd name="T56" fmla="*/ 86 w 144"/>
                  <a:gd name="T57" fmla="*/ 23 h 105"/>
                  <a:gd name="T58" fmla="*/ 92 w 144"/>
                  <a:gd name="T59" fmla="*/ 28 h 105"/>
                  <a:gd name="T60" fmla="*/ 94 w 144"/>
                  <a:gd name="T61" fmla="*/ 31 h 105"/>
                  <a:gd name="T62" fmla="*/ 100 w 144"/>
                  <a:gd name="T63" fmla="*/ 29 h 105"/>
                  <a:gd name="T64" fmla="*/ 99 w 144"/>
                  <a:gd name="T65" fmla="*/ 38 h 105"/>
                  <a:gd name="T66" fmla="*/ 104 w 144"/>
                  <a:gd name="T67" fmla="*/ 38 h 105"/>
                  <a:gd name="T68" fmla="*/ 109 w 144"/>
                  <a:gd name="T69" fmla="*/ 40 h 105"/>
                  <a:gd name="T70" fmla="*/ 106 w 144"/>
                  <a:gd name="T71" fmla="*/ 45 h 105"/>
                  <a:gd name="T72" fmla="*/ 118 w 144"/>
                  <a:gd name="T73" fmla="*/ 54 h 105"/>
                  <a:gd name="T74" fmla="*/ 124 w 144"/>
                  <a:gd name="T75" fmla="*/ 55 h 105"/>
                  <a:gd name="T76" fmla="*/ 128 w 144"/>
                  <a:gd name="T77" fmla="*/ 60 h 105"/>
                  <a:gd name="T78" fmla="*/ 141 w 144"/>
                  <a:gd name="T79" fmla="*/ 64 h 105"/>
                  <a:gd name="T80" fmla="*/ 139 w 144"/>
                  <a:gd name="T81" fmla="*/ 69 h 105"/>
                  <a:gd name="T82" fmla="*/ 133 w 144"/>
                  <a:gd name="T83" fmla="*/ 73 h 105"/>
                  <a:gd name="T84" fmla="*/ 128 w 144"/>
                  <a:gd name="T85" fmla="*/ 77 h 105"/>
                  <a:gd name="T86" fmla="*/ 125 w 144"/>
                  <a:gd name="T87" fmla="*/ 74 h 105"/>
                  <a:gd name="T88" fmla="*/ 120 w 144"/>
                  <a:gd name="T89" fmla="*/ 72 h 105"/>
                  <a:gd name="T90" fmla="*/ 113 w 144"/>
                  <a:gd name="T91" fmla="*/ 67 h 105"/>
                  <a:gd name="T92" fmla="*/ 108 w 144"/>
                  <a:gd name="T93" fmla="*/ 70 h 105"/>
                  <a:gd name="T94" fmla="*/ 118 w 144"/>
                  <a:gd name="T95" fmla="*/ 80 h 105"/>
                  <a:gd name="T96" fmla="*/ 123 w 144"/>
                  <a:gd name="T97" fmla="*/ 82 h 105"/>
                  <a:gd name="T98" fmla="*/ 128 w 144"/>
                  <a:gd name="T99" fmla="*/ 93 h 105"/>
                  <a:gd name="T100" fmla="*/ 126 w 144"/>
                  <a:gd name="T101" fmla="*/ 95 h 105"/>
                  <a:gd name="T102" fmla="*/ 118 w 144"/>
                  <a:gd name="T103" fmla="*/ 96 h 105"/>
                  <a:gd name="T104" fmla="*/ 110 w 144"/>
                  <a:gd name="T105" fmla="*/ 93 h 105"/>
                  <a:gd name="T106" fmla="*/ 109 w 144"/>
                  <a:gd name="T107" fmla="*/ 94 h 105"/>
                  <a:gd name="T108" fmla="*/ 103 w 144"/>
                  <a:gd name="T109" fmla="*/ 99 h 105"/>
                  <a:gd name="T110" fmla="*/ 91 w 144"/>
                  <a:gd name="T111" fmla="*/ 90 h 105"/>
                  <a:gd name="T112" fmla="*/ 77 w 144"/>
                  <a:gd name="T113" fmla="*/ 83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44" h="105">
                    <a:moveTo>
                      <a:pt x="77" y="83"/>
                    </a:moveTo>
                    <a:cubicBezTo>
                      <a:pt x="76" y="86"/>
                      <a:pt x="74" y="83"/>
                      <a:pt x="71" y="84"/>
                    </a:cubicBezTo>
                    <a:cubicBezTo>
                      <a:pt x="70" y="84"/>
                      <a:pt x="69" y="85"/>
                      <a:pt x="68" y="86"/>
                    </a:cubicBezTo>
                    <a:cubicBezTo>
                      <a:pt x="66" y="87"/>
                      <a:pt x="65" y="86"/>
                      <a:pt x="63" y="86"/>
                    </a:cubicBezTo>
                    <a:cubicBezTo>
                      <a:pt x="60" y="85"/>
                      <a:pt x="56" y="83"/>
                      <a:pt x="60" y="80"/>
                    </a:cubicBezTo>
                    <a:cubicBezTo>
                      <a:pt x="62" y="78"/>
                      <a:pt x="62" y="76"/>
                      <a:pt x="65" y="76"/>
                    </a:cubicBezTo>
                    <a:cubicBezTo>
                      <a:pt x="68" y="77"/>
                      <a:pt x="71" y="78"/>
                      <a:pt x="75" y="77"/>
                    </a:cubicBezTo>
                    <a:cubicBezTo>
                      <a:pt x="77" y="77"/>
                      <a:pt x="79" y="76"/>
                      <a:pt x="81" y="76"/>
                    </a:cubicBezTo>
                    <a:cubicBezTo>
                      <a:pt x="82" y="76"/>
                      <a:pt x="81" y="75"/>
                      <a:pt x="81" y="74"/>
                    </a:cubicBezTo>
                    <a:cubicBezTo>
                      <a:pt x="78" y="72"/>
                      <a:pt x="77" y="71"/>
                      <a:pt x="80" y="69"/>
                    </a:cubicBezTo>
                    <a:cubicBezTo>
                      <a:pt x="82" y="66"/>
                      <a:pt x="84" y="66"/>
                      <a:pt x="87" y="66"/>
                    </a:cubicBezTo>
                    <a:cubicBezTo>
                      <a:pt x="88" y="66"/>
                      <a:pt x="90" y="66"/>
                      <a:pt x="91" y="67"/>
                    </a:cubicBezTo>
                    <a:cubicBezTo>
                      <a:pt x="93" y="68"/>
                      <a:pt x="93" y="69"/>
                      <a:pt x="93" y="71"/>
                    </a:cubicBezTo>
                    <a:cubicBezTo>
                      <a:pt x="94" y="73"/>
                      <a:pt x="95" y="70"/>
                      <a:pt x="96" y="70"/>
                    </a:cubicBezTo>
                    <a:cubicBezTo>
                      <a:pt x="96" y="69"/>
                      <a:pt x="99" y="70"/>
                      <a:pt x="99" y="70"/>
                    </a:cubicBezTo>
                    <a:cubicBezTo>
                      <a:pt x="100" y="70"/>
                      <a:pt x="103" y="70"/>
                      <a:pt x="103" y="68"/>
                    </a:cubicBezTo>
                    <a:cubicBezTo>
                      <a:pt x="103" y="67"/>
                      <a:pt x="100" y="66"/>
                      <a:pt x="99" y="66"/>
                    </a:cubicBezTo>
                    <a:cubicBezTo>
                      <a:pt x="97" y="65"/>
                      <a:pt x="96" y="64"/>
                      <a:pt x="95" y="63"/>
                    </a:cubicBezTo>
                    <a:cubicBezTo>
                      <a:pt x="94" y="63"/>
                      <a:pt x="93" y="65"/>
                      <a:pt x="93" y="66"/>
                    </a:cubicBezTo>
                    <a:cubicBezTo>
                      <a:pt x="92" y="67"/>
                      <a:pt x="88" y="66"/>
                      <a:pt x="87" y="66"/>
                    </a:cubicBezTo>
                    <a:cubicBezTo>
                      <a:pt x="81" y="65"/>
                      <a:pt x="89" y="63"/>
                      <a:pt x="88" y="61"/>
                    </a:cubicBezTo>
                    <a:cubicBezTo>
                      <a:pt x="87" y="58"/>
                      <a:pt x="86" y="54"/>
                      <a:pt x="84" y="52"/>
                    </a:cubicBezTo>
                    <a:cubicBezTo>
                      <a:pt x="83" y="52"/>
                      <a:pt x="81" y="53"/>
                      <a:pt x="81" y="52"/>
                    </a:cubicBezTo>
                    <a:cubicBezTo>
                      <a:pt x="81" y="51"/>
                      <a:pt x="81" y="49"/>
                      <a:pt x="80" y="48"/>
                    </a:cubicBezTo>
                    <a:cubicBezTo>
                      <a:pt x="79" y="47"/>
                      <a:pt x="78" y="53"/>
                      <a:pt x="79" y="53"/>
                    </a:cubicBezTo>
                    <a:cubicBezTo>
                      <a:pt x="78" y="53"/>
                      <a:pt x="75" y="46"/>
                      <a:pt x="75" y="46"/>
                    </a:cubicBezTo>
                    <a:cubicBezTo>
                      <a:pt x="73" y="46"/>
                      <a:pt x="72" y="47"/>
                      <a:pt x="71" y="48"/>
                    </a:cubicBezTo>
                    <a:cubicBezTo>
                      <a:pt x="70" y="48"/>
                      <a:pt x="67" y="50"/>
                      <a:pt x="67" y="49"/>
                    </a:cubicBezTo>
                    <a:cubicBezTo>
                      <a:pt x="67" y="46"/>
                      <a:pt x="66" y="46"/>
                      <a:pt x="69" y="46"/>
                    </a:cubicBezTo>
                    <a:cubicBezTo>
                      <a:pt x="70" y="46"/>
                      <a:pt x="71" y="45"/>
                      <a:pt x="71" y="44"/>
                    </a:cubicBezTo>
                    <a:cubicBezTo>
                      <a:pt x="72" y="43"/>
                      <a:pt x="69" y="43"/>
                      <a:pt x="69" y="43"/>
                    </a:cubicBezTo>
                    <a:cubicBezTo>
                      <a:pt x="68" y="42"/>
                      <a:pt x="64" y="40"/>
                      <a:pt x="64" y="40"/>
                    </a:cubicBezTo>
                    <a:cubicBezTo>
                      <a:pt x="64" y="37"/>
                      <a:pt x="63" y="39"/>
                      <a:pt x="62" y="39"/>
                    </a:cubicBezTo>
                    <a:cubicBezTo>
                      <a:pt x="61" y="39"/>
                      <a:pt x="62" y="34"/>
                      <a:pt x="60" y="35"/>
                    </a:cubicBezTo>
                    <a:cubicBezTo>
                      <a:pt x="59" y="35"/>
                      <a:pt x="59" y="36"/>
                      <a:pt x="57" y="34"/>
                    </a:cubicBezTo>
                    <a:cubicBezTo>
                      <a:pt x="56" y="34"/>
                      <a:pt x="55" y="32"/>
                      <a:pt x="54" y="32"/>
                    </a:cubicBezTo>
                    <a:cubicBezTo>
                      <a:pt x="54" y="32"/>
                      <a:pt x="55" y="33"/>
                      <a:pt x="55" y="33"/>
                    </a:cubicBezTo>
                    <a:cubicBezTo>
                      <a:pt x="55" y="33"/>
                      <a:pt x="52" y="33"/>
                      <a:pt x="52" y="34"/>
                    </a:cubicBezTo>
                    <a:cubicBezTo>
                      <a:pt x="53" y="35"/>
                      <a:pt x="55" y="34"/>
                      <a:pt x="56" y="36"/>
                    </a:cubicBezTo>
                    <a:cubicBezTo>
                      <a:pt x="56" y="38"/>
                      <a:pt x="54" y="38"/>
                      <a:pt x="53" y="38"/>
                    </a:cubicBezTo>
                    <a:cubicBezTo>
                      <a:pt x="51" y="39"/>
                      <a:pt x="46" y="35"/>
                      <a:pt x="44" y="37"/>
                    </a:cubicBezTo>
                    <a:cubicBezTo>
                      <a:pt x="43" y="37"/>
                      <a:pt x="45" y="38"/>
                      <a:pt x="46" y="39"/>
                    </a:cubicBezTo>
                    <a:cubicBezTo>
                      <a:pt x="46" y="40"/>
                      <a:pt x="47" y="39"/>
                      <a:pt x="48" y="39"/>
                    </a:cubicBezTo>
                    <a:cubicBezTo>
                      <a:pt x="49" y="39"/>
                      <a:pt x="52" y="38"/>
                      <a:pt x="52" y="39"/>
                    </a:cubicBezTo>
                    <a:cubicBezTo>
                      <a:pt x="52" y="40"/>
                      <a:pt x="51" y="41"/>
                      <a:pt x="50" y="42"/>
                    </a:cubicBezTo>
                    <a:cubicBezTo>
                      <a:pt x="50" y="42"/>
                      <a:pt x="39" y="35"/>
                      <a:pt x="37" y="36"/>
                    </a:cubicBezTo>
                    <a:cubicBezTo>
                      <a:pt x="38" y="36"/>
                      <a:pt x="39" y="37"/>
                      <a:pt x="40" y="37"/>
                    </a:cubicBezTo>
                    <a:cubicBezTo>
                      <a:pt x="42" y="39"/>
                      <a:pt x="37" y="38"/>
                      <a:pt x="37" y="38"/>
                    </a:cubicBezTo>
                    <a:cubicBezTo>
                      <a:pt x="34" y="36"/>
                      <a:pt x="30" y="38"/>
                      <a:pt x="27" y="37"/>
                    </a:cubicBezTo>
                    <a:cubicBezTo>
                      <a:pt x="23" y="36"/>
                      <a:pt x="20" y="37"/>
                      <a:pt x="17" y="34"/>
                    </a:cubicBezTo>
                    <a:cubicBezTo>
                      <a:pt x="14" y="32"/>
                      <a:pt x="12" y="35"/>
                      <a:pt x="9" y="34"/>
                    </a:cubicBezTo>
                    <a:cubicBezTo>
                      <a:pt x="8" y="33"/>
                      <a:pt x="6" y="33"/>
                      <a:pt x="5" y="32"/>
                    </a:cubicBezTo>
                    <a:cubicBezTo>
                      <a:pt x="5" y="31"/>
                      <a:pt x="2" y="28"/>
                      <a:pt x="4" y="28"/>
                    </a:cubicBezTo>
                    <a:cubicBezTo>
                      <a:pt x="7" y="28"/>
                      <a:pt x="11" y="31"/>
                      <a:pt x="14" y="29"/>
                    </a:cubicBezTo>
                    <a:cubicBezTo>
                      <a:pt x="15" y="28"/>
                      <a:pt x="13" y="27"/>
                      <a:pt x="13" y="27"/>
                    </a:cubicBezTo>
                    <a:cubicBezTo>
                      <a:pt x="11" y="26"/>
                      <a:pt x="9" y="26"/>
                      <a:pt x="8" y="26"/>
                    </a:cubicBezTo>
                    <a:cubicBezTo>
                      <a:pt x="5" y="26"/>
                      <a:pt x="0" y="26"/>
                      <a:pt x="0" y="23"/>
                    </a:cubicBezTo>
                    <a:cubicBezTo>
                      <a:pt x="0" y="19"/>
                      <a:pt x="0" y="16"/>
                      <a:pt x="2" y="12"/>
                    </a:cubicBezTo>
                    <a:cubicBezTo>
                      <a:pt x="3" y="9"/>
                      <a:pt x="6" y="7"/>
                      <a:pt x="9" y="5"/>
                    </a:cubicBezTo>
                    <a:cubicBezTo>
                      <a:pt x="11" y="3"/>
                      <a:pt x="13" y="3"/>
                      <a:pt x="16" y="2"/>
                    </a:cubicBezTo>
                    <a:cubicBezTo>
                      <a:pt x="18" y="2"/>
                      <a:pt x="24" y="0"/>
                      <a:pt x="25" y="3"/>
                    </a:cubicBezTo>
                    <a:cubicBezTo>
                      <a:pt x="25" y="2"/>
                      <a:pt x="20" y="7"/>
                      <a:pt x="19" y="7"/>
                    </a:cubicBezTo>
                    <a:cubicBezTo>
                      <a:pt x="17" y="9"/>
                      <a:pt x="15" y="11"/>
                      <a:pt x="17" y="13"/>
                    </a:cubicBezTo>
                    <a:cubicBezTo>
                      <a:pt x="19" y="15"/>
                      <a:pt x="17" y="16"/>
                      <a:pt x="18" y="18"/>
                    </a:cubicBezTo>
                    <a:cubicBezTo>
                      <a:pt x="18" y="20"/>
                      <a:pt x="20" y="21"/>
                      <a:pt x="21" y="22"/>
                    </a:cubicBezTo>
                    <a:cubicBezTo>
                      <a:pt x="22" y="23"/>
                      <a:pt x="24" y="24"/>
                      <a:pt x="25" y="25"/>
                    </a:cubicBezTo>
                    <a:cubicBezTo>
                      <a:pt x="26" y="26"/>
                      <a:pt x="22" y="26"/>
                      <a:pt x="22" y="27"/>
                    </a:cubicBezTo>
                    <a:cubicBezTo>
                      <a:pt x="22" y="26"/>
                      <a:pt x="26" y="29"/>
                      <a:pt x="26" y="29"/>
                    </a:cubicBezTo>
                    <a:cubicBezTo>
                      <a:pt x="27" y="28"/>
                      <a:pt x="26" y="26"/>
                      <a:pt x="26" y="25"/>
                    </a:cubicBezTo>
                    <a:cubicBezTo>
                      <a:pt x="26" y="25"/>
                      <a:pt x="28" y="24"/>
                      <a:pt x="27" y="23"/>
                    </a:cubicBezTo>
                    <a:cubicBezTo>
                      <a:pt x="26" y="22"/>
                      <a:pt x="22" y="21"/>
                      <a:pt x="21" y="20"/>
                    </a:cubicBezTo>
                    <a:cubicBezTo>
                      <a:pt x="20" y="20"/>
                      <a:pt x="19" y="19"/>
                      <a:pt x="20" y="19"/>
                    </a:cubicBezTo>
                    <a:cubicBezTo>
                      <a:pt x="22" y="19"/>
                      <a:pt x="22" y="18"/>
                      <a:pt x="23" y="17"/>
                    </a:cubicBezTo>
                    <a:cubicBezTo>
                      <a:pt x="25" y="16"/>
                      <a:pt x="28" y="18"/>
                      <a:pt x="29" y="19"/>
                    </a:cubicBezTo>
                    <a:cubicBezTo>
                      <a:pt x="28" y="18"/>
                      <a:pt x="27" y="17"/>
                      <a:pt x="27" y="16"/>
                    </a:cubicBezTo>
                    <a:cubicBezTo>
                      <a:pt x="27" y="14"/>
                      <a:pt x="22" y="15"/>
                      <a:pt x="22" y="13"/>
                    </a:cubicBezTo>
                    <a:cubicBezTo>
                      <a:pt x="20" y="7"/>
                      <a:pt x="29" y="12"/>
                      <a:pt x="29" y="12"/>
                    </a:cubicBezTo>
                    <a:cubicBezTo>
                      <a:pt x="29" y="11"/>
                      <a:pt x="23" y="9"/>
                      <a:pt x="23" y="9"/>
                    </a:cubicBezTo>
                    <a:cubicBezTo>
                      <a:pt x="23" y="8"/>
                      <a:pt x="28" y="9"/>
                      <a:pt x="28" y="9"/>
                    </a:cubicBezTo>
                    <a:cubicBezTo>
                      <a:pt x="28" y="8"/>
                      <a:pt x="25" y="7"/>
                      <a:pt x="25" y="7"/>
                    </a:cubicBezTo>
                    <a:cubicBezTo>
                      <a:pt x="24" y="6"/>
                      <a:pt x="25" y="6"/>
                      <a:pt x="26" y="6"/>
                    </a:cubicBezTo>
                    <a:cubicBezTo>
                      <a:pt x="27" y="7"/>
                      <a:pt x="27" y="6"/>
                      <a:pt x="28" y="6"/>
                    </a:cubicBezTo>
                    <a:cubicBezTo>
                      <a:pt x="30" y="5"/>
                      <a:pt x="30" y="6"/>
                      <a:pt x="32" y="6"/>
                    </a:cubicBezTo>
                    <a:cubicBezTo>
                      <a:pt x="29" y="5"/>
                      <a:pt x="33" y="3"/>
                      <a:pt x="34" y="3"/>
                    </a:cubicBezTo>
                    <a:cubicBezTo>
                      <a:pt x="36" y="2"/>
                      <a:pt x="42" y="2"/>
                      <a:pt x="43" y="4"/>
                    </a:cubicBezTo>
                    <a:cubicBezTo>
                      <a:pt x="44" y="5"/>
                      <a:pt x="44" y="6"/>
                      <a:pt x="44" y="7"/>
                    </a:cubicBezTo>
                    <a:cubicBezTo>
                      <a:pt x="45" y="8"/>
                      <a:pt x="46" y="9"/>
                      <a:pt x="47" y="10"/>
                    </a:cubicBezTo>
                    <a:cubicBezTo>
                      <a:pt x="48" y="12"/>
                      <a:pt x="43" y="16"/>
                      <a:pt x="43" y="16"/>
                    </a:cubicBezTo>
                    <a:cubicBezTo>
                      <a:pt x="44" y="17"/>
                      <a:pt x="46" y="14"/>
                      <a:pt x="47" y="14"/>
                    </a:cubicBezTo>
                    <a:cubicBezTo>
                      <a:pt x="47" y="14"/>
                      <a:pt x="45" y="20"/>
                      <a:pt x="46" y="19"/>
                    </a:cubicBezTo>
                    <a:cubicBezTo>
                      <a:pt x="47" y="19"/>
                      <a:pt x="47" y="17"/>
                      <a:pt x="48" y="17"/>
                    </a:cubicBezTo>
                    <a:cubicBezTo>
                      <a:pt x="50" y="17"/>
                      <a:pt x="50" y="18"/>
                      <a:pt x="52" y="16"/>
                    </a:cubicBezTo>
                    <a:cubicBezTo>
                      <a:pt x="53" y="15"/>
                      <a:pt x="53" y="16"/>
                      <a:pt x="54" y="17"/>
                    </a:cubicBezTo>
                    <a:cubicBezTo>
                      <a:pt x="55" y="18"/>
                      <a:pt x="54" y="18"/>
                      <a:pt x="54" y="19"/>
                    </a:cubicBezTo>
                    <a:cubicBezTo>
                      <a:pt x="54" y="20"/>
                      <a:pt x="59" y="21"/>
                      <a:pt x="60" y="21"/>
                    </a:cubicBezTo>
                    <a:cubicBezTo>
                      <a:pt x="60" y="21"/>
                      <a:pt x="55" y="16"/>
                      <a:pt x="54" y="15"/>
                    </a:cubicBezTo>
                    <a:cubicBezTo>
                      <a:pt x="54" y="15"/>
                      <a:pt x="63" y="18"/>
                      <a:pt x="63" y="17"/>
                    </a:cubicBezTo>
                    <a:cubicBezTo>
                      <a:pt x="63" y="17"/>
                      <a:pt x="57" y="16"/>
                      <a:pt x="57" y="14"/>
                    </a:cubicBezTo>
                    <a:cubicBezTo>
                      <a:pt x="57" y="13"/>
                      <a:pt x="60" y="12"/>
                      <a:pt x="61" y="12"/>
                    </a:cubicBezTo>
                    <a:cubicBezTo>
                      <a:pt x="63" y="11"/>
                      <a:pt x="64" y="12"/>
                      <a:pt x="66" y="13"/>
                    </a:cubicBezTo>
                    <a:cubicBezTo>
                      <a:pt x="69" y="14"/>
                      <a:pt x="73" y="13"/>
                      <a:pt x="74" y="17"/>
                    </a:cubicBezTo>
                    <a:cubicBezTo>
                      <a:pt x="74" y="17"/>
                      <a:pt x="67" y="17"/>
                      <a:pt x="68" y="20"/>
                    </a:cubicBezTo>
                    <a:cubicBezTo>
                      <a:pt x="68" y="19"/>
                      <a:pt x="71" y="18"/>
                      <a:pt x="71" y="18"/>
                    </a:cubicBezTo>
                    <a:cubicBezTo>
                      <a:pt x="73" y="18"/>
                      <a:pt x="70" y="20"/>
                      <a:pt x="70" y="21"/>
                    </a:cubicBezTo>
                    <a:cubicBezTo>
                      <a:pt x="70" y="21"/>
                      <a:pt x="73" y="19"/>
                      <a:pt x="73" y="19"/>
                    </a:cubicBezTo>
                    <a:cubicBezTo>
                      <a:pt x="73" y="18"/>
                      <a:pt x="77" y="18"/>
                      <a:pt x="78" y="19"/>
                    </a:cubicBezTo>
                    <a:cubicBezTo>
                      <a:pt x="82" y="19"/>
                      <a:pt x="73" y="22"/>
                      <a:pt x="74" y="23"/>
                    </a:cubicBezTo>
                    <a:cubicBezTo>
                      <a:pt x="74" y="23"/>
                      <a:pt x="76" y="21"/>
                      <a:pt x="76" y="22"/>
                    </a:cubicBezTo>
                    <a:cubicBezTo>
                      <a:pt x="76" y="23"/>
                      <a:pt x="74" y="25"/>
                      <a:pt x="75" y="26"/>
                    </a:cubicBezTo>
                    <a:cubicBezTo>
                      <a:pt x="74" y="25"/>
                      <a:pt x="78" y="21"/>
                      <a:pt x="79" y="22"/>
                    </a:cubicBezTo>
                    <a:cubicBezTo>
                      <a:pt x="79" y="24"/>
                      <a:pt x="78" y="26"/>
                      <a:pt x="79" y="27"/>
                    </a:cubicBezTo>
                    <a:cubicBezTo>
                      <a:pt x="79" y="27"/>
                      <a:pt x="79" y="23"/>
                      <a:pt x="81" y="23"/>
                    </a:cubicBezTo>
                    <a:cubicBezTo>
                      <a:pt x="83" y="24"/>
                      <a:pt x="80" y="27"/>
                      <a:pt x="81" y="28"/>
                    </a:cubicBezTo>
                    <a:cubicBezTo>
                      <a:pt x="81" y="28"/>
                      <a:pt x="82" y="25"/>
                      <a:pt x="83" y="25"/>
                    </a:cubicBezTo>
                    <a:cubicBezTo>
                      <a:pt x="83" y="25"/>
                      <a:pt x="82" y="28"/>
                      <a:pt x="83" y="28"/>
                    </a:cubicBezTo>
                    <a:cubicBezTo>
                      <a:pt x="82" y="28"/>
                      <a:pt x="85" y="24"/>
                      <a:pt x="86" y="23"/>
                    </a:cubicBezTo>
                    <a:cubicBezTo>
                      <a:pt x="87" y="22"/>
                      <a:pt x="90" y="23"/>
                      <a:pt x="91" y="24"/>
                    </a:cubicBezTo>
                    <a:cubicBezTo>
                      <a:pt x="93" y="25"/>
                      <a:pt x="94" y="27"/>
                      <a:pt x="91" y="27"/>
                    </a:cubicBezTo>
                    <a:cubicBezTo>
                      <a:pt x="90" y="27"/>
                      <a:pt x="86" y="27"/>
                      <a:pt x="86" y="30"/>
                    </a:cubicBezTo>
                    <a:cubicBezTo>
                      <a:pt x="86" y="29"/>
                      <a:pt x="92" y="27"/>
                      <a:pt x="92" y="28"/>
                    </a:cubicBezTo>
                    <a:cubicBezTo>
                      <a:pt x="92" y="28"/>
                      <a:pt x="88" y="30"/>
                      <a:pt x="88" y="31"/>
                    </a:cubicBezTo>
                    <a:cubicBezTo>
                      <a:pt x="88" y="30"/>
                      <a:pt x="92" y="30"/>
                      <a:pt x="92" y="30"/>
                    </a:cubicBezTo>
                    <a:cubicBezTo>
                      <a:pt x="93" y="29"/>
                      <a:pt x="95" y="26"/>
                      <a:pt x="96" y="27"/>
                    </a:cubicBezTo>
                    <a:cubicBezTo>
                      <a:pt x="97" y="29"/>
                      <a:pt x="96" y="31"/>
                      <a:pt x="94" y="31"/>
                    </a:cubicBezTo>
                    <a:cubicBezTo>
                      <a:pt x="93" y="32"/>
                      <a:pt x="92" y="33"/>
                      <a:pt x="91" y="34"/>
                    </a:cubicBezTo>
                    <a:cubicBezTo>
                      <a:pt x="91" y="34"/>
                      <a:pt x="93" y="32"/>
                      <a:pt x="94" y="32"/>
                    </a:cubicBezTo>
                    <a:cubicBezTo>
                      <a:pt x="94" y="32"/>
                      <a:pt x="93" y="36"/>
                      <a:pt x="93" y="36"/>
                    </a:cubicBezTo>
                    <a:cubicBezTo>
                      <a:pt x="92" y="34"/>
                      <a:pt x="99" y="27"/>
                      <a:pt x="100" y="29"/>
                    </a:cubicBezTo>
                    <a:cubicBezTo>
                      <a:pt x="101" y="30"/>
                      <a:pt x="99" y="31"/>
                      <a:pt x="98" y="31"/>
                    </a:cubicBezTo>
                    <a:cubicBezTo>
                      <a:pt x="99" y="31"/>
                      <a:pt x="102" y="31"/>
                      <a:pt x="103" y="31"/>
                    </a:cubicBezTo>
                    <a:cubicBezTo>
                      <a:pt x="104" y="31"/>
                      <a:pt x="106" y="31"/>
                      <a:pt x="107" y="32"/>
                    </a:cubicBezTo>
                    <a:cubicBezTo>
                      <a:pt x="108" y="35"/>
                      <a:pt x="98" y="35"/>
                      <a:pt x="99" y="38"/>
                    </a:cubicBezTo>
                    <a:cubicBezTo>
                      <a:pt x="99" y="38"/>
                      <a:pt x="102" y="35"/>
                      <a:pt x="103" y="35"/>
                    </a:cubicBezTo>
                    <a:cubicBezTo>
                      <a:pt x="104" y="35"/>
                      <a:pt x="106" y="35"/>
                      <a:pt x="106" y="36"/>
                    </a:cubicBezTo>
                    <a:cubicBezTo>
                      <a:pt x="107" y="37"/>
                      <a:pt x="101" y="39"/>
                      <a:pt x="101" y="39"/>
                    </a:cubicBezTo>
                    <a:cubicBezTo>
                      <a:pt x="101" y="39"/>
                      <a:pt x="104" y="38"/>
                      <a:pt x="104" y="38"/>
                    </a:cubicBezTo>
                    <a:cubicBezTo>
                      <a:pt x="105" y="38"/>
                      <a:pt x="107" y="37"/>
                      <a:pt x="108" y="36"/>
                    </a:cubicBezTo>
                    <a:cubicBezTo>
                      <a:pt x="109" y="36"/>
                      <a:pt x="108" y="35"/>
                      <a:pt x="109" y="34"/>
                    </a:cubicBezTo>
                    <a:cubicBezTo>
                      <a:pt x="110" y="34"/>
                      <a:pt x="112" y="36"/>
                      <a:pt x="112" y="37"/>
                    </a:cubicBezTo>
                    <a:cubicBezTo>
                      <a:pt x="116" y="40"/>
                      <a:pt x="112" y="39"/>
                      <a:pt x="109" y="40"/>
                    </a:cubicBezTo>
                    <a:cubicBezTo>
                      <a:pt x="109" y="40"/>
                      <a:pt x="102" y="42"/>
                      <a:pt x="102" y="41"/>
                    </a:cubicBezTo>
                    <a:cubicBezTo>
                      <a:pt x="102" y="42"/>
                      <a:pt x="118" y="42"/>
                      <a:pt x="117" y="44"/>
                    </a:cubicBezTo>
                    <a:cubicBezTo>
                      <a:pt x="116" y="45"/>
                      <a:pt x="111" y="45"/>
                      <a:pt x="110" y="44"/>
                    </a:cubicBezTo>
                    <a:cubicBezTo>
                      <a:pt x="110" y="44"/>
                      <a:pt x="106" y="45"/>
                      <a:pt x="106" y="45"/>
                    </a:cubicBezTo>
                    <a:cubicBezTo>
                      <a:pt x="107" y="46"/>
                      <a:pt x="110" y="45"/>
                      <a:pt x="110" y="46"/>
                    </a:cubicBezTo>
                    <a:cubicBezTo>
                      <a:pt x="111" y="46"/>
                      <a:pt x="107" y="47"/>
                      <a:pt x="107" y="48"/>
                    </a:cubicBezTo>
                    <a:cubicBezTo>
                      <a:pt x="107" y="50"/>
                      <a:pt x="111" y="51"/>
                      <a:pt x="112" y="51"/>
                    </a:cubicBezTo>
                    <a:cubicBezTo>
                      <a:pt x="114" y="52"/>
                      <a:pt x="117" y="52"/>
                      <a:pt x="118" y="54"/>
                    </a:cubicBezTo>
                    <a:cubicBezTo>
                      <a:pt x="119" y="55"/>
                      <a:pt x="119" y="56"/>
                      <a:pt x="120" y="56"/>
                    </a:cubicBezTo>
                    <a:cubicBezTo>
                      <a:pt x="120" y="56"/>
                      <a:pt x="122" y="55"/>
                      <a:pt x="122" y="55"/>
                    </a:cubicBezTo>
                    <a:cubicBezTo>
                      <a:pt x="122" y="55"/>
                      <a:pt x="122" y="57"/>
                      <a:pt x="123" y="57"/>
                    </a:cubicBezTo>
                    <a:cubicBezTo>
                      <a:pt x="123" y="57"/>
                      <a:pt x="123" y="55"/>
                      <a:pt x="124" y="55"/>
                    </a:cubicBezTo>
                    <a:cubicBezTo>
                      <a:pt x="124" y="55"/>
                      <a:pt x="124" y="57"/>
                      <a:pt x="124" y="57"/>
                    </a:cubicBezTo>
                    <a:cubicBezTo>
                      <a:pt x="124" y="58"/>
                      <a:pt x="126" y="57"/>
                      <a:pt x="127" y="57"/>
                    </a:cubicBezTo>
                    <a:cubicBezTo>
                      <a:pt x="127" y="57"/>
                      <a:pt x="129" y="58"/>
                      <a:pt x="129" y="59"/>
                    </a:cubicBezTo>
                    <a:cubicBezTo>
                      <a:pt x="129" y="60"/>
                      <a:pt x="128" y="59"/>
                      <a:pt x="128" y="60"/>
                    </a:cubicBezTo>
                    <a:cubicBezTo>
                      <a:pt x="129" y="59"/>
                      <a:pt x="138" y="62"/>
                      <a:pt x="138" y="62"/>
                    </a:cubicBezTo>
                    <a:cubicBezTo>
                      <a:pt x="137" y="63"/>
                      <a:pt x="137" y="63"/>
                      <a:pt x="137" y="63"/>
                    </a:cubicBezTo>
                    <a:cubicBezTo>
                      <a:pt x="137" y="64"/>
                      <a:pt x="139" y="63"/>
                      <a:pt x="139" y="63"/>
                    </a:cubicBezTo>
                    <a:cubicBezTo>
                      <a:pt x="140" y="62"/>
                      <a:pt x="140" y="63"/>
                      <a:pt x="141" y="64"/>
                    </a:cubicBezTo>
                    <a:cubicBezTo>
                      <a:pt x="142" y="64"/>
                      <a:pt x="144" y="66"/>
                      <a:pt x="143" y="67"/>
                    </a:cubicBezTo>
                    <a:cubicBezTo>
                      <a:pt x="143" y="67"/>
                      <a:pt x="141" y="67"/>
                      <a:pt x="141" y="67"/>
                    </a:cubicBezTo>
                    <a:cubicBezTo>
                      <a:pt x="141" y="68"/>
                      <a:pt x="143" y="68"/>
                      <a:pt x="142" y="69"/>
                    </a:cubicBezTo>
                    <a:cubicBezTo>
                      <a:pt x="142" y="69"/>
                      <a:pt x="139" y="69"/>
                      <a:pt x="139" y="69"/>
                    </a:cubicBezTo>
                    <a:cubicBezTo>
                      <a:pt x="137" y="70"/>
                      <a:pt x="139" y="70"/>
                      <a:pt x="139" y="71"/>
                    </a:cubicBezTo>
                    <a:cubicBezTo>
                      <a:pt x="140" y="73"/>
                      <a:pt x="136" y="71"/>
                      <a:pt x="135" y="71"/>
                    </a:cubicBezTo>
                    <a:cubicBezTo>
                      <a:pt x="136" y="72"/>
                      <a:pt x="138" y="73"/>
                      <a:pt x="137" y="74"/>
                    </a:cubicBezTo>
                    <a:cubicBezTo>
                      <a:pt x="136" y="74"/>
                      <a:pt x="132" y="74"/>
                      <a:pt x="133" y="73"/>
                    </a:cubicBezTo>
                    <a:cubicBezTo>
                      <a:pt x="132" y="74"/>
                      <a:pt x="135" y="76"/>
                      <a:pt x="134" y="77"/>
                    </a:cubicBezTo>
                    <a:cubicBezTo>
                      <a:pt x="133" y="77"/>
                      <a:pt x="133" y="75"/>
                      <a:pt x="132" y="76"/>
                    </a:cubicBezTo>
                    <a:cubicBezTo>
                      <a:pt x="131" y="77"/>
                      <a:pt x="135" y="82"/>
                      <a:pt x="131" y="79"/>
                    </a:cubicBezTo>
                    <a:cubicBezTo>
                      <a:pt x="131" y="79"/>
                      <a:pt x="128" y="77"/>
                      <a:pt x="128" y="77"/>
                    </a:cubicBezTo>
                    <a:cubicBezTo>
                      <a:pt x="127" y="78"/>
                      <a:pt x="127" y="79"/>
                      <a:pt x="126" y="79"/>
                    </a:cubicBezTo>
                    <a:cubicBezTo>
                      <a:pt x="126" y="78"/>
                      <a:pt x="127" y="77"/>
                      <a:pt x="127" y="76"/>
                    </a:cubicBezTo>
                    <a:cubicBezTo>
                      <a:pt x="127" y="77"/>
                      <a:pt x="125" y="77"/>
                      <a:pt x="125" y="77"/>
                    </a:cubicBezTo>
                    <a:cubicBezTo>
                      <a:pt x="124" y="76"/>
                      <a:pt x="126" y="75"/>
                      <a:pt x="125" y="74"/>
                    </a:cubicBezTo>
                    <a:cubicBezTo>
                      <a:pt x="125" y="74"/>
                      <a:pt x="123" y="75"/>
                      <a:pt x="123" y="75"/>
                    </a:cubicBezTo>
                    <a:cubicBezTo>
                      <a:pt x="122" y="74"/>
                      <a:pt x="123" y="72"/>
                      <a:pt x="123" y="72"/>
                    </a:cubicBezTo>
                    <a:cubicBezTo>
                      <a:pt x="124" y="72"/>
                      <a:pt x="128" y="70"/>
                      <a:pt x="127" y="70"/>
                    </a:cubicBezTo>
                    <a:cubicBezTo>
                      <a:pt x="126" y="69"/>
                      <a:pt x="122" y="73"/>
                      <a:pt x="120" y="72"/>
                    </a:cubicBezTo>
                    <a:cubicBezTo>
                      <a:pt x="120" y="72"/>
                      <a:pt x="123" y="69"/>
                      <a:pt x="122" y="69"/>
                    </a:cubicBezTo>
                    <a:cubicBezTo>
                      <a:pt x="121" y="69"/>
                      <a:pt x="120" y="71"/>
                      <a:pt x="119" y="70"/>
                    </a:cubicBezTo>
                    <a:cubicBezTo>
                      <a:pt x="118" y="69"/>
                      <a:pt x="117" y="69"/>
                      <a:pt x="116" y="68"/>
                    </a:cubicBezTo>
                    <a:cubicBezTo>
                      <a:pt x="115" y="67"/>
                      <a:pt x="114" y="66"/>
                      <a:pt x="113" y="67"/>
                    </a:cubicBezTo>
                    <a:cubicBezTo>
                      <a:pt x="113" y="68"/>
                      <a:pt x="113" y="68"/>
                      <a:pt x="113" y="69"/>
                    </a:cubicBezTo>
                    <a:cubicBezTo>
                      <a:pt x="113" y="69"/>
                      <a:pt x="112" y="69"/>
                      <a:pt x="112" y="69"/>
                    </a:cubicBezTo>
                    <a:cubicBezTo>
                      <a:pt x="112" y="70"/>
                      <a:pt x="116" y="72"/>
                      <a:pt x="112" y="72"/>
                    </a:cubicBezTo>
                    <a:cubicBezTo>
                      <a:pt x="111" y="72"/>
                      <a:pt x="107" y="71"/>
                      <a:pt x="108" y="70"/>
                    </a:cubicBezTo>
                    <a:cubicBezTo>
                      <a:pt x="107" y="72"/>
                      <a:pt x="111" y="74"/>
                      <a:pt x="112" y="75"/>
                    </a:cubicBezTo>
                    <a:cubicBezTo>
                      <a:pt x="114" y="75"/>
                      <a:pt x="114" y="78"/>
                      <a:pt x="115" y="79"/>
                    </a:cubicBezTo>
                    <a:cubicBezTo>
                      <a:pt x="116" y="80"/>
                      <a:pt x="116" y="81"/>
                      <a:pt x="117" y="81"/>
                    </a:cubicBezTo>
                    <a:cubicBezTo>
                      <a:pt x="118" y="81"/>
                      <a:pt x="117" y="80"/>
                      <a:pt x="118" y="80"/>
                    </a:cubicBezTo>
                    <a:cubicBezTo>
                      <a:pt x="118" y="80"/>
                      <a:pt x="119" y="81"/>
                      <a:pt x="119" y="82"/>
                    </a:cubicBezTo>
                    <a:cubicBezTo>
                      <a:pt x="120" y="83"/>
                      <a:pt x="120" y="82"/>
                      <a:pt x="121" y="81"/>
                    </a:cubicBezTo>
                    <a:cubicBezTo>
                      <a:pt x="122" y="81"/>
                      <a:pt x="121" y="85"/>
                      <a:pt x="122" y="84"/>
                    </a:cubicBezTo>
                    <a:cubicBezTo>
                      <a:pt x="123" y="84"/>
                      <a:pt x="122" y="83"/>
                      <a:pt x="123" y="82"/>
                    </a:cubicBezTo>
                    <a:cubicBezTo>
                      <a:pt x="123" y="82"/>
                      <a:pt x="123" y="84"/>
                      <a:pt x="123" y="85"/>
                    </a:cubicBezTo>
                    <a:cubicBezTo>
                      <a:pt x="123" y="86"/>
                      <a:pt x="123" y="86"/>
                      <a:pt x="124" y="87"/>
                    </a:cubicBezTo>
                    <a:cubicBezTo>
                      <a:pt x="125" y="87"/>
                      <a:pt x="126" y="88"/>
                      <a:pt x="126" y="89"/>
                    </a:cubicBezTo>
                    <a:cubicBezTo>
                      <a:pt x="127" y="89"/>
                      <a:pt x="128" y="93"/>
                      <a:pt x="128" y="93"/>
                    </a:cubicBezTo>
                    <a:cubicBezTo>
                      <a:pt x="127" y="92"/>
                      <a:pt x="127" y="91"/>
                      <a:pt x="127" y="91"/>
                    </a:cubicBezTo>
                    <a:cubicBezTo>
                      <a:pt x="126" y="91"/>
                      <a:pt x="127" y="95"/>
                      <a:pt x="127" y="95"/>
                    </a:cubicBezTo>
                    <a:cubicBezTo>
                      <a:pt x="127" y="95"/>
                      <a:pt x="125" y="91"/>
                      <a:pt x="124" y="90"/>
                    </a:cubicBezTo>
                    <a:cubicBezTo>
                      <a:pt x="124" y="90"/>
                      <a:pt x="125" y="94"/>
                      <a:pt x="126" y="95"/>
                    </a:cubicBezTo>
                    <a:cubicBezTo>
                      <a:pt x="126" y="98"/>
                      <a:pt x="124" y="95"/>
                      <a:pt x="124" y="96"/>
                    </a:cubicBezTo>
                    <a:cubicBezTo>
                      <a:pt x="123" y="97"/>
                      <a:pt x="128" y="99"/>
                      <a:pt x="128" y="100"/>
                    </a:cubicBezTo>
                    <a:cubicBezTo>
                      <a:pt x="128" y="101"/>
                      <a:pt x="119" y="95"/>
                      <a:pt x="118" y="95"/>
                    </a:cubicBezTo>
                    <a:cubicBezTo>
                      <a:pt x="118" y="95"/>
                      <a:pt x="118" y="96"/>
                      <a:pt x="118" y="96"/>
                    </a:cubicBezTo>
                    <a:cubicBezTo>
                      <a:pt x="118" y="97"/>
                      <a:pt x="116" y="93"/>
                      <a:pt x="115" y="93"/>
                    </a:cubicBezTo>
                    <a:cubicBezTo>
                      <a:pt x="115" y="93"/>
                      <a:pt x="116" y="95"/>
                      <a:pt x="116" y="95"/>
                    </a:cubicBezTo>
                    <a:cubicBezTo>
                      <a:pt x="115" y="96"/>
                      <a:pt x="113" y="92"/>
                      <a:pt x="112" y="91"/>
                    </a:cubicBezTo>
                    <a:cubicBezTo>
                      <a:pt x="111" y="90"/>
                      <a:pt x="111" y="92"/>
                      <a:pt x="110" y="93"/>
                    </a:cubicBezTo>
                    <a:cubicBezTo>
                      <a:pt x="110" y="94"/>
                      <a:pt x="108" y="90"/>
                      <a:pt x="108" y="90"/>
                    </a:cubicBezTo>
                    <a:cubicBezTo>
                      <a:pt x="108" y="90"/>
                      <a:pt x="105" y="90"/>
                      <a:pt x="105" y="90"/>
                    </a:cubicBezTo>
                    <a:cubicBezTo>
                      <a:pt x="105" y="91"/>
                      <a:pt x="106" y="92"/>
                      <a:pt x="107" y="92"/>
                    </a:cubicBezTo>
                    <a:cubicBezTo>
                      <a:pt x="108" y="93"/>
                      <a:pt x="108" y="93"/>
                      <a:pt x="109" y="94"/>
                    </a:cubicBezTo>
                    <a:cubicBezTo>
                      <a:pt x="110" y="95"/>
                      <a:pt x="112" y="96"/>
                      <a:pt x="114" y="97"/>
                    </a:cubicBezTo>
                    <a:cubicBezTo>
                      <a:pt x="116" y="99"/>
                      <a:pt x="117" y="100"/>
                      <a:pt x="118" y="102"/>
                    </a:cubicBezTo>
                    <a:cubicBezTo>
                      <a:pt x="120" y="105"/>
                      <a:pt x="120" y="105"/>
                      <a:pt x="117" y="104"/>
                    </a:cubicBezTo>
                    <a:cubicBezTo>
                      <a:pt x="113" y="102"/>
                      <a:pt x="106" y="103"/>
                      <a:pt x="103" y="99"/>
                    </a:cubicBezTo>
                    <a:cubicBezTo>
                      <a:pt x="102" y="97"/>
                      <a:pt x="99" y="99"/>
                      <a:pt x="97" y="97"/>
                    </a:cubicBezTo>
                    <a:cubicBezTo>
                      <a:pt x="96" y="96"/>
                      <a:pt x="90" y="94"/>
                      <a:pt x="90" y="93"/>
                    </a:cubicBezTo>
                    <a:cubicBezTo>
                      <a:pt x="90" y="92"/>
                      <a:pt x="93" y="93"/>
                      <a:pt x="93" y="92"/>
                    </a:cubicBezTo>
                    <a:cubicBezTo>
                      <a:pt x="94" y="91"/>
                      <a:pt x="91" y="90"/>
                      <a:pt x="91" y="90"/>
                    </a:cubicBezTo>
                    <a:cubicBezTo>
                      <a:pt x="88" y="89"/>
                      <a:pt x="86" y="87"/>
                      <a:pt x="84" y="86"/>
                    </a:cubicBezTo>
                    <a:cubicBezTo>
                      <a:pt x="83" y="85"/>
                      <a:pt x="84" y="84"/>
                      <a:pt x="82" y="84"/>
                    </a:cubicBezTo>
                    <a:cubicBezTo>
                      <a:pt x="82" y="83"/>
                      <a:pt x="77" y="83"/>
                      <a:pt x="77" y="83"/>
                    </a:cubicBezTo>
                    <a:cubicBezTo>
                      <a:pt x="77" y="84"/>
                      <a:pt x="78" y="82"/>
                      <a:pt x="77" y="8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0" name="Freeform 549"/>
              <p:cNvSpPr>
                <a:spLocks/>
              </p:cNvSpPr>
              <p:nvPr/>
            </p:nvSpPr>
            <p:spPr bwMode="auto">
              <a:xfrm>
                <a:off x="8372164" y="5637283"/>
                <a:ext cx="57323" cy="19114"/>
              </a:xfrm>
              <a:custGeom>
                <a:avLst/>
                <a:gdLst>
                  <a:gd name="T0" fmla="*/ 5 w 6"/>
                  <a:gd name="T1" fmla="*/ 1 h 2"/>
                  <a:gd name="T2" fmla="*/ 1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5" y="2"/>
                      <a:pt x="0" y="0"/>
                      <a:pt x="1" y="0"/>
                    </a:cubicBezTo>
                    <a:cubicBezTo>
                      <a:pt x="3" y="0"/>
                      <a:pt x="6" y="0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1" name="Freeform 550"/>
              <p:cNvSpPr>
                <a:spLocks/>
              </p:cNvSpPr>
              <p:nvPr/>
            </p:nvSpPr>
            <p:spPr bwMode="auto">
              <a:xfrm>
                <a:off x="8203376" y="5226347"/>
                <a:ext cx="76432" cy="19114"/>
              </a:xfrm>
              <a:custGeom>
                <a:avLst/>
                <a:gdLst>
                  <a:gd name="T0" fmla="*/ 7 w 8"/>
                  <a:gd name="T1" fmla="*/ 1 h 2"/>
                  <a:gd name="T2" fmla="*/ 2 w 8"/>
                  <a:gd name="T3" fmla="*/ 2 h 2"/>
                  <a:gd name="T4" fmla="*/ 3 w 8"/>
                  <a:gd name="T5" fmla="*/ 0 h 2"/>
                  <a:gd name="T6" fmla="*/ 7 w 8"/>
                  <a:gd name="T7" fmla="*/ 1 h 2"/>
                  <a:gd name="T8" fmla="*/ 7 w 8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">
                    <a:moveTo>
                      <a:pt x="7" y="1"/>
                    </a:moveTo>
                    <a:cubicBezTo>
                      <a:pt x="8" y="2"/>
                      <a:pt x="3" y="2"/>
                      <a:pt x="2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5" y="0"/>
                      <a:pt x="7" y="0"/>
                      <a:pt x="7" y="1"/>
                    </a:cubicBezTo>
                    <a:cubicBezTo>
                      <a:pt x="8" y="2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2" name="Freeform 551"/>
              <p:cNvSpPr>
                <a:spLocks/>
              </p:cNvSpPr>
              <p:nvPr/>
            </p:nvSpPr>
            <p:spPr bwMode="auto">
              <a:xfrm>
                <a:off x="8091911" y="5207233"/>
                <a:ext cx="111465" cy="92380"/>
              </a:xfrm>
              <a:custGeom>
                <a:avLst/>
                <a:gdLst>
                  <a:gd name="T0" fmla="*/ 10 w 12"/>
                  <a:gd name="T1" fmla="*/ 7 h 10"/>
                  <a:gd name="T2" fmla="*/ 3 w 12"/>
                  <a:gd name="T3" fmla="*/ 9 h 10"/>
                  <a:gd name="T4" fmla="*/ 2 w 12"/>
                  <a:gd name="T5" fmla="*/ 2 h 10"/>
                  <a:gd name="T6" fmla="*/ 9 w 12"/>
                  <a:gd name="T7" fmla="*/ 0 h 10"/>
                  <a:gd name="T8" fmla="*/ 10 w 12"/>
                  <a:gd name="T9" fmla="*/ 7 h 10"/>
                  <a:gd name="T10" fmla="*/ 10 w 12"/>
                  <a:gd name="T11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10">
                    <a:moveTo>
                      <a:pt x="10" y="7"/>
                    </a:moveTo>
                    <a:cubicBezTo>
                      <a:pt x="8" y="8"/>
                      <a:pt x="6" y="10"/>
                      <a:pt x="3" y="9"/>
                    </a:cubicBezTo>
                    <a:cubicBezTo>
                      <a:pt x="0" y="7"/>
                      <a:pt x="0" y="4"/>
                      <a:pt x="2" y="2"/>
                    </a:cubicBezTo>
                    <a:cubicBezTo>
                      <a:pt x="3" y="0"/>
                      <a:pt x="7" y="0"/>
                      <a:pt x="9" y="0"/>
                    </a:cubicBezTo>
                    <a:cubicBezTo>
                      <a:pt x="11" y="0"/>
                      <a:pt x="12" y="5"/>
                      <a:pt x="10" y="7"/>
                    </a:cubicBezTo>
                    <a:cubicBezTo>
                      <a:pt x="9" y="8"/>
                      <a:pt x="12" y="6"/>
                      <a:pt x="10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3" name="Freeform 552"/>
              <p:cNvSpPr>
                <a:spLocks/>
              </p:cNvSpPr>
              <p:nvPr/>
            </p:nvSpPr>
            <p:spPr bwMode="auto">
              <a:xfrm>
                <a:off x="7989999" y="5124408"/>
                <a:ext cx="63695" cy="35042"/>
              </a:xfrm>
              <a:custGeom>
                <a:avLst/>
                <a:gdLst>
                  <a:gd name="T0" fmla="*/ 1 w 7"/>
                  <a:gd name="T1" fmla="*/ 4 h 4"/>
                  <a:gd name="T2" fmla="*/ 5 w 7"/>
                  <a:gd name="T3" fmla="*/ 0 h 4"/>
                  <a:gd name="T4" fmla="*/ 1 w 7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4">
                    <a:moveTo>
                      <a:pt x="1" y="4"/>
                    </a:moveTo>
                    <a:cubicBezTo>
                      <a:pt x="0" y="4"/>
                      <a:pt x="4" y="0"/>
                      <a:pt x="5" y="0"/>
                    </a:cubicBezTo>
                    <a:cubicBezTo>
                      <a:pt x="7" y="1"/>
                      <a:pt x="3" y="4"/>
                      <a:pt x="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4" name="Freeform 553"/>
              <p:cNvSpPr>
                <a:spLocks/>
              </p:cNvSpPr>
              <p:nvPr/>
            </p:nvSpPr>
            <p:spPr bwMode="auto">
              <a:xfrm>
                <a:off x="8082358" y="5114850"/>
                <a:ext cx="57323" cy="28669"/>
              </a:xfrm>
              <a:custGeom>
                <a:avLst/>
                <a:gdLst>
                  <a:gd name="T0" fmla="*/ 2 w 6"/>
                  <a:gd name="T1" fmla="*/ 3 h 3"/>
                  <a:gd name="T2" fmla="*/ 2 w 6"/>
                  <a:gd name="T3" fmla="*/ 1 h 3"/>
                  <a:gd name="T4" fmla="*/ 2 w 6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2" y="3"/>
                    </a:moveTo>
                    <a:cubicBezTo>
                      <a:pt x="2" y="3"/>
                      <a:pt x="0" y="1"/>
                      <a:pt x="2" y="1"/>
                    </a:cubicBezTo>
                    <a:cubicBezTo>
                      <a:pt x="3" y="0"/>
                      <a:pt x="6" y="3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5" name="Freeform 554"/>
              <p:cNvSpPr>
                <a:spLocks/>
              </p:cNvSpPr>
              <p:nvPr/>
            </p:nvSpPr>
            <p:spPr bwMode="auto">
              <a:xfrm>
                <a:off x="8028216" y="5095739"/>
                <a:ext cx="44586" cy="19114"/>
              </a:xfrm>
              <a:custGeom>
                <a:avLst/>
                <a:gdLst>
                  <a:gd name="T0" fmla="*/ 0 w 5"/>
                  <a:gd name="T1" fmla="*/ 1 h 2"/>
                  <a:gd name="T2" fmla="*/ 4 w 5"/>
                  <a:gd name="T3" fmla="*/ 0 h 2"/>
                  <a:gd name="T4" fmla="*/ 0 w 5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2">
                    <a:moveTo>
                      <a:pt x="0" y="1"/>
                    </a:moveTo>
                    <a:cubicBezTo>
                      <a:pt x="2" y="2"/>
                      <a:pt x="5" y="1"/>
                      <a:pt x="4" y="0"/>
                    </a:cubicBezTo>
                    <a:cubicBezTo>
                      <a:pt x="2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6" name="Freeform 555"/>
              <p:cNvSpPr>
                <a:spLocks/>
              </p:cNvSpPr>
              <p:nvPr/>
            </p:nvSpPr>
            <p:spPr bwMode="auto">
              <a:xfrm>
                <a:off x="7913567" y="4738956"/>
                <a:ext cx="245223" cy="105124"/>
              </a:xfrm>
              <a:custGeom>
                <a:avLst/>
                <a:gdLst>
                  <a:gd name="T0" fmla="*/ 25 w 26"/>
                  <a:gd name="T1" fmla="*/ 9 h 11"/>
                  <a:gd name="T2" fmla="*/ 18 w 26"/>
                  <a:gd name="T3" fmla="*/ 8 h 11"/>
                  <a:gd name="T4" fmla="*/ 10 w 26"/>
                  <a:gd name="T5" fmla="*/ 10 h 11"/>
                  <a:gd name="T6" fmla="*/ 3 w 26"/>
                  <a:gd name="T7" fmla="*/ 6 h 11"/>
                  <a:gd name="T8" fmla="*/ 2 w 26"/>
                  <a:gd name="T9" fmla="*/ 1 h 11"/>
                  <a:gd name="T10" fmla="*/ 8 w 26"/>
                  <a:gd name="T11" fmla="*/ 2 h 11"/>
                  <a:gd name="T12" fmla="*/ 17 w 26"/>
                  <a:gd name="T13" fmla="*/ 2 h 11"/>
                  <a:gd name="T14" fmla="*/ 22 w 26"/>
                  <a:gd name="T15" fmla="*/ 5 h 11"/>
                  <a:gd name="T16" fmla="*/ 25 w 26"/>
                  <a:gd name="T17" fmla="*/ 9 h 11"/>
                  <a:gd name="T18" fmla="*/ 25 w 26"/>
                  <a:gd name="T1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1">
                    <a:moveTo>
                      <a:pt x="25" y="9"/>
                    </a:moveTo>
                    <a:cubicBezTo>
                      <a:pt x="22" y="9"/>
                      <a:pt x="20" y="8"/>
                      <a:pt x="18" y="8"/>
                    </a:cubicBezTo>
                    <a:cubicBezTo>
                      <a:pt x="15" y="8"/>
                      <a:pt x="13" y="10"/>
                      <a:pt x="10" y="10"/>
                    </a:cubicBezTo>
                    <a:cubicBezTo>
                      <a:pt x="7" y="11"/>
                      <a:pt x="6" y="7"/>
                      <a:pt x="3" y="6"/>
                    </a:cubicBezTo>
                    <a:cubicBezTo>
                      <a:pt x="2" y="5"/>
                      <a:pt x="0" y="3"/>
                      <a:pt x="2" y="1"/>
                    </a:cubicBezTo>
                    <a:cubicBezTo>
                      <a:pt x="3" y="0"/>
                      <a:pt x="7" y="2"/>
                      <a:pt x="8" y="2"/>
                    </a:cubicBezTo>
                    <a:cubicBezTo>
                      <a:pt x="11" y="3"/>
                      <a:pt x="14" y="1"/>
                      <a:pt x="17" y="2"/>
                    </a:cubicBezTo>
                    <a:cubicBezTo>
                      <a:pt x="19" y="2"/>
                      <a:pt x="20" y="4"/>
                      <a:pt x="22" y="5"/>
                    </a:cubicBezTo>
                    <a:cubicBezTo>
                      <a:pt x="22" y="6"/>
                      <a:pt x="25" y="9"/>
                      <a:pt x="25" y="9"/>
                    </a:cubicBezTo>
                    <a:cubicBezTo>
                      <a:pt x="23" y="9"/>
                      <a:pt x="26" y="9"/>
                      <a:pt x="25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7" name="Freeform 556"/>
              <p:cNvSpPr>
                <a:spLocks/>
              </p:cNvSpPr>
              <p:nvPr/>
            </p:nvSpPr>
            <p:spPr bwMode="auto">
              <a:xfrm>
                <a:off x="5709742" y="6433669"/>
                <a:ext cx="270700" cy="178393"/>
              </a:xfrm>
              <a:custGeom>
                <a:avLst/>
                <a:gdLst>
                  <a:gd name="T0" fmla="*/ 27 w 29"/>
                  <a:gd name="T1" fmla="*/ 16 h 19"/>
                  <a:gd name="T2" fmla="*/ 24 w 29"/>
                  <a:gd name="T3" fmla="*/ 12 h 19"/>
                  <a:gd name="T4" fmla="*/ 19 w 29"/>
                  <a:gd name="T5" fmla="*/ 10 h 19"/>
                  <a:gd name="T6" fmla="*/ 14 w 29"/>
                  <a:gd name="T7" fmla="*/ 3 h 19"/>
                  <a:gd name="T8" fmla="*/ 8 w 29"/>
                  <a:gd name="T9" fmla="*/ 2 h 19"/>
                  <a:gd name="T10" fmla="*/ 2 w 29"/>
                  <a:gd name="T11" fmla="*/ 0 h 19"/>
                  <a:gd name="T12" fmla="*/ 3 w 29"/>
                  <a:gd name="T13" fmla="*/ 2 h 19"/>
                  <a:gd name="T14" fmla="*/ 5 w 29"/>
                  <a:gd name="T15" fmla="*/ 3 h 19"/>
                  <a:gd name="T16" fmla="*/ 6 w 29"/>
                  <a:gd name="T17" fmla="*/ 4 h 19"/>
                  <a:gd name="T18" fmla="*/ 4 w 29"/>
                  <a:gd name="T19" fmla="*/ 2 h 19"/>
                  <a:gd name="T20" fmla="*/ 4 w 29"/>
                  <a:gd name="T21" fmla="*/ 4 h 19"/>
                  <a:gd name="T22" fmla="*/ 7 w 29"/>
                  <a:gd name="T23" fmla="*/ 6 h 19"/>
                  <a:gd name="T24" fmla="*/ 12 w 29"/>
                  <a:gd name="T25" fmla="*/ 9 h 19"/>
                  <a:gd name="T26" fmla="*/ 10 w 29"/>
                  <a:gd name="T27" fmla="*/ 10 h 19"/>
                  <a:gd name="T28" fmla="*/ 14 w 29"/>
                  <a:gd name="T29" fmla="*/ 10 h 19"/>
                  <a:gd name="T30" fmla="*/ 14 w 29"/>
                  <a:gd name="T31" fmla="*/ 12 h 19"/>
                  <a:gd name="T32" fmla="*/ 19 w 29"/>
                  <a:gd name="T33" fmla="*/ 12 h 19"/>
                  <a:gd name="T34" fmla="*/ 27 w 29"/>
                  <a:gd name="T35" fmla="*/ 16 h 19"/>
                  <a:gd name="T36" fmla="*/ 27 w 29"/>
                  <a:gd name="T37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9" h="19">
                    <a:moveTo>
                      <a:pt x="27" y="16"/>
                    </a:moveTo>
                    <a:cubicBezTo>
                      <a:pt x="26" y="15"/>
                      <a:pt x="25" y="13"/>
                      <a:pt x="24" y="12"/>
                    </a:cubicBezTo>
                    <a:cubicBezTo>
                      <a:pt x="23" y="10"/>
                      <a:pt x="21" y="10"/>
                      <a:pt x="19" y="10"/>
                    </a:cubicBezTo>
                    <a:cubicBezTo>
                      <a:pt x="17" y="8"/>
                      <a:pt x="17" y="4"/>
                      <a:pt x="14" y="3"/>
                    </a:cubicBezTo>
                    <a:cubicBezTo>
                      <a:pt x="13" y="3"/>
                      <a:pt x="10" y="3"/>
                      <a:pt x="8" y="2"/>
                    </a:cubicBezTo>
                    <a:cubicBezTo>
                      <a:pt x="7" y="1"/>
                      <a:pt x="5" y="0"/>
                      <a:pt x="2" y="0"/>
                    </a:cubicBezTo>
                    <a:cubicBezTo>
                      <a:pt x="0" y="0"/>
                      <a:pt x="1" y="2"/>
                      <a:pt x="3" y="2"/>
                    </a:cubicBezTo>
                    <a:cubicBezTo>
                      <a:pt x="4" y="2"/>
                      <a:pt x="4" y="2"/>
                      <a:pt x="5" y="3"/>
                    </a:cubicBezTo>
                    <a:cubicBezTo>
                      <a:pt x="5" y="3"/>
                      <a:pt x="6" y="4"/>
                      <a:pt x="6" y="4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2"/>
                      <a:pt x="4" y="4"/>
                      <a:pt x="4" y="4"/>
                    </a:cubicBezTo>
                    <a:cubicBezTo>
                      <a:pt x="4" y="6"/>
                      <a:pt x="6" y="6"/>
                      <a:pt x="7" y="6"/>
                    </a:cubicBezTo>
                    <a:cubicBezTo>
                      <a:pt x="7" y="6"/>
                      <a:pt x="12" y="9"/>
                      <a:pt x="12" y="9"/>
                    </a:cubicBezTo>
                    <a:cubicBezTo>
                      <a:pt x="12" y="9"/>
                      <a:pt x="11" y="9"/>
                      <a:pt x="10" y="10"/>
                    </a:cubicBezTo>
                    <a:cubicBezTo>
                      <a:pt x="10" y="10"/>
                      <a:pt x="14" y="10"/>
                      <a:pt x="14" y="10"/>
                    </a:cubicBezTo>
                    <a:cubicBezTo>
                      <a:pt x="16" y="11"/>
                      <a:pt x="14" y="12"/>
                      <a:pt x="14" y="12"/>
                    </a:cubicBezTo>
                    <a:cubicBezTo>
                      <a:pt x="15" y="13"/>
                      <a:pt x="18" y="12"/>
                      <a:pt x="19" y="12"/>
                    </a:cubicBezTo>
                    <a:cubicBezTo>
                      <a:pt x="14" y="13"/>
                      <a:pt x="29" y="19"/>
                      <a:pt x="27" y="16"/>
                    </a:cubicBezTo>
                    <a:cubicBezTo>
                      <a:pt x="26" y="15"/>
                      <a:pt x="28" y="18"/>
                      <a:pt x="27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8" name="Freeform 557"/>
              <p:cNvSpPr>
                <a:spLocks/>
              </p:cNvSpPr>
              <p:nvPr/>
            </p:nvSpPr>
            <p:spPr bwMode="auto">
              <a:xfrm>
                <a:off x="5496368" y="6226607"/>
                <a:ext cx="121018" cy="130608"/>
              </a:xfrm>
              <a:custGeom>
                <a:avLst/>
                <a:gdLst>
                  <a:gd name="T0" fmla="*/ 11 w 13"/>
                  <a:gd name="T1" fmla="*/ 14 h 14"/>
                  <a:gd name="T2" fmla="*/ 11 w 13"/>
                  <a:gd name="T3" fmla="*/ 14 h 14"/>
                  <a:gd name="T4" fmla="*/ 8 w 13"/>
                  <a:gd name="T5" fmla="*/ 11 h 14"/>
                  <a:gd name="T6" fmla="*/ 7 w 13"/>
                  <a:gd name="T7" fmla="*/ 7 h 14"/>
                  <a:gd name="T8" fmla="*/ 6 w 13"/>
                  <a:gd name="T9" fmla="*/ 5 h 14"/>
                  <a:gd name="T10" fmla="*/ 7 w 13"/>
                  <a:gd name="T11" fmla="*/ 2 h 14"/>
                  <a:gd name="T12" fmla="*/ 4 w 13"/>
                  <a:gd name="T13" fmla="*/ 4 h 14"/>
                  <a:gd name="T14" fmla="*/ 6 w 13"/>
                  <a:gd name="T15" fmla="*/ 1 h 14"/>
                  <a:gd name="T16" fmla="*/ 1 w 13"/>
                  <a:gd name="T17" fmla="*/ 0 h 14"/>
                  <a:gd name="T18" fmla="*/ 3 w 13"/>
                  <a:gd name="T19" fmla="*/ 6 h 14"/>
                  <a:gd name="T20" fmla="*/ 11 w 13"/>
                  <a:gd name="T21" fmla="*/ 14 h 14"/>
                  <a:gd name="T22" fmla="*/ 11 w 13"/>
                  <a:gd name="T2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" h="14">
                    <a:moveTo>
                      <a:pt x="11" y="14"/>
                    </a:moveTo>
                    <a:cubicBezTo>
                      <a:pt x="11" y="14"/>
                      <a:pt x="11" y="14"/>
                      <a:pt x="11" y="14"/>
                    </a:cubicBezTo>
                    <a:cubicBezTo>
                      <a:pt x="11" y="13"/>
                      <a:pt x="9" y="11"/>
                      <a:pt x="8" y="11"/>
                    </a:cubicBezTo>
                    <a:cubicBezTo>
                      <a:pt x="7" y="9"/>
                      <a:pt x="8" y="8"/>
                      <a:pt x="7" y="7"/>
                    </a:cubicBezTo>
                    <a:cubicBezTo>
                      <a:pt x="6" y="6"/>
                      <a:pt x="6" y="6"/>
                      <a:pt x="6" y="5"/>
                    </a:cubicBezTo>
                    <a:cubicBezTo>
                      <a:pt x="5" y="3"/>
                      <a:pt x="6" y="3"/>
                      <a:pt x="7" y="2"/>
                    </a:cubicBezTo>
                    <a:cubicBezTo>
                      <a:pt x="9" y="0"/>
                      <a:pt x="3" y="3"/>
                      <a:pt x="4" y="4"/>
                    </a:cubicBezTo>
                    <a:cubicBezTo>
                      <a:pt x="3" y="3"/>
                      <a:pt x="6" y="1"/>
                      <a:pt x="6" y="1"/>
                    </a:cubicBezTo>
                    <a:cubicBezTo>
                      <a:pt x="5" y="0"/>
                      <a:pt x="1" y="0"/>
                      <a:pt x="1" y="0"/>
                    </a:cubicBezTo>
                    <a:cubicBezTo>
                      <a:pt x="0" y="1"/>
                      <a:pt x="2" y="5"/>
                      <a:pt x="3" y="6"/>
                    </a:cubicBezTo>
                    <a:cubicBezTo>
                      <a:pt x="5" y="8"/>
                      <a:pt x="8" y="13"/>
                      <a:pt x="11" y="14"/>
                    </a:cubicBezTo>
                    <a:cubicBezTo>
                      <a:pt x="13" y="14"/>
                      <a:pt x="8" y="13"/>
                      <a:pt x="11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9" name="Freeform 558"/>
              <p:cNvSpPr>
                <a:spLocks/>
              </p:cNvSpPr>
              <p:nvPr/>
            </p:nvSpPr>
            <p:spPr bwMode="auto">
              <a:xfrm>
                <a:off x="5505923" y="6076886"/>
                <a:ext cx="38217" cy="38227"/>
              </a:xfrm>
              <a:custGeom>
                <a:avLst/>
                <a:gdLst>
                  <a:gd name="T0" fmla="*/ 3 w 4"/>
                  <a:gd name="T1" fmla="*/ 3 h 4"/>
                  <a:gd name="T2" fmla="*/ 2 w 4"/>
                  <a:gd name="T3" fmla="*/ 1 h 4"/>
                  <a:gd name="T4" fmla="*/ 3 w 4"/>
                  <a:gd name="T5" fmla="*/ 3 h 4"/>
                  <a:gd name="T6" fmla="*/ 3 w 4"/>
                  <a:gd name="T7" fmla="*/ 3 h 4"/>
                  <a:gd name="T8" fmla="*/ 3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3"/>
                    </a:moveTo>
                    <a:cubicBezTo>
                      <a:pt x="2" y="2"/>
                      <a:pt x="0" y="2"/>
                      <a:pt x="2" y="1"/>
                    </a:cubicBezTo>
                    <a:cubicBezTo>
                      <a:pt x="3" y="0"/>
                      <a:pt x="4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2"/>
                      <a:pt x="4" y="4"/>
                      <a:pt x="3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0" name="Freeform 559"/>
              <p:cNvSpPr>
                <a:spLocks/>
              </p:cNvSpPr>
              <p:nvPr/>
            </p:nvSpPr>
            <p:spPr bwMode="auto">
              <a:xfrm>
                <a:off x="5458150" y="6032291"/>
                <a:ext cx="57323" cy="54153"/>
              </a:xfrm>
              <a:custGeom>
                <a:avLst/>
                <a:gdLst>
                  <a:gd name="T0" fmla="*/ 5 w 6"/>
                  <a:gd name="T1" fmla="*/ 2 h 6"/>
                  <a:gd name="T2" fmla="*/ 0 w 6"/>
                  <a:gd name="T3" fmla="*/ 1 h 6"/>
                  <a:gd name="T4" fmla="*/ 1 w 6"/>
                  <a:gd name="T5" fmla="*/ 3 h 6"/>
                  <a:gd name="T6" fmla="*/ 1 w 6"/>
                  <a:gd name="T7" fmla="*/ 6 h 6"/>
                  <a:gd name="T8" fmla="*/ 5 w 6"/>
                  <a:gd name="T9" fmla="*/ 5 h 6"/>
                  <a:gd name="T10" fmla="*/ 3 w 6"/>
                  <a:gd name="T11" fmla="*/ 3 h 6"/>
                  <a:gd name="T12" fmla="*/ 5 w 6"/>
                  <a:gd name="T13" fmla="*/ 2 h 6"/>
                  <a:gd name="T14" fmla="*/ 5 w 6"/>
                  <a:gd name="T15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5" y="2"/>
                    </a:moveTo>
                    <a:cubicBezTo>
                      <a:pt x="4" y="2"/>
                      <a:pt x="1" y="0"/>
                      <a:pt x="0" y="1"/>
                    </a:cubicBezTo>
                    <a:cubicBezTo>
                      <a:pt x="1" y="0"/>
                      <a:pt x="2" y="4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1" y="5"/>
                      <a:pt x="5" y="4"/>
                      <a:pt x="5" y="5"/>
                    </a:cubicBezTo>
                    <a:cubicBezTo>
                      <a:pt x="5" y="4"/>
                      <a:pt x="4" y="4"/>
                      <a:pt x="3" y="3"/>
                    </a:cubicBezTo>
                    <a:cubicBezTo>
                      <a:pt x="4" y="4"/>
                      <a:pt x="6" y="2"/>
                      <a:pt x="5" y="2"/>
                    </a:cubicBezTo>
                    <a:cubicBezTo>
                      <a:pt x="4" y="2"/>
                      <a:pt x="6" y="2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1" name="Freeform 560"/>
              <p:cNvSpPr>
                <a:spLocks/>
              </p:cNvSpPr>
              <p:nvPr/>
            </p:nvSpPr>
            <p:spPr bwMode="auto">
              <a:xfrm>
                <a:off x="5432673" y="6048217"/>
                <a:ext cx="35033" cy="57338"/>
              </a:xfrm>
              <a:custGeom>
                <a:avLst/>
                <a:gdLst>
                  <a:gd name="T0" fmla="*/ 2 w 4"/>
                  <a:gd name="T1" fmla="*/ 0 h 6"/>
                  <a:gd name="T2" fmla="*/ 2 w 4"/>
                  <a:gd name="T3" fmla="*/ 2 h 6"/>
                  <a:gd name="T4" fmla="*/ 2 w 4"/>
                  <a:gd name="T5" fmla="*/ 5 h 6"/>
                  <a:gd name="T6" fmla="*/ 3 w 4"/>
                  <a:gd name="T7" fmla="*/ 3 h 6"/>
                  <a:gd name="T8" fmla="*/ 2 w 4"/>
                  <a:gd name="T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2" y="0"/>
                    </a:moveTo>
                    <a:cubicBezTo>
                      <a:pt x="0" y="0"/>
                      <a:pt x="2" y="1"/>
                      <a:pt x="2" y="2"/>
                    </a:cubicBezTo>
                    <a:cubicBezTo>
                      <a:pt x="2" y="3"/>
                      <a:pt x="1" y="5"/>
                      <a:pt x="2" y="5"/>
                    </a:cubicBezTo>
                    <a:cubicBezTo>
                      <a:pt x="3" y="6"/>
                      <a:pt x="3" y="3"/>
                      <a:pt x="3" y="3"/>
                    </a:cubicBezTo>
                    <a:cubicBezTo>
                      <a:pt x="3" y="2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2" name="Freeform 561"/>
              <p:cNvSpPr>
                <a:spLocks/>
              </p:cNvSpPr>
              <p:nvPr/>
            </p:nvSpPr>
            <p:spPr bwMode="auto">
              <a:xfrm>
                <a:off x="5375347" y="5994061"/>
                <a:ext cx="47770" cy="101936"/>
              </a:xfrm>
              <a:custGeom>
                <a:avLst/>
                <a:gdLst>
                  <a:gd name="T0" fmla="*/ 4 w 5"/>
                  <a:gd name="T1" fmla="*/ 10 h 11"/>
                  <a:gd name="T2" fmla="*/ 2 w 5"/>
                  <a:gd name="T3" fmla="*/ 6 h 11"/>
                  <a:gd name="T4" fmla="*/ 1 w 5"/>
                  <a:gd name="T5" fmla="*/ 3 h 11"/>
                  <a:gd name="T6" fmla="*/ 5 w 5"/>
                  <a:gd name="T7" fmla="*/ 5 h 11"/>
                  <a:gd name="T8" fmla="*/ 4 w 5"/>
                  <a:gd name="T9" fmla="*/ 10 h 11"/>
                  <a:gd name="T10" fmla="*/ 4 w 5"/>
                  <a:gd name="T11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4" y="10"/>
                    </a:moveTo>
                    <a:cubicBezTo>
                      <a:pt x="4" y="9"/>
                      <a:pt x="2" y="6"/>
                      <a:pt x="2" y="6"/>
                    </a:cubicBezTo>
                    <a:cubicBezTo>
                      <a:pt x="4" y="4"/>
                      <a:pt x="0" y="4"/>
                      <a:pt x="1" y="3"/>
                    </a:cubicBezTo>
                    <a:cubicBezTo>
                      <a:pt x="2" y="0"/>
                      <a:pt x="5" y="5"/>
                      <a:pt x="5" y="5"/>
                    </a:cubicBezTo>
                    <a:cubicBezTo>
                      <a:pt x="5" y="6"/>
                      <a:pt x="5" y="11"/>
                      <a:pt x="4" y="10"/>
                    </a:cubicBezTo>
                    <a:cubicBezTo>
                      <a:pt x="4" y="9"/>
                      <a:pt x="5" y="11"/>
                      <a:pt x="4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3" name="Freeform 562"/>
              <p:cNvSpPr>
                <a:spLocks/>
              </p:cNvSpPr>
              <p:nvPr/>
            </p:nvSpPr>
            <p:spPr bwMode="auto">
              <a:xfrm>
                <a:off x="5337130" y="5955834"/>
                <a:ext cx="66879" cy="66896"/>
              </a:xfrm>
              <a:custGeom>
                <a:avLst/>
                <a:gdLst>
                  <a:gd name="T0" fmla="*/ 4 w 7"/>
                  <a:gd name="T1" fmla="*/ 6 h 7"/>
                  <a:gd name="T2" fmla="*/ 2 w 7"/>
                  <a:gd name="T3" fmla="*/ 3 h 7"/>
                  <a:gd name="T4" fmla="*/ 0 w 7"/>
                  <a:gd name="T5" fmla="*/ 2 h 7"/>
                  <a:gd name="T6" fmla="*/ 5 w 7"/>
                  <a:gd name="T7" fmla="*/ 1 h 7"/>
                  <a:gd name="T8" fmla="*/ 4 w 7"/>
                  <a:gd name="T9" fmla="*/ 3 h 7"/>
                  <a:gd name="T10" fmla="*/ 7 w 7"/>
                  <a:gd name="T11" fmla="*/ 4 h 7"/>
                  <a:gd name="T12" fmla="*/ 5 w 7"/>
                  <a:gd name="T13" fmla="*/ 5 h 7"/>
                  <a:gd name="T14" fmla="*/ 4 w 7"/>
                  <a:gd name="T15" fmla="*/ 6 h 7"/>
                  <a:gd name="T16" fmla="*/ 4 w 7"/>
                  <a:gd name="T17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7">
                    <a:moveTo>
                      <a:pt x="4" y="6"/>
                    </a:moveTo>
                    <a:cubicBezTo>
                      <a:pt x="2" y="4"/>
                      <a:pt x="1" y="4"/>
                      <a:pt x="2" y="3"/>
                    </a:cubicBezTo>
                    <a:cubicBezTo>
                      <a:pt x="2" y="2"/>
                      <a:pt x="0" y="2"/>
                      <a:pt x="0" y="2"/>
                    </a:cubicBezTo>
                    <a:cubicBezTo>
                      <a:pt x="0" y="1"/>
                      <a:pt x="4" y="0"/>
                      <a:pt x="5" y="1"/>
                    </a:cubicBezTo>
                    <a:cubicBezTo>
                      <a:pt x="5" y="1"/>
                      <a:pt x="3" y="2"/>
                      <a:pt x="4" y="3"/>
                    </a:cubicBezTo>
                    <a:cubicBezTo>
                      <a:pt x="5" y="3"/>
                      <a:pt x="7" y="4"/>
                      <a:pt x="7" y="4"/>
                    </a:cubicBezTo>
                    <a:cubicBezTo>
                      <a:pt x="7" y="5"/>
                      <a:pt x="5" y="5"/>
                      <a:pt x="5" y="5"/>
                    </a:cubicBezTo>
                    <a:cubicBezTo>
                      <a:pt x="4" y="5"/>
                      <a:pt x="5" y="7"/>
                      <a:pt x="4" y="6"/>
                    </a:cubicBezTo>
                    <a:cubicBezTo>
                      <a:pt x="2" y="5"/>
                      <a:pt x="4" y="6"/>
                      <a:pt x="4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4" name="Freeform 563"/>
              <p:cNvSpPr>
                <a:spLocks/>
              </p:cNvSpPr>
              <p:nvPr/>
            </p:nvSpPr>
            <p:spPr bwMode="auto">
              <a:xfrm>
                <a:off x="5404009" y="5955834"/>
                <a:ext cx="63695" cy="86010"/>
              </a:xfrm>
              <a:custGeom>
                <a:avLst/>
                <a:gdLst>
                  <a:gd name="T0" fmla="*/ 3 w 7"/>
                  <a:gd name="T1" fmla="*/ 8 h 9"/>
                  <a:gd name="T2" fmla="*/ 4 w 7"/>
                  <a:gd name="T3" fmla="*/ 6 h 9"/>
                  <a:gd name="T4" fmla="*/ 2 w 7"/>
                  <a:gd name="T5" fmla="*/ 4 h 9"/>
                  <a:gd name="T6" fmla="*/ 3 w 7"/>
                  <a:gd name="T7" fmla="*/ 1 h 9"/>
                  <a:gd name="T8" fmla="*/ 6 w 7"/>
                  <a:gd name="T9" fmla="*/ 5 h 9"/>
                  <a:gd name="T10" fmla="*/ 3 w 7"/>
                  <a:gd name="T11" fmla="*/ 8 h 9"/>
                  <a:gd name="T12" fmla="*/ 3 w 7"/>
                  <a:gd name="T13" fmla="*/ 8 h 9"/>
                  <a:gd name="T14" fmla="*/ 3 w 7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9">
                    <a:moveTo>
                      <a:pt x="3" y="8"/>
                    </a:moveTo>
                    <a:cubicBezTo>
                      <a:pt x="4" y="7"/>
                      <a:pt x="5" y="7"/>
                      <a:pt x="4" y="6"/>
                    </a:cubicBezTo>
                    <a:cubicBezTo>
                      <a:pt x="4" y="5"/>
                      <a:pt x="2" y="5"/>
                      <a:pt x="2" y="4"/>
                    </a:cubicBezTo>
                    <a:cubicBezTo>
                      <a:pt x="3" y="3"/>
                      <a:pt x="0" y="0"/>
                      <a:pt x="3" y="1"/>
                    </a:cubicBezTo>
                    <a:cubicBezTo>
                      <a:pt x="6" y="2"/>
                      <a:pt x="6" y="3"/>
                      <a:pt x="6" y="5"/>
                    </a:cubicBezTo>
                    <a:cubicBezTo>
                      <a:pt x="7" y="7"/>
                      <a:pt x="3" y="8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4" y="7"/>
                      <a:pt x="2" y="9"/>
                      <a:pt x="3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5" name="Freeform 564"/>
              <p:cNvSpPr>
                <a:spLocks/>
              </p:cNvSpPr>
              <p:nvPr/>
            </p:nvSpPr>
            <p:spPr bwMode="auto">
              <a:xfrm>
                <a:off x="5384900" y="5974948"/>
                <a:ext cx="28662" cy="9556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3 w 3"/>
                  <a:gd name="T5" fmla="*/ 0 h 1"/>
                  <a:gd name="T6" fmla="*/ 2 w 3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1" y="1"/>
                      <a:pt x="0" y="1"/>
                      <a:pt x="0" y="0"/>
                    </a:cubicBezTo>
                    <a:cubicBezTo>
                      <a:pt x="0" y="0"/>
                      <a:pt x="2" y="0"/>
                      <a:pt x="3" y="0"/>
                    </a:cubicBezTo>
                    <a:cubicBezTo>
                      <a:pt x="3" y="0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6" name="Freeform 565"/>
              <p:cNvSpPr>
                <a:spLocks/>
              </p:cNvSpPr>
              <p:nvPr/>
            </p:nvSpPr>
            <p:spPr bwMode="auto">
              <a:xfrm>
                <a:off x="4486812" y="5984506"/>
                <a:ext cx="124202" cy="63711"/>
              </a:xfrm>
              <a:custGeom>
                <a:avLst/>
                <a:gdLst>
                  <a:gd name="T0" fmla="*/ 10 w 13"/>
                  <a:gd name="T1" fmla="*/ 1 h 7"/>
                  <a:gd name="T2" fmla="*/ 7 w 13"/>
                  <a:gd name="T3" fmla="*/ 1 h 7"/>
                  <a:gd name="T4" fmla="*/ 5 w 13"/>
                  <a:gd name="T5" fmla="*/ 1 h 7"/>
                  <a:gd name="T6" fmla="*/ 5 w 13"/>
                  <a:gd name="T7" fmla="*/ 4 h 7"/>
                  <a:gd name="T8" fmla="*/ 1 w 13"/>
                  <a:gd name="T9" fmla="*/ 3 h 7"/>
                  <a:gd name="T10" fmla="*/ 1 w 13"/>
                  <a:gd name="T11" fmla="*/ 6 h 7"/>
                  <a:gd name="T12" fmla="*/ 11 w 13"/>
                  <a:gd name="T13" fmla="*/ 4 h 7"/>
                  <a:gd name="T14" fmla="*/ 9 w 13"/>
                  <a:gd name="T15" fmla="*/ 3 h 7"/>
                  <a:gd name="T16" fmla="*/ 12 w 13"/>
                  <a:gd name="T17" fmla="*/ 3 h 7"/>
                  <a:gd name="T18" fmla="*/ 10 w 13"/>
                  <a:gd name="T19" fmla="*/ 1 h 7"/>
                  <a:gd name="T20" fmla="*/ 10 w 13"/>
                  <a:gd name="T2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7">
                    <a:moveTo>
                      <a:pt x="10" y="1"/>
                    </a:moveTo>
                    <a:cubicBezTo>
                      <a:pt x="9" y="1"/>
                      <a:pt x="8" y="1"/>
                      <a:pt x="7" y="1"/>
                    </a:cubicBezTo>
                    <a:cubicBezTo>
                      <a:pt x="6" y="1"/>
                      <a:pt x="6" y="1"/>
                      <a:pt x="5" y="1"/>
                    </a:cubicBezTo>
                    <a:cubicBezTo>
                      <a:pt x="3" y="2"/>
                      <a:pt x="4" y="4"/>
                      <a:pt x="5" y="4"/>
                    </a:cubicBezTo>
                    <a:cubicBezTo>
                      <a:pt x="4" y="4"/>
                      <a:pt x="2" y="1"/>
                      <a:pt x="1" y="3"/>
                    </a:cubicBezTo>
                    <a:cubicBezTo>
                      <a:pt x="0" y="4"/>
                      <a:pt x="0" y="5"/>
                      <a:pt x="1" y="6"/>
                    </a:cubicBezTo>
                    <a:cubicBezTo>
                      <a:pt x="2" y="7"/>
                      <a:pt x="10" y="5"/>
                      <a:pt x="11" y="4"/>
                    </a:cubicBezTo>
                    <a:cubicBezTo>
                      <a:pt x="11" y="4"/>
                      <a:pt x="10" y="3"/>
                      <a:pt x="9" y="3"/>
                    </a:cubicBezTo>
                    <a:cubicBezTo>
                      <a:pt x="10" y="3"/>
                      <a:pt x="12" y="3"/>
                      <a:pt x="12" y="3"/>
                    </a:cubicBezTo>
                    <a:cubicBezTo>
                      <a:pt x="13" y="2"/>
                      <a:pt x="11" y="0"/>
                      <a:pt x="10" y="1"/>
                    </a:cubicBezTo>
                    <a:cubicBezTo>
                      <a:pt x="9" y="1"/>
                      <a:pt x="11" y="0"/>
                      <a:pt x="1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7" name="Freeform 566"/>
              <p:cNvSpPr>
                <a:spLocks/>
              </p:cNvSpPr>
              <p:nvPr/>
            </p:nvSpPr>
            <p:spPr bwMode="auto">
              <a:xfrm>
                <a:off x="4534582" y="5927165"/>
                <a:ext cx="76432" cy="66896"/>
              </a:xfrm>
              <a:custGeom>
                <a:avLst/>
                <a:gdLst>
                  <a:gd name="T0" fmla="*/ 2 w 8"/>
                  <a:gd name="T1" fmla="*/ 6 h 7"/>
                  <a:gd name="T2" fmla="*/ 5 w 8"/>
                  <a:gd name="T3" fmla="*/ 4 h 7"/>
                  <a:gd name="T4" fmla="*/ 8 w 8"/>
                  <a:gd name="T5" fmla="*/ 4 h 7"/>
                  <a:gd name="T6" fmla="*/ 5 w 8"/>
                  <a:gd name="T7" fmla="*/ 2 h 7"/>
                  <a:gd name="T8" fmla="*/ 2 w 8"/>
                  <a:gd name="T9" fmla="*/ 6 h 7"/>
                  <a:gd name="T10" fmla="*/ 2 w 8"/>
                  <a:gd name="T11" fmla="*/ 6 h 7"/>
                  <a:gd name="T12" fmla="*/ 2 w 8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7">
                    <a:moveTo>
                      <a:pt x="2" y="6"/>
                    </a:moveTo>
                    <a:cubicBezTo>
                      <a:pt x="3" y="5"/>
                      <a:pt x="4" y="5"/>
                      <a:pt x="5" y="4"/>
                    </a:cubicBezTo>
                    <a:cubicBezTo>
                      <a:pt x="6" y="4"/>
                      <a:pt x="8" y="4"/>
                      <a:pt x="8" y="4"/>
                    </a:cubicBezTo>
                    <a:cubicBezTo>
                      <a:pt x="8" y="4"/>
                      <a:pt x="7" y="0"/>
                      <a:pt x="5" y="2"/>
                    </a:cubicBezTo>
                    <a:cubicBezTo>
                      <a:pt x="5" y="2"/>
                      <a:pt x="1" y="5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4" y="5"/>
                      <a:pt x="0" y="7"/>
                      <a:pt x="2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8" name="Freeform 567"/>
              <p:cNvSpPr>
                <a:spLocks/>
              </p:cNvSpPr>
              <p:nvPr/>
            </p:nvSpPr>
            <p:spPr bwMode="auto">
              <a:xfrm>
                <a:off x="4002734" y="6182007"/>
                <a:ext cx="92356" cy="35042"/>
              </a:xfrm>
              <a:custGeom>
                <a:avLst/>
                <a:gdLst>
                  <a:gd name="T0" fmla="*/ 9 w 10"/>
                  <a:gd name="T1" fmla="*/ 2 h 4"/>
                  <a:gd name="T2" fmla="*/ 9 w 10"/>
                  <a:gd name="T3" fmla="*/ 1 h 4"/>
                  <a:gd name="T4" fmla="*/ 6 w 10"/>
                  <a:gd name="T5" fmla="*/ 0 h 4"/>
                  <a:gd name="T6" fmla="*/ 2 w 10"/>
                  <a:gd name="T7" fmla="*/ 2 h 4"/>
                  <a:gd name="T8" fmla="*/ 3 w 10"/>
                  <a:gd name="T9" fmla="*/ 4 h 4"/>
                  <a:gd name="T10" fmla="*/ 9 w 10"/>
                  <a:gd name="T11" fmla="*/ 2 h 4"/>
                  <a:gd name="T12" fmla="*/ 9 w 10"/>
                  <a:gd name="T13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4">
                    <a:moveTo>
                      <a:pt x="9" y="2"/>
                    </a:moveTo>
                    <a:cubicBezTo>
                      <a:pt x="10" y="2"/>
                      <a:pt x="8" y="1"/>
                      <a:pt x="9" y="1"/>
                    </a:cubicBezTo>
                    <a:cubicBezTo>
                      <a:pt x="8" y="0"/>
                      <a:pt x="7" y="0"/>
                      <a:pt x="6" y="0"/>
                    </a:cubicBezTo>
                    <a:cubicBezTo>
                      <a:pt x="5" y="1"/>
                      <a:pt x="3" y="1"/>
                      <a:pt x="2" y="2"/>
                    </a:cubicBezTo>
                    <a:cubicBezTo>
                      <a:pt x="0" y="3"/>
                      <a:pt x="2" y="4"/>
                      <a:pt x="3" y="4"/>
                    </a:cubicBezTo>
                    <a:cubicBezTo>
                      <a:pt x="5" y="4"/>
                      <a:pt x="7" y="1"/>
                      <a:pt x="9" y="2"/>
                    </a:cubicBezTo>
                    <a:cubicBezTo>
                      <a:pt x="10" y="2"/>
                      <a:pt x="7" y="1"/>
                      <a:pt x="9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9" name="Freeform 568"/>
              <p:cNvSpPr>
                <a:spLocks/>
              </p:cNvSpPr>
              <p:nvPr/>
            </p:nvSpPr>
            <p:spPr bwMode="auto">
              <a:xfrm>
                <a:off x="3891269" y="6236163"/>
                <a:ext cx="54139" cy="47785"/>
              </a:xfrm>
              <a:custGeom>
                <a:avLst/>
                <a:gdLst>
                  <a:gd name="T0" fmla="*/ 6 w 6"/>
                  <a:gd name="T1" fmla="*/ 2 h 5"/>
                  <a:gd name="T2" fmla="*/ 3 w 6"/>
                  <a:gd name="T3" fmla="*/ 2 h 5"/>
                  <a:gd name="T4" fmla="*/ 3 w 6"/>
                  <a:gd name="T5" fmla="*/ 4 h 5"/>
                  <a:gd name="T6" fmla="*/ 0 w 6"/>
                  <a:gd name="T7" fmla="*/ 5 h 5"/>
                  <a:gd name="T8" fmla="*/ 6 w 6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5">
                    <a:moveTo>
                      <a:pt x="6" y="2"/>
                    </a:moveTo>
                    <a:cubicBezTo>
                      <a:pt x="6" y="0"/>
                      <a:pt x="4" y="1"/>
                      <a:pt x="3" y="2"/>
                    </a:cubicBezTo>
                    <a:cubicBezTo>
                      <a:pt x="3" y="2"/>
                      <a:pt x="3" y="3"/>
                      <a:pt x="3" y="4"/>
                    </a:cubicBezTo>
                    <a:cubicBezTo>
                      <a:pt x="2" y="4"/>
                      <a:pt x="0" y="5"/>
                      <a:pt x="0" y="5"/>
                    </a:cubicBezTo>
                    <a:cubicBezTo>
                      <a:pt x="0" y="5"/>
                      <a:pt x="6" y="5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0" name="Freeform 569"/>
              <p:cNvSpPr>
                <a:spLocks/>
              </p:cNvSpPr>
              <p:nvPr/>
            </p:nvSpPr>
            <p:spPr bwMode="auto">
              <a:xfrm>
                <a:off x="7066431" y="5076623"/>
                <a:ext cx="194268" cy="121050"/>
              </a:xfrm>
              <a:custGeom>
                <a:avLst/>
                <a:gdLst>
                  <a:gd name="T0" fmla="*/ 19 w 21"/>
                  <a:gd name="T1" fmla="*/ 9 h 13"/>
                  <a:gd name="T2" fmla="*/ 18 w 21"/>
                  <a:gd name="T3" fmla="*/ 7 h 13"/>
                  <a:gd name="T4" fmla="*/ 14 w 21"/>
                  <a:gd name="T5" fmla="*/ 4 h 13"/>
                  <a:gd name="T6" fmla="*/ 8 w 21"/>
                  <a:gd name="T7" fmla="*/ 1 h 13"/>
                  <a:gd name="T8" fmla="*/ 5 w 21"/>
                  <a:gd name="T9" fmla="*/ 6 h 13"/>
                  <a:gd name="T10" fmla="*/ 0 w 21"/>
                  <a:gd name="T11" fmla="*/ 8 h 13"/>
                  <a:gd name="T12" fmla="*/ 7 w 21"/>
                  <a:gd name="T13" fmla="*/ 11 h 13"/>
                  <a:gd name="T14" fmla="*/ 15 w 21"/>
                  <a:gd name="T15" fmla="*/ 12 h 13"/>
                  <a:gd name="T16" fmla="*/ 20 w 21"/>
                  <a:gd name="T17" fmla="*/ 9 h 13"/>
                  <a:gd name="T18" fmla="*/ 19 w 21"/>
                  <a:gd name="T19" fmla="*/ 9 h 13"/>
                  <a:gd name="T20" fmla="*/ 19 w 21"/>
                  <a:gd name="T21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5" y="10"/>
                      <a:pt x="19" y="8"/>
                      <a:pt x="18" y="7"/>
                    </a:cubicBezTo>
                    <a:cubicBezTo>
                      <a:pt x="17" y="7"/>
                      <a:pt x="15" y="4"/>
                      <a:pt x="14" y="4"/>
                    </a:cubicBezTo>
                    <a:cubicBezTo>
                      <a:pt x="12" y="4"/>
                      <a:pt x="10" y="1"/>
                      <a:pt x="8" y="1"/>
                    </a:cubicBezTo>
                    <a:cubicBezTo>
                      <a:pt x="6" y="0"/>
                      <a:pt x="6" y="5"/>
                      <a:pt x="5" y="6"/>
                    </a:cubicBezTo>
                    <a:cubicBezTo>
                      <a:pt x="4" y="6"/>
                      <a:pt x="0" y="6"/>
                      <a:pt x="0" y="8"/>
                    </a:cubicBezTo>
                    <a:cubicBezTo>
                      <a:pt x="1" y="10"/>
                      <a:pt x="6" y="11"/>
                      <a:pt x="7" y="11"/>
                    </a:cubicBezTo>
                    <a:cubicBezTo>
                      <a:pt x="9" y="12"/>
                      <a:pt x="13" y="13"/>
                      <a:pt x="15" y="12"/>
                    </a:cubicBezTo>
                    <a:cubicBezTo>
                      <a:pt x="15" y="12"/>
                      <a:pt x="20" y="10"/>
                      <a:pt x="20" y="9"/>
                    </a:cubicBezTo>
                    <a:cubicBezTo>
                      <a:pt x="20" y="9"/>
                      <a:pt x="19" y="9"/>
                      <a:pt x="19" y="9"/>
                    </a:cubicBezTo>
                    <a:cubicBezTo>
                      <a:pt x="18" y="10"/>
                      <a:pt x="21" y="9"/>
                      <a:pt x="19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1" name="Freeform 570"/>
              <p:cNvSpPr>
                <a:spLocks/>
              </p:cNvSpPr>
              <p:nvPr/>
            </p:nvSpPr>
            <p:spPr bwMode="auto">
              <a:xfrm>
                <a:off x="6999554" y="5133964"/>
                <a:ext cx="47770" cy="35042"/>
              </a:xfrm>
              <a:custGeom>
                <a:avLst/>
                <a:gdLst>
                  <a:gd name="T0" fmla="*/ 2 w 5"/>
                  <a:gd name="T1" fmla="*/ 4 h 4"/>
                  <a:gd name="T2" fmla="*/ 4 w 5"/>
                  <a:gd name="T3" fmla="*/ 1 h 4"/>
                  <a:gd name="T4" fmla="*/ 2 w 5"/>
                  <a:gd name="T5" fmla="*/ 4 h 4"/>
                  <a:gd name="T6" fmla="*/ 2 w 5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4">
                    <a:moveTo>
                      <a:pt x="2" y="4"/>
                    </a:moveTo>
                    <a:cubicBezTo>
                      <a:pt x="0" y="4"/>
                      <a:pt x="4" y="0"/>
                      <a:pt x="4" y="1"/>
                    </a:cubicBezTo>
                    <a:cubicBezTo>
                      <a:pt x="5" y="1"/>
                      <a:pt x="3" y="4"/>
                      <a:pt x="2" y="4"/>
                    </a:cubicBezTo>
                    <a:cubicBezTo>
                      <a:pt x="1" y="4"/>
                      <a:pt x="4" y="4"/>
                      <a:pt x="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2" name="Freeform 571"/>
              <p:cNvSpPr>
                <a:spLocks/>
              </p:cNvSpPr>
              <p:nvPr/>
            </p:nvSpPr>
            <p:spPr bwMode="auto">
              <a:xfrm>
                <a:off x="6942228" y="5169003"/>
                <a:ext cx="19109" cy="19114"/>
              </a:xfrm>
              <a:custGeom>
                <a:avLst/>
                <a:gdLst>
                  <a:gd name="T0" fmla="*/ 1 w 2"/>
                  <a:gd name="T1" fmla="*/ 2 h 2"/>
                  <a:gd name="T2" fmla="*/ 1 w 2"/>
                  <a:gd name="T3" fmla="*/ 0 h 2"/>
                  <a:gd name="T4" fmla="*/ 1 w 2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2"/>
                    </a:moveTo>
                    <a:cubicBezTo>
                      <a:pt x="0" y="2"/>
                      <a:pt x="0" y="1"/>
                      <a:pt x="1" y="0"/>
                    </a:cubicBezTo>
                    <a:cubicBezTo>
                      <a:pt x="2" y="0"/>
                      <a:pt x="2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3" name="Freeform 572"/>
              <p:cNvSpPr>
                <a:spLocks/>
              </p:cNvSpPr>
              <p:nvPr/>
            </p:nvSpPr>
            <p:spPr bwMode="auto">
              <a:xfrm>
                <a:off x="6139678" y="4777183"/>
                <a:ext cx="859874" cy="420492"/>
              </a:xfrm>
              <a:custGeom>
                <a:avLst/>
                <a:gdLst>
                  <a:gd name="T0" fmla="*/ 76 w 92"/>
                  <a:gd name="T1" fmla="*/ 41 h 45"/>
                  <a:gd name="T2" fmla="*/ 71 w 92"/>
                  <a:gd name="T3" fmla="*/ 39 h 45"/>
                  <a:gd name="T4" fmla="*/ 61 w 92"/>
                  <a:gd name="T5" fmla="*/ 38 h 45"/>
                  <a:gd name="T6" fmla="*/ 45 w 92"/>
                  <a:gd name="T7" fmla="*/ 43 h 45"/>
                  <a:gd name="T8" fmla="*/ 29 w 92"/>
                  <a:gd name="T9" fmla="*/ 41 h 45"/>
                  <a:gd name="T10" fmla="*/ 21 w 92"/>
                  <a:gd name="T11" fmla="*/ 38 h 45"/>
                  <a:gd name="T12" fmla="*/ 10 w 92"/>
                  <a:gd name="T13" fmla="*/ 31 h 45"/>
                  <a:gd name="T14" fmla="*/ 40 w 92"/>
                  <a:gd name="T15" fmla="*/ 29 h 45"/>
                  <a:gd name="T16" fmla="*/ 9 w 92"/>
                  <a:gd name="T17" fmla="*/ 26 h 45"/>
                  <a:gd name="T18" fmla="*/ 16 w 92"/>
                  <a:gd name="T19" fmla="*/ 19 h 45"/>
                  <a:gd name="T20" fmla="*/ 14 w 92"/>
                  <a:gd name="T21" fmla="*/ 18 h 45"/>
                  <a:gd name="T22" fmla="*/ 7 w 92"/>
                  <a:gd name="T23" fmla="*/ 17 h 45"/>
                  <a:gd name="T24" fmla="*/ 4 w 92"/>
                  <a:gd name="T25" fmla="*/ 11 h 45"/>
                  <a:gd name="T26" fmla="*/ 8 w 92"/>
                  <a:gd name="T27" fmla="*/ 7 h 45"/>
                  <a:gd name="T28" fmla="*/ 24 w 92"/>
                  <a:gd name="T29" fmla="*/ 1 h 45"/>
                  <a:gd name="T30" fmla="*/ 29 w 92"/>
                  <a:gd name="T31" fmla="*/ 7 h 45"/>
                  <a:gd name="T32" fmla="*/ 39 w 92"/>
                  <a:gd name="T33" fmla="*/ 6 h 45"/>
                  <a:gd name="T34" fmla="*/ 43 w 92"/>
                  <a:gd name="T35" fmla="*/ 8 h 45"/>
                  <a:gd name="T36" fmla="*/ 47 w 92"/>
                  <a:gd name="T37" fmla="*/ 9 h 45"/>
                  <a:gd name="T38" fmla="*/ 43 w 92"/>
                  <a:gd name="T39" fmla="*/ 4 h 45"/>
                  <a:gd name="T40" fmla="*/ 54 w 92"/>
                  <a:gd name="T41" fmla="*/ 10 h 45"/>
                  <a:gd name="T42" fmla="*/ 60 w 92"/>
                  <a:gd name="T43" fmla="*/ 14 h 45"/>
                  <a:gd name="T44" fmla="*/ 59 w 92"/>
                  <a:gd name="T45" fmla="*/ 1 h 45"/>
                  <a:gd name="T46" fmla="*/ 69 w 92"/>
                  <a:gd name="T47" fmla="*/ 6 h 45"/>
                  <a:gd name="T48" fmla="*/ 74 w 92"/>
                  <a:gd name="T49" fmla="*/ 19 h 45"/>
                  <a:gd name="T50" fmla="*/ 82 w 92"/>
                  <a:gd name="T51" fmla="*/ 26 h 45"/>
                  <a:gd name="T52" fmla="*/ 92 w 92"/>
                  <a:gd name="T53" fmla="*/ 33 h 45"/>
                  <a:gd name="T54" fmla="*/ 83 w 92"/>
                  <a:gd name="T55" fmla="*/ 35 h 45"/>
                  <a:gd name="T56" fmla="*/ 81 w 92"/>
                  <a:gd name="T57" fmla="*/ 36 h 45"/>
                  <a:gd name="T58" fmla="*/ 85 w 92"/>
                  <a:gd name="T59" fmla="*/ 36 h 45"/>
                  <a:gd name="T60" fmla="*/ 89 w 92"/>
                  <a:gd name="T61" fmla="*/ 39 h 45"/>
                  <a:gd name="T62" fmla="*/ 83 w 92"/>
                  <a:gd name="T63" fmla="*/ 4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45">
                    <a:moveTo>
                      <a:pt x="83" y="41"/>
                    </a:moveTo>
                    <a:cubicBezTo>
                      <a:pt x="81" y="41"/>
                      <a:pt x="79" y="41"/>
                      <a:pt x="76" y="41"/>
                    </a:cubicBezTo>
                    <a:cubicBezTo>
                      <a:pt x="75" y="41"/>
                      <a:pt x="74" y="41"/>
                      <a:pt x="73" y="41"/>
                    </a:cubicBezTo>
                    <a:cubicBezTo>
                      <a:pt x="72" y="41"/>
                      <a:pt x="72" y="40"/>
                      <a:pt x="71" y="39"/>
                    </a:cubicBezTo>
                    <a:cubicBezTo>
                      <a:pt x="70" y="39"/>
                      <a:pt x="66" y="40"/>
                      <a:pt x="65" y="38"/>
                    </a:cubicBezTo>
                    <a:cubicBezTo>
                      <a:pt x="65" y="35"/>
                      <a:pt x="63" y="37"/>
                      <a:pt x="61" y="38"/>
                    </a:cubicBezTo>
                    <a:cubicBezTo>
                      <a:pt x="58" y="40"/>
                      <a:pt x="56" y="39"/>
                      <a:pt x="54" y="40"/>
                    </a:cubicBezTo>
                    <a:cubicBezTo>
                      <a:pt x="51" y="41"/>
                      <a:pt x="48" y="42"/>
                      <a:pt x="45" y="43"/>
                    </a:cubicBezTo>
                    <a:cubicBezTo>
                      <a:pt x="41" y="43"/>
                      <a:pt x="35" y="45"/>
                      <a:pt x="31" y="43"/>
                    </a:cubicBezTo>
                    <a:cubicBezTo>
                      <a:pt x="31" y="43"/>
                      <a:pt x="29" y="42"/>
                      <a:pt x="29" y="41"/>
                    </a:cubicBezTo>
                    <a:cubicBezTo>
                      <a:pt x="29" y="40"/>
                      <a:pt x="29" y="38"/>
                      <a:pt x="27" y="38"/>
                    </a:cubicBezTo>
                    <a:cubicBezTo>
                      <a:pt x="25" y="38"/>
                      <a:pt x="23" y="38"/>
                      <a:pt x="21" y="38"/>
                    </a:cubicBezTo>
                    <a:cubicBezTo>
                      <a:pt x="19" y="38"/>
                      <a:pt x="17" y="38"/>
                      <a:pt x="15" y="36"/>
                    </a:cubicBezTo>
                    <a:cubicBezTo>
                      <a:pt x="14" y="36"/>
                      <a:pt x="9" y="32"/>
                      <a:pt x="10" y="31"/>
                    </a:cubicBezTo>
                    <a:cubicBezTo>
                      <a:pt x="16" y="28"/>
                      <a:pt x="23" y="29"/>
                      <a:pt x="28" y="29"/>
                    </a:cubicBezTo>
                    <a:cubicBezTo>
                      <a:pt x="29" y="29"/>
                      <a:pt x="40" y="29"/>
                      <a:pt x="40" y="29"/>
                    </a:cubicBezTo>
                    <a:cubicBezTo>
                      <a:pt x="40" y="27"/>
                      <a:pt x="26" y="25"/>
                      <a:pt x="25" y="25"/>
                    </a:cubicBezTo>
                    <a:cubicBezTo>
                      <a:pt x="20" y="25"/>
                      <a:pt x="14" y="28"/>
                      <a:pt x="9" y="26"/>
                    </a:cubicBezTo>
                    <a:cubicBezTo>
                      <a:pt x="7" y="25"/>
                      <a:pt x="3" y="23"/>
                      <a:pt x="7" y="21"/>
                    </a:cubicBezTo>
                    <a:cubicBezTo>
                      <a:pt x="10" y="20"/>
                      <a:pt x="13" y="19"/>
                      <a:pt x="16" y="19"/>
                    </a:cubicBezTo>
                    <a:cubicBezTo>
                      <a:pt x="18" y="18"/>
                      <a:pt x="20" y="18"/>
                      <a:pt x="21" y="18"/>
                    </a:cubicBezTo>
                    <a:cubicBezTo>
                      <a:pt x="19" y="19"/>
                      <a:pt x="16" y="18"/>
                      <a:pt x="14" y="18"/>
                    </a:cubicBezTo>
                    <a:cubicBezTo>
                      <a:pt x="13" y="18"/>
                      <a:pt x="7" y="19"/>
                      <a:pt x="6" y="18"/>
                    </a:cubicBezTo>
                    <a:cubicBezTo>
                      <a:pt x="6" y="18"/>
                      <a:pt x="7" y="17"/>
                      <a:pt x="7" y="17"/>
                    </a:cubicBezTo>
                    <a:cubicBezTo>
                      <a:pt x="7" y="16"/>
                      <a:pt x="0" y="17"/>
                      <a:pt x="1" y="15"/>
                    </a:cubicBezTo>
                    <a:cubicBezTo>
                      <a:pt x="2" y="14"/>
                      <a:pt x="3" y="12"/>
                      <a:pt x="4" y="11"/>
                    </a:cubicBezTo>
                    <a:cubicBezTo>
                      <a:pt x="8" y="10"/>
                      <a:pt x="4" y="10"/>
                      <a:pt x="4" y="9"/>
                    </a:cubicBezTo>
                    <a:cubicBezTo>
                      <a:pt x="4" y="9"/>
                      <a:pt x="7" y="7"/>
                      <a:pt x="8" y="7"/>
                    </a:cubicBezTo>
                    <a:cubicBezTo>
                      <a:pt x="10" y="6"/>
                      <a:pt x="11" y="5"/>
                      <a:pt x="13" y="4"/>
                    </a:cubicBezTo>
                    <a:cubicBezTo>
                      <a:pt x="17" y="2"/>
                      <a:pt x="20" y="1"/>
                      <a:pt x="24" y="1"/>
                    </a:cubicBezTo>
                    <a:cubicBezTo>
                      <a:pt x="29" y="1"/>
                      <a:pt x="24" y="7"/>
                      <a:pt x="24" y="7"/>
                    </a:cubicBezTo>
                    <a:cubicBezTo>
                      <a:pt x="26" y="8"/>
                      <a:pt x="28" y="8"/>
                      <a:pt x="29" y="7"/>
                    </a:cubicBezTo>
                    <a:cubicBezTo>
                      <a:pt x="30" y="7"/>
                      <a:pt x="30" y="4"/>
                      <a:pt x="31" y="4"/>
                    </a:cubicBezTo>
                    <a:cubicBezTo>
                      <a:pt x="33" y="4"/>
                      <a:pt x="37" y="4"/>
                      <a:pt x="39" y="6"/>
                    </a:cubicBezTo>
                    <a:cubicBezTo>
                      <a:pt x="42" y="8"/>
                      <a:pt x="35" y="11"/>
                      <a:pt x="40" y="10"/>
                    </a:cubicBezTo>
                    <a:cubicBezTo>
                      <a:pt x="41" y="10"/>
                      <a:pt x="42" y="9"/>
                      <a:pt x="43" y="8"/>
                    </a:cubicBezTo>
                    <a:cubicBezTo>
                      <a:pt x="44" y="8"/>
                      <a:pt x="44" y="8"/>
                      <a:pt x="45" y="8"/>
                    </a:cubicBezTo>
                    <a:cubicBezTo>
                      <a:pt x="46" y="8"/>
                      <a:pt x="46" y="8"/>
                      <a:pt x="47" y="9"/>
                    </a:cubicBezTo>
                    <a:cubicBezTo>
                      <a:pt x="48" y="9"/>
                      <a:pt x="48" y="7"/>
                      <a:pt x="48" y="6"/>
                    </a:cubicBezTo>
                    <a:cubicBezTo>
                      <a:pt x="47" y="6"/>
                      <a:pt x="44" y="4"/>
                      <a:pt x="43" y="4"/>
                    </a:cubicBezTo>
                    <a:cubicBezTo>
                      <a:pt x="45" y="3"/>
                      <a:pt x="49" y="5"/>
                      <a:pt x="50" y="6"/>
                    </a:cubicBezTo>
                    <a:cubicBezTo>
                      <a:pt x="53" y="7"/>
                      <a:pt x="53" y="8"/>
                      <a:pt x="54" y="10"/>
                    </a:cubicBezTo>
                    <a:cubicBezTo>
                      <a:pt x="54" y="11"/>
                      <a:pt x="54" y="16"/>
                      <a:pt x="56" y="16"/>
                    </a:cubicBezTo>
                    <a:cubicBezTo>
                      <a:pt x="57" y="16"/>
                      <a:pt x="61" y="16"/>
                      <a:pt x="60" y="14"/>
                    </a:cubicBezTo>
                    <a:cubicBezTo>
                      <a:pt x="59" y="10"/>
                      <a:pt x="57" y="7"/>
                      <a:pt x="56" y="3"/>
                    </a:cubicBezTo>
                    <a:cubicBezTo>
                      <a:pt x="55" y="0"/>
                      <a:pt x="58" y="1"/>
                      <a:pt x="59" y="1"/>
                    </a:cubicBezTo>
                    <a:cubicBezTo>
                      <a:pt x="62" y="2"/>
                      <a:pt x="62" y="0"/>
                      <a:pt x="64" y="1"/>
                    </a:cubicBezTo>
                    <a:cubicBezTo>
                      <a:pt x="66" y="3"/>
                      <a:pt x="69" y="4"/>
                      <a:pt x="69" y="6"/>
                    </a:cubicBezTo>
                    <a:cubicBezTo>
                      <a:pt x="70" y="9"/>
                      <a:pt x="71" y="11"/>
                      <a:pt x="73" y="13"/>
                    </a:cubicBezTo>
                    <a:cubicBezTo>
                      <a:pt x="74" y="16"/>
                      <a:pt x="75" y="17"/>
                      <a:pt x="74" y="19"/>
                    </a:cubicBezTo>
                    <a:cubicBezTo>
                      <a:pt x="73" y="22"/>
                      <a:pt x="76" y="25"/>
                      <a:pt x="78" y="26"/>
                    </a:cubicBezTo>
                    <a:cubicBezTo>
                      <a:pt x="79" y="26"/>
                      <a:pt x="81" y="26"/>
                      <a:pt x="82" y="26"/>
                    </a:cubicBezTo>
                    <a:cubicBezTo>
                      <a:pt x="83" y="27"/>
                      <a:pt x="84" y="28"/>
                      <a:pt x="85" y="28"/>
                    </a:cubicBezTo>
                    <a:cubicBezTo>
                      <a:pt x="88" y="29"/>
                      <a:pt x="92" y="29"/>
                      <a:pt x="92" y="33"/>
                    </a:cubicBezTo>
                    <a:cubicBezTo>
                      <a:pt x="92" y="35"/>
                      <a:pt x="83" y="32"/>
                      <a:pt x="83" y="32"/>
                    </a:cubicBezTo>
                    <a:cubicBezTo>
                      <a:pt x="83" y="33"/>
                      <a:pt x="83" y="34"/>
                      <a:pt x="83" y="35"/>
                    </a:cubicBezTo>
                    <a:cubicBezTo>
                      <a:pt x="83" y="35"/>
                      <a:pt x="80" y="35"/>
                      <a:pt x="80" y="35"/>
                    </a:cubicBezTo>
                    <a:cubicBezTo>
                      <a:pt x="81" y="35"/>
                      <a:pt x="81" y="36"/>
                      <a:pt x="81" y="36"/>
                    </a:cubicBezTo>
                    <a:cubicBezTo>
                      <a:pt x="81" y="37"/>
                      <a:pt x="81" y="38"/>
                      <a:pt x="81" y="38"/>
                    </a:cubicBezTo>
                    <a:cubicBezTo>
                      <a:pt x="81" y="38"/>
                      <a:pt x="85" y="36"/>
                      <a:pt x="85" y="36"/>
                    </a:cubicBezTo>
                    <a:cubicBezTo>
                      <a:pt x="87" y="36"/>
                      <a:pt x="86" y="37"/>
                      <a:pt x="86" y="38"/>
                    </a:cubicBezTo>
                    <a:cubicBezTo>
                      <a:pt x="86" y="38"/>
                      <a:pt x="88" y="38"/>
                      <a:pt x="89" y="39"/>
                    </a:cubicBezTo>
                    <a:cubicBezTo>
                      <a:pt x="89" y="39"/>
                      <a:pt x="83" y="41"/>
                      <a:pt x="83" y="41"/>
                    </a:cubicBezTo>
                    <a:cubicBezTo>
                      <a:pt x="81" y="41"/>
                      <a:pt x="86" y="41"/>
                      <a:pt x="83" y="4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4" name="Freeform 573"/>
              <p:cNvSpPr>
                <a:spLocks/>
              </p:cNvSpPr>
              <p:nvPr/>
            </p:nvSpPr>
            <p:spPr bwMode="auto">
              <a:xfrm>
                <a:off x="6709745" y="4738956"/>
                <a:ext cx="130574" cy="86010"/>
              </a:xfrm>
              <a:custGeom>
                <a:avLst/>
                <a:gdLst>
                  <a:gd name="T0" fmla="*/ 9 w 14"/>
                  <a:gd name="T1" fmla="*/ 8 h 9"/>
                  <a:gd name="T2" fmla="*/ 5 w 14"/>
                  <a:gd name="T3" fmla="*/ 5 h 9"/>
                  <a:gd name="T4" fmla="*/ 0 w 14"/>
                  <a:gd name="T5" fmla="*/ 3 h 9"/>
                  <a:gd name="T6" fmla="*/ 4 w 14"/>
                  <a:gd name="T7" fmla="*/ 0 h 9"/>
                  <a:gd name="T8" fmla="*/ 10 w 14"/>
                  <a:gd name="T9" fmla="*/ 1 h 9"/>
                  <a:gd name="T10" fmla="*/ 12 w 14"/>
                  <a:gd name="T11" fmla="*/ 4 h 9"/>
                  <a:gd name="T12" fmla="*/ 9 w 14"/>
                  <a:gd name="T13" fmla="*/ 8 h 9"/>
                  <a:gd name="T14" fmla="*/ 9 w 14"/>
                  <a:gd name="T1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9">
                    <a:moveTo>
                      <a:pt x="9" y="8"/>
                    </a:moveTo>
                    <a:cubicBezTo>
                      <a:pt x="7" y="8"/>
                      <a:pt x="6" y="5"/>
                      <a:pt x="5" y="5"/>
                    </a:cubicBezTo>
                    <a:cubicBezTo>
                      <a:pt x="4" y="4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6" y="0"/>
                      <a:pt x="8" y="0"/>
                      <a:pt x="10" y="1"/>
                    </a:cubicBezTo>
                    <a:cubicBezTo>
                      <a:pt x="12" y="2"/>
                      <a:pt x="14" y="2"/>
                      <a:pt x="12" y="4"/>
                    </a:cubicBezTo>
                    <a:cubicBezTo>
                      <a:pt x="11" y="5"/>
                      <a:pt x="10" y="9"/>
                      <a:pt x="9" y="8"/>
                    </a:cubicBezTo>
                    <a:cubicBezTo>
                      <a:pt x="8" y="8"/>
                      <a:pt x="9" y="8"/>
                      <a:pt x="9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5" name="Freeform 574"/>
              <p:cNvSpPr>
                <a:spLocks/>
              </p:cNvSpPr>
              <p:nvPr/>
            </p:nvSpPr>
            <p:spPr bwMode="auto">
              <a:xfrm>
                <a:off x="6916751" y="4700729"/>
                <a:ext cx="296178" cy="273958"/>
              </a:xfrm>
              <a:custGeom>
                <a:avLst/>
                <a:gdLst>
                  <a:gd name="T0" fmla="*/ 18 w 32"/>
                  <a:gd name="T1" fmla="*/ 27 h 29"/>
                  <a:gd name="T2" fmla="*/ 10 w 32"/>
                  <a:gd name="T3" fmla="*/ 19 h 29"/>
                  <a:gd name="T4" fmla="*/ 1 w 32"/>
                  <a:gd name="T5" fmla="*/ 15 h 29"/>
                  <a:gd name="T6" fmla="*/ 0 w 32"/>
                  <a:gd name="T7" fmla="*/ 13 h 29"/>
                  <a:gd name="T8" fmla="*/ 4 w 32"/>
                  <a:gd name="T9" fmla="*/ 12 h 29"/>
                  <a:gd name="T10" fmla="*/ 11 w 32"/>
                  <a:gd name="T11" fmla="*/ 14 h 29"/>
                  <a:gd name="T12" fmla="*/ 11 w 32"/>
                  <a:gd name="T13" fmla="*/ 12 h 29"/>
                  <a:gd name="T14" fmla="*/ 13 w 32"/>
                  <a:gd name="T15" fmla="*/ 11 h 29"/>
                  <a:gd name="T16" fmla="*/ 7 w 32"/>
                  <a:gd name="T17" fmla="*/ 8 h 29"/>
                  <a:gd name="T18" fmla="*/ 7 w 32"/>
                  <a:gd name="T19" fmla="*/ 6 h 29"/>
                  <a:gd name="T20" fmla="*/ 10 w 32"/>
                  <a:gd name="T21" fmla="*/ 7 h 29"/>
                  <a:gd name="T22" fmla="*/ 11 w 32"/>
                  <a:gd name="T23" fmla="*/ 5 h 29"/>
                  <a:gd name="T24" fmla="*/ 8 w 32"/>
                  <a:gd name="T25" fmla="*/ 4 h 29"/>
                  <a:gd name="T26" fmla="*/ 10 w 32"/>
                  <a:gd name="T27" fmla="*/ 3 h 29"/>
                  <a:gd name="T28" fmla="*/ 14 w 32"/>
                  <a:gd name="T29" fmla="*/ 4 h 29"/>
                  <a:gd name="T30" fmla="*/ 13 w 32"/>
                  <a:gd name="T31" fmla="*/ 3 h 29"/>
                  <a:gd name="T32" fmla="*/ 19 w 32"/>
                  <a:gd name="T33" fmla="*/ 5 h 29"/>
                  <a:gd name="T34" fmla="*/ 18 w 32"/>
                  <a:gd name="T35" fmla="*/ 3 h 29"/>
                  <a:gd name="T36" fmla="*/ 19 w 32"/>
                  <a:gd name="T37" fmla="*/ 3 h 29"/>
                  <a:gd name="T38" fmla="*/ 17 w 32"/>
                  <a:gd name="T39" fmla="*/ 2 h 29"/>
                  <a:gd name="T40" fmla="*/ 25 w 32"/>
                  <a:gd name="T41" fmla="*/ 1 h 29"/>
                  <a:gd name="T42" fmla="*/ 23 w 32"/>
                  <a:gd name="T43" fmla="*/ 3 h 29"/>
                  <a:gd name="T44" fmla="*/ 28 w 32"/>
                  <a:gd name="T45" fmla="*/ 4 h 29"/>
                  <a:gd name="T46" fmla="*/ 27 w 32"/>
                  <a:gd name="T47" fmla="*/ 7 h 29"/>
                  <a:gd name="T48" fmla="*/ 26 w 32"/>
                  <a:gd name="T49" fmla="*/ 8 h 29"/>
                  <a:gd name="T50" fmla="*/ 23 w 32"/>
                  <a:gd name="T51" fmla="*/ 10 h 29"/>
                  <a:gd name="T52" fmla="*/ 21 w 32"/>
                  <a:gd name="T53" fmla="*/ 13 h 29"/>
                  <a:gd name="T54" fmla="*/ 24 w 32"/>
                  <a:gd name="T55" fmla="*/ 11 h 29"/>
                  <a:gd name="T56" fmla="*/ 26 w 32"/>
                  <a:gd name="T57" fmla="*/ 13 h 29"/>
                  <a:gd name="T58" fmla="*/ 29 w 32"/>
                  <a:gd name="T59" fmla="*/ 13 h 29"/>
                  <a:gd name="T60" fmla="*/ 28 w 32"/>
                  <a:gd name="T61" fmla="*/ 10 h 29"/>
                  <a:gd name="T62" fmla="*/ 30 w 32"/>
                  <a:gd name="T63" fmla="*/ 11 h 29"/>
                  <a:gd name="T64" fmla="*/ 30 w 32"/>
                  <a:gd name="T65" fmla="*/ 14 h 29"/>
                  <a:gd name="T66" fmla="*/ 31 w 32"/>
                  <a:gd name="T67" fmla="*/ 17 h 29"/>
                  <a:gd name="T68" fmla="*/ 28 w 32"/>
                  <a:gd name="T69" fmla="*/ 23 h 29"/>
                  <a:gd name="T70" fmla="*/ 22 w 32"/>
                  <a:gd name="T71" fmla="*/ 23 h 29"/>
                  <a:gd name="T72" fmla="*/ 21 w 32"/>
                  <a:gd name="T73" fmla="*/ 23 h 29"/>
                  <a:gd name="T74" fmla="*/ 23 w 32"/>
                  <a:gd name="T75" fmla="*/ 26 h 29"/>
                  <a:gd name="T76" fmla="*/ 18 w 32"/>
                  <a:gd name="T77" fmla="*/ 27 h 29"/>
                  <a:gd name="T78" fmla="*/ 18 w 32"/>
                  <a:gd name="T79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" h="29">
                    <a:moveTo>
                      <a:pt x="18" y="27"/>
                    </a:moveTo>
                    <a:cubicBezTo>
                      <a:pt x="15" y="25"/>
                      <a:pt x="13" y="21"/>
                      <a:pt x="10" y="19"/>
                    </a:cubicBezTo>
                    <a:cubicBezTo>
                      <a:pt x="7" y="18"/>
                      <a:pt x="4" y="16"/>
                      <a:pt x="1" y="15"/>
                    </a:cubicBezTo>
                    <a:cubicBezTo>
                      <a:pt x="0" y="14"/>
                      <a:pt x="0" y="14"/>
                      <a:pt x="0" y="13"/>
                    </a:cubicBezTo>
                    <a:cubicBezTo>
                      <a:pt x="0" y="10"/>
                      <a:pt x="2" y="11"/>
                      <a:pt x="4" y="12"/>
                    </a:cubicBezTo>
                    <a:cubicBezTo>
                      <a:pt x="6" y="13"/>
                      <a:pt x="8" y="15"/>
                      <a:pt x="11" y="14"/>
                    </a:cubicBezTo>
                    <a:cubicBezTo>
                      <a:pt x="12" y="14"/>
                      <a:pt x="11" y="12"/>
                      <a:pt x="11" y="12"/>
                    </a:cubicBezTo>
                    <a:cubicBezTo>
                      <a:pt x="11" y="11"/>
                      <a:pt x="13" y="12"/>
                      <a:pt x="13" y="11"/>
                    </a:cubicBezTo>
                    <a:cubicBezTo>
                      <a:pt x="14" y="10"/>
                      <a:pt x="7" y="8"/>
                      <a:pt x="7" y="8"/>
                    </a:cubicBezTo>
                    <a:cubicBezTo>
                      <a:pt x="5" y="7"/>
                      <a:pt x="6" y="6"/>
                      <a:pt x="7" y="6"/>
                    </a:cubicBezTo>
                    <a:cubicBezTo>
                      <a:pt x="9" y="5"/>
                      <a:pt x="9" y="6"/>
                      <a:pt x="10" y="7"/>
                    </a:cubicBezTo>
                    <a:cubicBezTo>
                      <a:pt x="10" y="7"/>
                      <a:pt x="11" y="5"/>
                      <a:pt x="11" y="5"/>
                    </a:cubicBezTo>
                    <a:cubicBezTo>
                      <a:pt x="12" y="5"/>
                      <a:pt x="8" y="4"/>
                      <a:pt x="8" y="4"/>
                    </a:cubicBezTo>
                    <a:cubicBezTo>
                      <a:pt x="8" y="4"/>
                      <a:pt x="10" y="3"/>
                      <a:pt x="10" y="3"/>
                    </a:cubicBezTo>
                    <a:cubicBezTo>
                      <a:pt x="11" y="3"/>
                      <a:pt x="13" y="4"/>
                      <a:pt x="14" y="4"/>
                    </a:cubicBezTo>
                    <a:cubicBezTo>
                      <a:pt x="14" y="4"/>
                      <a:pt x="13" y="3"/>
                      <a:pt x="13" y="3"/>
                    </a:cubicBezTo>
                    <a:cubicBezTo>
                      <a:pt x="14" y="2"/>
                      <a:pt x="18" y="5"/>
                      <a:pt x="19" y="5"/>
                    </a:cubicBezTo>
                    <a:cubicBezTo>
                      <a:pt x="20" y="4"/>
                      <a:pt x="18" y="4"/>
                      <a:pt x="18" y="3"/>
                    </a:cubicBezTo>
                    <a:cubicBezTo>
                      <a:pt x="18" y="3"/>
                      <a:pt x="19" y="3"/>
                      <a:pt x="19" y="3"/>
                    </a:cubicBezTo>
                    <a:cubicBezTo>
                      <a:pt x="19" y="3"/>
                      <a:pt x="17" y="3"/>
                      <a:pt x="17" y="2"/>
                    </a:cubicBezTo>
                    <a:cubicBezTo>
                      <a:pt x="17" y="2"/>
                      <a:pt x="24" y="0"/>
                      <a:pt x="25" y="1"/>
                    </a:cubicBezTo>
                    <a:cubicBezTo>
                      <a:pt x="26" y="1"/>
                      <a:pt x="23" y="2"/>
                      <a:pt x="23" y="3"/>
                    </a:cubicBezTo>
                    <a:cubicBezTo>
                      <a:pt x="24" y="4"/>
                      <a:pt x="27" y="3"/>
                      <a:pt x="28" y="4"/>
                    </a:cubicBezTo>
                    <a:cubicBezTo>
                      <a:pt x="28" y="5"/>
                      <a:pt x="24" y="7"/>
                      <a:pt x="27" y="7"/>
                    </a:cubicBezTo>
                    <a:cubicBezTo>
                      <a:pt x="28" y="7"/>
                      <a:pt x="27" y="8"/>
                      <a:pt x="26" y="8"/>
                    </a:cubicBezTo>
                    <a:cubicBezTo>
                      <a:pt x="25" y="8"/>
                      <a:pt x="24" y="8"/>
                      <a:pt x="23" y="10"/>
                    </a:cubicBezTo>
                    <a:cubicBezTo>
                      <a:pt x="23" y="10"/>
                      <a:pt x="21" y="13"/>
                      <a:pt x="21" y="13"/>
                    </a:cubicBezTo>
                    <a:cubicBezTo>
                      <a:pt x="22" y="13"/>
                      <a:pt x="23" y="11"/>
                      <a:pt x="24" y="11"/>
                    </a:cubicBezTo>
                    <a:cubicBezTo>
                      <a:pt x="25" y="11"/>
                      <a:pt x="25" y="12"/>
                      <a:pt x="26" y="13"/>
                    </a:cubicBezTo>
                    <a:cubicBezTo>
                      <a:pt x="27" y="13"/>
                      <a:pt x="30" y="17"/>
                      <a:pt x="29" y="13"/>
                    </a:cubicBezTo>
                    <a:cubicBezTo>
                      <a:pt x="29" y="12"/>
                      <a:pt x="27" y="11"/>
                      <a:pt x="28" y="10"/>
                    </a:cubicBezTo>
                    <a:cubicBezTo>
                      <a:pt x="29" y="10"/>
                      <a:pt x="30" y="10"/>
                      <a:pt x="30" y="11"/>
                    </a:cubicBezTo>
                    <a:cubicBezTo>
                      <a:pt x="30" y="12"/>
                      <a:pt x="29" y="13"/>
                      <a:pt x="30" y="14"/>
                    </a:cubicBezTo>
                    <a:cubicBezTo>
                      <a:pt x="31" y="15"/>
                      <a:pt x="32" y="16"/>
                      <a:pt x="31" y="17"/>
                    </a:cubicBezTo>
                    <a:cubicBezTo>
                      <a:pt x="29" y="19"/>
                      <a:pt x="32" y="22"/>
                      <a:pt x="28" y="23"/>
                    </a:cubicBezTo>
                    <a:cubicBezTo>
                      <a:pt x="28" y="23"/>
                      <a:pt x="21" y="25"/>
                      <a:pt x="22" y="23"/>
                    </a:cubicBezTo>
                    <a:cubicBezTo>
                      <a:pt x="22" y="22"/>
                      <a:pt x="21" y="22"/>
                      <a:pt x="21" y="23"/>
                    </a:cubicBezTo>
                    <a:cubicBezTo>
                      <a:pt x="22" y="24"/>
                      <a:pt x="22" y="25"/>
                      <a:pt x="23" y="26"/>
                    </a:cubicBezTo>
                    <a:cubicBezTo>
                      <a:pt x="23" y="28"/>
                      <a:pt x="19" y="27"/>
                      <a:pt x="18" y="27"/>
                    </a:cubicBezTo>
                    <a:cubicBezTo>
                      <a:pt x="17" y="26"/>
                      <a:pt x="22" y="29"/>
                      <a:pt x="18" y="2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6" name="Freeform 575"/>
              <p:cNvSpPr>
                <a:spLocks/>
              </p:cNvSpPr>
              <p:nvPr/>
            </p:nvSpPr>
            <p:spPr bwMode="auto">
              <a:xfrm>
                <a:off x="7232037" y="4700729"/>
                <a:ext cx="261145" cy="207060"/>
              </a:xfrm>
              <a:custGeom>
                <a:avLst/>
                <a:gdLst>
                  <a:gd name="T0" fmla="*/ 7 w 28"/>
                  <a:gd name="T1" fmla="*/ 22 h 22"/>
                  <a:gd name="T2" fmla="*/ 3 w 28"/>
                  <a:gd name="T3" fmla="*/ 19 h 22"/>
                  <a:gd name="T4" fmla="*/ 1 w 28"/>
                  <a:gd name="T5" fmla="*/ 11 h 22"/>
                  <a:gd name="T6" fmla="*/ 1 w 28"/>
                  <a:gd name="T7" fmla="*/ 4 h 22"/>
                  <a:gd name="T8" fmla="*/ 6 w 28"/>
                  <a:gd name="T9" fmla="*/ 4 h 22"/>
                  <a:gd name="T10" fmla="*/ 5 w 28"/>
                  <a:gd name="T11" fmla="*/ 1 h 22"/>
                  <a:gd name="T12" fmla="*/ 16 w 28"/>
                  <a:gd name="T13" fmla="*/ 2 h 22"/>
                  <a:gd name="T14" fmla="*/ 25 w 28"/>
                  <a:gd name="T15" fmla="*/ 3 h 22"/>
                  <a:gd name="T16" fmla="*/ 23 w 28"/>
                  <a:gd name="T17" fmla="*/ 8 h 22"/>
                  <a:gd name="T18" fmla="*/ 19 w 28"/>
                  <a:gd name="T19" fmla="*/ 13 h 22"/>
                  <a:gd name="T20" fmla="*/ 12 w 28"/>
                  <a:gd name="T21" fmla="*/ 13 h 22"/>
                  <a:gd name="T22" fmla="*/ 10 w 28"/>
                  <a:gd name="T23" fmla="*/ 14 h 22"/>
                  <a:gd name="T24" fmla="*/ 11 w 28"/>
                  <a:gd name="T25" fmla="*/ 17 h 22"/>
                  <a:gd name="T26" fmla="*/ 7 w 28"/>
                  <a:gd name="T27" fmla="*/ 22 h 22"/>
                  <a:gd name="T28" fmla="*/ 7 w 28"/>
                  <a:gd name="T2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2">
                    <a:moveTo>
                      <a:pt x="7" y="22"/>
                    </a:moveTo>
                    <a:cubicBezTo>
                      <a:pt x="5" y="21"/>
                      <a:pt x="3" y="21"/>
                      <a:pt x="3" y="19"/>
                    </a:cubicBezTo>
                    <a:cubicBezTo>
                      <a:pt x="3" y="16"/>
                      <a:pt x="0" y="14"/>
                      <a:pt x="1" y="11"/>
                    </a:cubicBezTo>
                    <a:cubicBezTo>
                      <a:pt x="1" y="9"/>
                      <a:pt x="0" y="6"/>
                      <a:pt x="1" y="4"/>
                    </a:cubicBezTo>
                    <a:cubicBezTo>
                      <a:pt x="2" y="4"/>
                      <a:pt x="6" y="5"/>
                      <a:pt x="6" y="4"/>
                    </a:cubicBezTo>
                    <a:cubicBezTo>
                      <a:pt x="6" y="3"/>
                      <a:pt x="0" y="3"/>
                      <a:pt x="5" y="1"/>
                    </a:cubicBezTo>
                    <a:cubicBezTo>
                      <a:pt x="9" y="0"/>
                      <a:pt x="12" y="1"/>
                      <a:pt x="16" y="2"/>
                    </a:cubicBezTo>
                    <a:cubicBezTo>
                      <a:pt x="19" y="2"/>
                      <a:pt x="22" y="2"/>
                      <a:pt x="25" y="3"/>
                    </a:cubicBezTo>
                    <a:cubicBezTo>
                      <a:pt x="28" y="4"/>
                      <a:pt x="25" y="6"/>
                      <a:pt x="23" y="8"/>
                    </a:cubicBezTo>
                    <a:cubicBezTo>
                      <a:pt x="22" y="10"/>
                      <a:pt x="21" y="12"/>
                      <a:pt x="19" y="13"/>
                    </a:cubicBezTo>
                    <a:cubicBezTo>
                      <a:pt x="18" y="15"/>
                      <a:pt x="14" y="13"/>
                      <a:pt x="12" y="13"/>
                    </a:cubicBezTo>
                    <a:cubicBezTo>
                      <a:pt x="12" y="13"/>
                      <a:pt x="9" y="13"/>
                      <a:pt x="10" y="14"/>
                    </a:cubicBezTo>
                    <a:cubicBezTo>
                      <a:pt x="10" y="15"/>
                      <a:pt x="12" y="15"/>
                      <a:pt x="11" y="17"/>
                    </a:cubicBezTo>
                    <a:cubicBezTo>
                      <a:pt x="10" y="17"/>
                      <a:pt x="8" y="22"/>
                      <a:pt x="7" y="22"/>
                    </a:cubicBezTo>
                    <a:cubicBezTo>
                      <a:pt x="5" y="21"/>
                      <a:pt x="8" y="22"/>
                      <a:pt x="7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7" name="Freeform 576"/>
              <p:cNvSpPr>
                <a:spLocks/>
              </p:cNvSpPr>
              <p:nvPr/>
            </p:nvSpPr>
            <p:spPr bwMode="auto">
              <a:xfrm>
                <a:off x="5833947" y="4675245"/>
                <a:ext cx="503186" cy="308998"/>
              </a:xfrm>
              <a:custGeom>
                <a:avLst/>
                <a:gdLst>
                  <a:gd name="T0" fmla="*/ 52 w 54"/>
                  <a:gd name="T1" fmla="*/ 10 h 33"/>
                  <a:gd name="T2" fmla="*/ 45 w 54"/>
                  <a:gd name="T3" fmla="*/ 4 h 33"/>
                  <a:gd name="T4" fmla="*/ 41 w 54"/>
                  <a:gd name="T5" fmla="*/ 3 h 33"/>
                  <a:gd name="T6" fmla="*/ 35 w 54"/>
                  <a:gd name="T7" fmla="*/ 4 h 33"/>
                  <a:gd name="T8" fmla="*/ 32 w 54"/>
                  <a:gd name="T9" fmla="*/ 3 h 33"/>
                  <a:gd name="T10" fmla="*/ 27 w 54"/>
                  <a:gd name="T11" fmla="*/ 1 h 33"/>
                  <a:gd name="T12" fmla="*/ 20 w 54"/>
                  <a:gd name="T13" fmla="*/ 0 h 33"/>
                  <a:gd name="T14" fmla="*/ 11 w 54"/>
                  <a:gd name="T15" fmla="*/ 1 h 33"/>
                  <a:gd name="T16" fmla="*/ 8 w 54"/>
                  <a:gd name="T17" fmla="*/ 3 h 33"/>
                  <a:gd name="T18" fmla="*/ 7 w 54"/>
                  <a:gd name="T19" fmla="*/ 11 h 33"/>
                  <a:gd name="T20" fmla="*/ 7 w 54"/>
                  <a:gd name="T21" fmla="*/ 15 h 33"/>
                  <a:gd name="T22" fmla="*/ 4 w 54"/>
                  <a:gd name="T23" fmla="*/ 18 h 33"/>
                  <a:gd name="T24" fmla="*/ 0 w 54"/>
                  <a:gd name="T25" fmla="*/ 24 h 33"/>
                  <a:gd name="T26" fmla="*/ 7 w 54"/>
                  <a:gd name="T27" fmla="*/ 26 h 33"/>
                  <a:gd name="T28" fmla="*/ 15 w 54"/>
                  <a:gd name="T29" fmla="*/ 32 h 33"/>
                  <a:gd name="T30" fmla="*/ 19 w 54"/>
                  <a:gd name="T31" fmla="*/ 30 h 33"/>
                  <a:gd name="T32" fmla="*/ 25 w 54"/>
                  <a:gd name="T33" fmla="*/ 29 h 33"/>
                  <a:gd name="T34" fmla="*/ 28 w 54"/>
                  <a:gd name="T35" fmla="*/ 26 h 33"/>
                  <a:gd name="T36" fmla="*/ 31 w 54"/>
                  <a:gd name="T37" fmla="*/ 21 h 33"/>
                  <a:gd name="T38" fmla="*/ 37 w 54"/>
                  <a:gd name="T39" fmla="*/ 17 h 33"/>
                  <a:gd name="T40" fmla="*/ 46 w 54"/>
                  <a:gd name="T41" fmla="*/ 13 h 33"/>
                  <a:gd name="T42" fmla="*/ 52 w 54"/>
                  <a:gd name="T43" fmla="*/ 10 h 33"/>
                  <a:gd name="T44" fmla="*/ 52 w 54"/>
                  <a:gd name="T45" fmla="*/ 1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4" h="33">
                    <a:moveTo>
                      <a:pt x="52" y="10"/>
                    </a:moveTo>
                    <a:cubicBezTo>
                      <a:pt x="50" y="8"/>
                      <a:pt x="48" y="6"/>
                      <a:pt x="45" y="4"/>
                    </a:cubicBezTo>
                    <a:cubicBezTo>
                      <a:pt x="44" y="4"/>
                      <a:pt x="42" y="3"/>
                      <a:pt x="41" y="3"/>
                    </a:cubicBezTo>
                    <a:cubicBezTo>
                      <a:pt x="38" y="2"/>
                      <a:pt x="37" y="3"/>
                      <a:pt x="35" y="4"/>
                    </a:cubicBezTo>
                    <a:cubicBezTo>
                      <a:pt x="34" y="4"/>
                      <a:pt x="33" y="3"/>
                      <a:pt x="32" y="3"/>
                    </a:cubicBezTo>
                    <a:cubicBezTo>
                      <a:pt x="31" y="2"/>
                      <a:pt x="29" y="2"/>
                      <a:pt x="27" y="1"/>
                    </a:cubicBezTo>
                    <a:cubicBezTo>
                      <a:pt x="25" y="1"/>
                      <a:pt x="22" y="0"/>
                      <a:pt x="20" y="0"/>
                    </a:cubicBezTo>
                    <a:cubicBezTo>
                      <a:pt x="17" y="0"/>
                      <a:pt x="14" y="1"/>
                      <a:pt x="11" y="1"/>
                    </a:cubicBezTo>
                    <a:cubicBezTo>
                      <a:pt x="9" y="2"/>
                      <a:pt x="6" y="1"/>
                      <a:pt x="8" y="3"/>
                    </a:cubicBezTo>
                    <a:cubicBezTo>
                      <a:pt x="10" y="7"/>
                      <a:pt x="10" y="8"/>
                      <a:pt x="7" y="11"/>
                    </a:cubicBezTo>
                    <a:cubicBezTo>
                      <a:pt x="5" y="13"/>
                      <a:pt x="7" y="14"/>
                      <a:pt x="7" y="15"/>
                    </a:cubicBezTo>
                    <a:cubicBezTo>
                      <a:pt x="6" y="16"/>
                      <a:pt x="4" y="16"/>
                      <a:pt x="4" y="18"/>
                    </a:cubicBezTo>
                    <a:cubicBezTo>
                      <a:pt x="3" y="20"/>
                      <a:pt x="1" y="22"/>
                      <a:pt x="0" y="24"/>
                    </a:cubicBezTo>
                    <a:cubicBezTo>
                      <a:pt x="0" y="25"/>
                      <a:pt x="6" y="26"/>
                      <a:pt x="7" y="26"/>
                    </a:cubicBezTo>
                    <a:cubicBezTo>
                      <a:pt x="10" y="28"/>
                      <a:pt x="12" y="32"/>
                      <a:pt x="15" y="32"/>
                    </a:cubicBezTo>
                    <a:cubicBezTo>
                      <a:pt x="16" y="33"/>
                      <a:pt x="18" y="31"/>
                      <a:pt x="19" y="30"/>
                    </a:cubicBezTo>
                    <a:cubicBezTo>
                      <a:pt x="21" y="29"/>
                      <a:pt x="23" y="30"/>
                      <a:pt x="25" y="29"/>
                    </a:cubicBezTo>
                    <a:cubicBezTo>
                      <a:pt x="27" y="29"/>
                      <a:pt x="27" y="28"/>
                      <a:pt x="28" y="26"/>
                    </a:cubicBezTo>
                    <a:cubicBezTo>
                      <a:pt x="28" y="24"/>
                      <a:pt x="28" y="23"/>
                      <a:pt x="31" y="21"/>
                    </a:cubicBezTo>
                    <a:cubicBezTo>
                      <a:pt x="33" y="20"/>
                      <a:pt x="34" y="18"/>
                      <a:pt x="37" y="17"/>
                    </a:cubicBezTo>
                    <a:cubicBezTo>
                      <a:pt x="40" y="15"/>
                      <a:pt x="43" y="14"/>
                      <a:pt x="46" y="13"/>
                    </a:cubicBezTo>
                    <a:cubicBezTo>
                      <a:pt x="46" y="13"/>
                      <a:pt x="53" y="10"/>
                      <a:pt x="52" y="10"/>
                    </a:cubicBezTo>
                    <a:cubicBezTo>
                      <a:pt x="51" y="9"/>
                      <a:pt x="54" y="11"/>
                      <a:pt x="52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8" name="Freeform 577"/>
              <p:cNvSpPr>
                <a:spLocks/>
              </p:cNvSpPr>
              <p:nvPr/>
            </p:nvSpPr>
            <p:spPr bwMode="auto">
              <a:xfrm>
                <a:off x="6811655" y="4589235"/>
                <a:ext cx="66879" cy="38227"/>
              </a:xfrm>
              <a:custGeom>
                <a:avLst/>
                <a:gdLst>
                  <a:gd name="T0" fmla="*/ 4 w 7"/>
                  <a:gd name="T1" fmla="*/ 4 h 4"/>
                  <a:gd name="T2" fmla="*/ 1 w 7"/>
                  <a:gd name="T3" fmla="*/ 3 h 4"/>
                  <a:gd name="T4" fmla="*/ 3 w 7"/>
                  <a:gd name="T5" fmla="*/ 0 h 4"/>
                  <a:gd name="T6" fmla="*/ 4 w 7"/>
                  <a:gd name="T7" fmla="*/ 4 h 4"/>
                  <a:gd name="T8" fmla="*/ 4 w 7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4" y="4"/>
                    </a:moveTo>
                    <a:cubicBezTo>
                      <a:pt x="3" y="4"/>
                      <a:pt x="1" y="4"/>
                      <a:pt x="1" y="3"/>
                    </a:cubicBezTo>
                    <a:cubicBezTo>
                      <a:pt x="0" y="2"/>
                      <a:pt x="3" y="0"/>
                      <a:pt x="3" y="0"/>
                    </a:cubicBezTo>
                    <a:cubicBezTo>
                      <a:pt x="6" y="0"/>
                      <a:pt x="7" y="4"/>
                      <a:pt x="4" y="4"/>
                    </a:cubicBezTo>
                    <a:cubicBezTo>
                      <a:pt x="1" y="3"/>
                      <a:pt x="6" y="4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9" name="Freeform 578"/>
              <p:cNvSpPr>
                <a:spLocks/>
              </p:cNvSpPr>
              <p:nvPr/>
            </p:nvSpPr>
            <p:spPr bwMode="auto">
              <a:xfrm>
                <a:off x="6235221" y="4420403"/>
                <a:ext cx="560509" cy="264400"/>
              </a:xfrm>
              <a:custGeom>
                <a:avLst/>
                <a:gdLst>
                  <a:gd name="T0" fmla="*/ 50 w 60"/>
                  <a:gd name="T1" fmla="*/ 22 h 28"/>
                  <a:gd name="T2" fmla="*/ 48 w 60"/>
                  <a:gd name="T3" fmla="*/ 21 h 28"/>
                  <a:gd name="T4" fmla="*/ 46 w 60"/>
                  <a:gd name="T5" fmla="*/ 23 h 28"/>
                  <a:gd name="T6" fmla="*/ 43 w 60"/>
                  <a:gd name="T7" fmla="*/ 22 h 28"/>
                  <a:gd name="T8" fmla="*/ 40 w 60"/>
                  <a:gd name="T9" fmla="*/ 23 h 28"/>
                  <a:gd name="T10" fmla="*/ 24 w 60"/>
                  <a:gd name="T11" fmla="*/ 27 h 28"/>
                  <a:gd name="T12" fmla="*/ 19 w 60"/>
                  <a:gd name="T13" fmla="*/ 28 h 28"/>
                  <a:gd name="T14" fmla="*/ 17 w 60"/>
                  <a:gd name="T15" fmla="*/ 24 h 28"/>
                  <a:gd name="T16" fmla="*/ 24 w 60"/>
                  <a:gd name="T17" fmla="*/ 22 h 28"/>
                  <a:gd name="T18" fmla="*/ 29 w 60"/>
                  <a:gd name="T19" fmla="*/ 22 h 28"/>
                  <a:gd name="T20" fmla="*/ 31 w 60"/>
                  <a:gd name="T21" fmla="*/ 20 h 28"/>
                  <a:gd name="T22" fmla="*/ 24 w 60"/>
                  <a:gd name="T23" fmla="*/ 20 h 28"/>
                  <a:gd name="T24" fmla="*/ 19 w 60"/>
                  <a:gd name="T25" fmla="*/ 21 h 28"/>
                  <a:gd name="T26" fmla="*/ 19 w 60"/>
                  <a:gd name="T27" fmla="*/ 19 h 28"/>
                  <a:gd name="T28" fmla="*/ 12 w 60"/>
                  <a:gd name="T29" fmla="*/ 21 h 28"/>
                  <a:gd name="T30" fmla="*/ 11 w 60"/>
                  <a:gd name="T31" fmla="*/ 22 h 28"/>
                  <a:gd name="T32" fmla="*/ 9 w 60"/>
                  <a:gd name="T33" fmla="*/ 23 h 28"/>
                  <a:gd name="T34" fmla="*/ 5 w 60"/>
                  <a:gd name="T35" fmla="*/ 21 h 28"/>
                  <a:gd name="T36" fmla="*/ 0 w 60"/>
                  <a:gd name="T37" fmla="*/ 20 h 28"/>
                  <a:gd name="T38" fmla="*/ 4 w 60"/>
                  <a:gd name="T39" fmla="*/ 18 h 28"/>
                  <a:gd name="T40" fmla="*/ 9 w 60"/>
                  <a:gd name="T41" fmla="*/ 17 h 28"/>
                  <a:gd name="T42" fmla="*/ 11 w 60"/>
                  <a:gd name="T43" fmla="*/ 16 h 28"/>
                  <a:gd name="T44" fmla="*/ 5 w 60"/>
                  <a:gd name="T45" fmla="*/ 16 h 28"/>
                  <a:gd name="T46" fmla="*/ 4 w 60"/>
                  <a:gd name="T47" fmla="*/ 14 h 28"/>
                  <a:gd name="T48" fmla="*/ 12 w 60"/>
                  <a:gd name="T49" fmla="*/ 13 h 28"/>
                  <a:gd name="T50" fmla="*/ 4 w 60"/>
                  <a:gd name="T51" fmla="*/ 12 h 28"/>
                  <a:gd name="T52" fmla="*/ 13 w 60"/>
                  <a:gd name="T53" fmla="*/ 10 h 28"/>
                  <a:gd name="T54" fmla="*/ 9 w 60"/>
                  <a:gd name="T55" fmla="*/ 8 h 28"/>
                  <a:gd name="T56" fmla="*/ 14 w 60"/>
                  <a:gd name="T57" fmla="*/ 6 h 28"/>
                  <a:gd name="T58" fmla="*/ 17 w 60"/>
                  <a:gd name="T59" fmla="*/ 10 h 28"/>
                  <a:gd name="T60" fmla="*/ 25 w 60"/>
                  <a:gd name="T61" fmla="*/ 11 h 28"/>
                  <a:gd name="T62" fmla="*/ 29 w 60"/>
                  <a:gd name="T63" fmla="*/ 14 h 28"/>
                  <a:gd name="T64" fmla="*/ 32 w 60"/>
                  <a:gd name="T65" fmla="*/ 17 h 28"/>
                  <a:gd name="T66" fmla="*/ 39 w 60"/>
                  <a:gd name="T67" fmla="*/ 16 h 28"/>
                  <a:gd name="T68" fmla="*/ 37 w 60"/>
                  <a:gd name="T69" fmla="*/ 13 h 28"/>
                  <a:gd name="T70" fmla="*/ 38 w 60"/>
                  <a:gd name="T71" fmla="*/ 9 h 28"/>
                  <a:gd name="T72" fmla="*/ 36 w 60"/>
                  <a:gd name="T73" fmla="*/ 8 h 28"/>
                  <a:gd name="T74" fmla="*/ 38 w 60"/>
                  <a:gd name="T75" fmla="*/ 5 h 28"/>
                  <a:gd name="T76" fmla="*/ 43 w 60"/>
                  <a:gd name="T77" fmla="*/ 3 h 28"/>
                  <a:gd name="T78" fmla="*/ 44 w 60"/>
                  <a:gd name="T79" fmla="*/ 7 h 28"/>
                  <a:gd name="T80" fmla="*/ 45 w 60"/>
                  <a:gd name="T81" fmla="*/ 9 h 28"/>
                  <a:gd name="T82" fmla="*/ 44 w 60"/>
                  <a:gd name="T83" fmla="*/ 10 h 28"/>
                  <a:gd name="T84" fmla="*/ 47 w 60"/>
                  <a:gd name="T85" fmla="*/ 11 h 28"/>
                  <a:gd name="T86" fmla="*/ 51 w 60"/>
                  <a:gd name="T87" fmla="*/ 14 h 28"/>
                  <a:gd name="T88" fmla="*/ 53 w 60"/>
                  <a:gd name="T89" fmla="*/ 13 h 28"/>
                  <a:gd name="T90" fmla="*/ 57 w 60"/>
                  <a:gd name="T91" fmla="*/ 12 h 28"/>
                  <a:gd name="T92" fmla="*/ 59 w 60"/>
                  <a:gd name="T93" fmla="*/ 15 h 28"/>
                  <a:gd name="T94" fmla="*/ 58 w 60"/>
                  <a:gd name="T95" fmla="*/ 20 h 28"/>
                  <a:gd name="T96" fmla="*/ 50 w 60"/>
                  <a:gd name="T97" fmla="*/ 22 h 28"/>
                  <a:gd name="T98" fmla="*/ 50 w 60"/>
                  <a:gd name="T99" fmla="*/ 2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0" h="28">
                    <a:moveTo>
                      <a:pt x="50" y="22"/>
                    </a:moveTo>
                    <a:cubicBezTo>
                      <a:pt x="49" y="22"/>
                      <a:pt x="49" y="21"/>
                      <a:pt x="48" y="21"/>
                    </a:cubicBezTo>
                    <a:cubicBezTo>
                      <a:pt x="48" y="21"/>
                      <a:pt x="46" y="22"/>
                      <a:pt x="46" y="23"/>
                    </a:cubicBezTo>
                    <a:cubicBezTo>
                      <a:pt x="45" y="23"/>
                      <a:pt x="44" y="23"/>
                      <a:pt x="43" y="22"/>
                    </a:cubicBezTo>
                    <a:cubicBezTo>
                      <a:pt x="42" y="22"/>
                      <a:pt x="41" y="22"/>
                      <a:pt x="40" y="23"/>
                    </a:cubicBezTo>
                    <a:cubicBezTo>
                      <a:pt x="35" y="25"/>
                      <a:pt x="30" y="26"/>
                      <a:pt x="24" y="27"/>
                    </a:cubicBezTo>
                    <a:cubicBezTo>
                      <a:pt x="23" y="27"/>
                      <a:pt x="20" y="28"/>
                      <a:pt x="19" y="28"/>
                    </a:cubicBezTo>
                    <a:cubicBezTo>
                      <a:pt x="17" y="27"/>
                      <a:pt x="13" y="26"/>
                      <a:pt x="17" y="24"/>
                    </a:cubicBezTo>
                    <a:cubicBezTo>
                      <a:pt x="19" y="24"/>
                      <a:pt x="22" y="22"/>
                      <a:pt x="24" y="22"/>
                    </a:cubicBezTo>
                    <a:cubicBezTo>
                      <a:pt x="26" y="22"/>
                      <a:pt x="28" y="22"/>
                      <a:pt x="29" y="22"/>
                    </a:cubicBezTo>
                    <a:cubicBezTo>
                      <a:pt x="29" y="22"/>
                      <a:pt x="32" y="20"/>
                      <a:pt x="31" y="20"/>
                    </a:cubicBezTo>
                    <a:cubicBezTo>
                      <a:pt x="30" y="19"/>
                      <a:pt x="25" y="20"/>
                      <a:pt x="24" y="20"/>
                    </a:cubicBezTo>
                    <a:cubicBezTo>
                      <a:pt x="22" y="21"/>
                      <a:pt x="21" y="21"/>
                      <a:pt x="19" y="21"/>
                    </a:cubicBezTo>
                    <a:cubicBezTo>
                      <a:pt x="17" y="21"/>
                      <a:pt x="19" y="20"/>
                      <a:pt x="19" y="19"/>
                    </a:cubicBezTo>
                    <a:cubicBezTo>
                      <a:pt x="19" y="16"/>
                      <a:pt x="13" y="21"/>
                      <a:pt x="12" y="21"/>
                    </a:cubicBezTo>
                    <a:cubicBezTo>
                      <a:pt x="12" y="21"/>
                      <a:pt x="11" y="22"/>
                      <a:pt x="11" y="22"/>
                    </a:cubicBezTo>
                    <a:cubicBezTo>
                      <a:pt x="9" y="20"/>
                      <a:pt x="9" y="22"/>
                      <a:pt x="9" y="23"/>
                    </a:cubicBezTo>
                    <a:cubicBezTo>
                      <a:pt x="9" y="23"/>
                      <a:pt x="6" y="21"/>
                      <a:pt x="5" y="21"/>
                    </a:cubicBezTo>
                    <a:cubicBezTo>
                      <a:pt x="4" y="21"/>
                      <a:pt x="0" y="22"/>
                      <a:pt x="0" y="20"/>
                    </a:cubicBezTo>
                    <a:cubicBezTo>
                      <a:pt x="0" y="18"/>
                      <a:pt x="2" y="19"/>
                      <a:pt x="4" y="18"/>
                    </a:cubicBezTo>
                    <a:cubicBezTo>
                      <a:pt x="6" y="18"/>
                      <a:pt x="8" y="18"/>
                      <a:pt x="9" y="17"/>
                    </a:cubicBezTo>
                    <a:cubicBezTo>
                      <a:pt x="9" y="17"/>
                      <a:pt x="12" y="16"/>
                      <a:pt x="11" y="16"/>
                    </a:cubicBezTo>
                    <a:cubicBezTo>
                      <a:pt x="9" y="15"/>
                      <a:pt x="6" y="16"/>
                      <a:pt x="5" y="16"/>
                    </a:cubicBezTo>
                    <a:cubicBezTo>
                      <a:pt x="2" y="16"/>
                      <a:pt x="0" y="14"/>
                      <a:pt x="4" y="14"/>
                    </a:cubicBezTo>
                    <a:cubicBezTo>
                      <a:pt x="6" y="14"/>
                      <a:pt x="10" y="13"/>
                      <a:pt x="12" y="13"/>
                    </a:cubicBezTo>
                    <a:cubicBezTo>
                      <a:pt x="11" y="13"/>
                      <a:pt x="4" y="14"/>
                      <a:pt x="4" y="12"/>
                    </a:cubicBezTo>
                    <a:cubicBezTo>
                      <a:pt x="3" y="10"/>
                      <a:pt x="12" y="11"/>
                      <a:pt x="13" y="10"/>
                    </a:cubicBezTo>
                    <a:cubicBezTo>
                      <a:pt x="13" y="10"/>
                      <a:pt x="9" y="9"/>
                      <a:pt x="9" y="8"/>
                    </a:cubicBezTo>
                    <a:cubicBezTo>
                      <a:pt x="8" y="7"/>
                      <a:pt x="14" y="6"/>
                      <a:pt x="14" y="6"/>
                    </a:cubicBezTo>
                    <a:cubicBezTo>
                      <a:pt x="17" y="6"/>
                      <a:pt x="15" y="10"/>
                      <a:pt x="17" y="10"/>
                    </a:cubicBezTo>
                    <a:cubicBezTo>
                      <a:pt x="20" y="10"/>
                      <a:pt x="22" y="10"/>
                      <a:pt x="25" y="11"/>
                    </a:cubicBezTo>
                    <a:cubicBezTo>
                      <a:pt x="26" y="12"/>
                      <a:pt x="28" y="13"/>
                      <a:pt x="29" y="14"/>
                    </a:cubicBezTo>
                    <a:cubicBezTo>
                      <a:pt x="31" y="16"/>
                      <a:pt x="30" y="17"/>
                      <a:pt x="32" y="17"/>
                    </a:cubicBezTo>
                    <a:cubicBezTo>
                      <a:pt x="35" y="17"/>
                      <a:pt x="37" y="17"/>
                      <a:pt x="39" y="16"/>
                    </a:cubicBezTo>
                    <a:cubicBezTo>
                      <a:pt x="43" y="15"/>
                      <a:pt x="37" y="14"/>
                      <a:pt x="37" y="13"/>
                    </a:cubicBezTo>
                    <a:cubicBezTo>
                      <a:pt x="37" y="13"/>
                      <a:pt x="45" y="12"/>
                      <a:pt x="38" y="9"/>
                    </a:cubicBezTo>
                    <a:cubicBezTo>
                      <a:pt x="37" y="9"/>
                      <a:pt x="35" y="9"/>
                      <a:pt x="36" y="8"/>
                    </a:cubicBezTo>
                    <a:cubicBezTo>
                      <a:pt x="37" y="7"/>
                      <a:pt x="38" y="6"/>
                      <a:pt x="38" y="5"/>
                    </a:cubicBezTo>
                    <a:cubicBezTo>
                      <a:pt x="39" y="4"/>
                      <a:pt x="43" y="0"/>
                      <a:pt x="43" y="3"/>
                    </a:cubicBezTo>
                    <a:cubicBezTo>
                      <a:pt x="43" y="4"/>
                      <a:pt x="44" y="5"/>
                      <a:pt x="44" y="7"/>
                    </a:cubicBezTo>
                    <a:cubicBezTo>
                      <a:pt x="45" y="7"/>
                      <a:pt x="45" y="8"/>
                      <a:pt x="45" y="9"/>
                    </a:cubicBezTo>
                    <a:cubicBezTo>
                      <a:pt x="46" y="10"/>
                      <a:pt x="44" y="9"/>
                      <a:pt x="44" y="10"/>
                    </a:cubicBezTo>
                    <a:cubicBezTo>
                      <a:pt x="44" y="12"/>
                      <a:pt x="47" y="10"/>
                      <a:pt x="47" y="11"/>
                    </a:cubicBezTo>
                    <a:cubicBezTo>
                      <a:pt x="47" y="13"/>
                      <a:pt x="50" y="14"/>
                      <a:pt x="51" y="14"/>
                    </a:cubicBezTo>
                    <a:cubicBezTo>
                      <a:pt x="53" y="14"/>
                      <a:pt x="53" y="15"/>
                      <a:pt x="53" y="13"/>
                    </a:cubicBezTo>
                    <a:cubicBezTo>
                      <a:pt x="53" y="11"/>
                      <a:pt x="55" y="11"/>
                      <a:pt x="57" y="12"/>
                    </a:cubicBezTo>
                    <a:cubicBezTo>
                      <a:pt x="58" y="12"/>
                      <a:pt x="60" y="14"/>
                      <a:pt x="59" y="15"/>
                    </a:cubicBezTo>
                    <a:cubicBezTo>
                      <a:pt x="59" y="16"/>
                      <a:pt x="58" y="19"/>
                      <a:pt x="58" y="20"/>
                    </a:cubicBezTo>
                    <a:cubicBezTo>
                      <a:pt x="57" y="21"/>
                      <a:pt x="51" y="22"/>
                      <a:pt x="50" y="22"/>
                    </a:cubicBezTo>
                    <a:cubicBezTo>
                      <a:pt x="48" y="21"/>
                      <a:pt x="51" y="22"/>
                      <a:pt x="50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0" name="Freeform 579"/>
              <p:cNvSpPr>
                <a:spLocks/>
              </p:cNvSpPr>
              <p:nvPr/>
            </p:nvSpPr>
            <p:spPr bwMode="auto">
              <a:xfrm>
                <a:off x="6139678" y="4525526"/>
                <a:ext cx="95541" cy="63711"/>
              </a:xfrm>
              <a:custGeom>
                <a:avLst/>
                <a:gdLst>
                  <a:gd name="T0" fmla="*/ 9 w 10"/>
                  <a:gd name="T1" fmla="*/ 1 h 7"/>
                  <a:gd name="T2" fmla="*/ 0 w 10"/>
                  <a:gd name="T3" fmla="*/ 5 h 7"/>
                  <a:gd name="T4" fmla="*/ 6 w 10"/>
                  <a:gd name="T5" fmla="*/ 5 h 7"/>
                  <a:gd name="T6" fmla="*/ 9 w 10"/>
                  <a:gd name="T7" fmla="*/ 1 h 7"/>
                  <a:gd name="T8" fmla="*/ 9 w 10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7">
                    <a:moveTo>
                      <a:pt x="9" y="1"/>
                    </a:moveTo>
                    <a:cubicBezTo>
                      <a:pt x="8" y="1"/>
                      <a:pt x="0" y="5"/>
                      <a:pt x="0" y="5"/>
                    </a:cubicBezTo>
                    <a:cubicBezTo>
                      <a:pt x="2" y="6"/>
                      <a:pt x="5" y="7"/>
                      <a:pt x="6" y="5"/>
                    </a:cubicBezTo>
                    <a:cubicBezTo>
                      <a:pt x="7" y="4"/>
                      <a:pt x="9" y="0"/>
                      <a:pt x="9" y="1"/>
                    </a:cubicBezTo>
                    <a:cubicBezTo>
                      <a:pt x="7" y="1"/>
                      <a:pt x="10" y="0"/>
                      <a:pt x="9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1" name="Freeform 580"/>
              <p:cNvSpPr>
                <a:spLocks/>
              </p:cNvSpPr>
              <p:nvPr/>
            </p:nvSpPr>
            <p:spPr bwMode="auto">
              <a:xfrm>
                <a:off x="5974074" y="4385363"/>
                <a:ext cx="343950" cy="159279"/>
              </a:xfrm>
              <a:custGeom>
                <a:avLst/>
                <a:gdLst>
                  <a:gd name="T0" fmla="*/ 30 w 37"/>
                  <a:gd name="T1" fmla="*/ 12 h 17"/>
                  <a:gd name="T2" fmla="*/ 27 w 37"/>
                  <a:gd name="T3" fmla="*/ 13 h 17"/>
                  <a:gd name="T4" fmla="*/ 26 w 37"/>
                  <a:gd name="T5" fmla="*/ 10 h 17"/>
                  <a:gd name="T6" fmla="*/ 23 w 37"/>
                  <a:gd name="T7" fmla="*/ 8 h 17"/>
                  <a:gd name="T8" fmla="*/ 22 w 37"/>
                  <a:gd name="T9" fmla="*/ 10 h 17"/>
                  <a:gd name="T10" fmla="*/ 21 w 37"/>
                  <a:gd name="T11" fmla="*/ 9 h 17"/>
                  <a:gd name="T12" fmla="*/ 20 w 37"/>
                  <a:gd name="T13" fmla="*/ 13 h 17"/>
                  <a:gd name="T14" fmla="*/ 17 w 37"/>
                  <a:gd name="T15" fmla="*/ 14 h 17"/>
                  <a:gd name="T16" fmla="*/ 16 w 37"/>
                  <a:gd name="T17" fmla="*/ 16 h 17"/>
                  <a:gd name="T18" fmla="*/ 12 w 37"/>
                  <a:gd name="T19" fmla="*/ 17 h 17"/>
                  <a:gd name="T20" fmla="*/ 10 w 37"/>
                  <a:gd name="T21" fmla="*/ 15 h 17"/>
                  <a:gd name="T22" fmla="*/ 5 w 37"/>
                  <a:gd name="T23" fmla="*/ 16 h 17"/>
                  <a:gd name="T24" fmla="*/ 1 w 37"/>
                  <a:gd name="T25" fmla="*/ 17 h 17"/>
                  <a:gd name="T26" fmla="*/ 2 w 37"/>
                  <a:gd name="T27" fmla="*/ 13 h 17"/>
                  <a:gd name="T28" fmla="*/ 0 w 37"/>
                  <a:gd name="T29" fmla="*/ 14 h 17"/>
                  <a:gd name="T30" fmla="*/ 6 w 37"/>
                  <a:gd name="T31" fmla="*/ 12 h 17"/>
                  <a:gd name="T32" fmla="*/ 9 w 37"/>
                  <a:gd name="T33" fmla="*/ 10 h 17"/>
                  <a:gd name="T34" fmla="*/ 13 w 37"/>
                  <a:gd name="T35" fmla="*/ 7 h 17"/>
                  <a:gd name="T36" fmla="*/ 18 w 37"/>
                  <a:gd name="T37" fmla="*/ 3 h 17"/>
                  <a:gd name="T38" fmla="*/ 24 w 37"/>
                  <a:gd name="T39" fmla="*/ 3 h 17"/>
                  <a:gd name="T40" fmla="*/ 30 w 37"/>
                  <a:gd name="T41" fmla="*/ 3 h 17"/>
                  <a:gd name="T42" fmla="*/ 32 w 37"/>
                  <a:gd name="T43" fmla="*/ 0 h 17"/>
                  <a:gd name="T44" fmla="*/ 36 w 37"/>
                  <a:gd name="T45" fmla="*/ 2 h 17"/>
                  <a:gd name="T46" fmla="*/ 34 w 37"/>
                  <a:gd name="T47" fmla="*/ 4 h 17"/>
                  <a:gd name="T48" fmla="*/ 34 w 37"/>
                  <a:gd name="T49" fmla="*/ 7 h 17"/>
                  <a:gd name="T50" fmla="*/ 35 w 37"/>
                  <a:gd name="T51" fmla="*/ 9 h 17"/>
                  <a:gd name="T52" fmla="*/ 31 w 37"/>
                  <a:gd name="T53" fmla="*/ 10 h 17"/>
                  <a:gd name="T54" fmla="*/ 30 w 37"/>
                  <a:gd name="T55" fmla="*/ 12 h 17"/>
                  <a:gd name="T56" fmla="*/ 30 w 37"/>
                  <a:gd name="T57" fmla="*/ 12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17">
                    <a:moveTo>
                      <a:pt x="30" y="12"/>
                    </a:moveTo>
                    <a:cubicBezTo>
                      <a:pt x="29" y="13"/>
                      <a:pt x="27" y="13"/>
                      <a:pt x="27" y="13"/>
                    </a:cubicBezTo>
                    <a:cubicBezTo>
                      <a:pt x="24" y="13"/>
                      <a:pt x="25" y="11"/>
                      <a:pt x="26" y="10"/>
                    </a:cubicBezTo>
                    <a:cubicBezTo>
                      <a:pt x="27" y="8"/>
                      <a:pt x="24" y="7"/>
                      <a:pt x="23" y="8"/>
                    </a:cubicBezTo>
                    <a:cubicBezTo>
                      <a:pt x="23" y="9"/>
                      <a:pt x="23" y="10"/>
                      <a:pt x="22" y="10"/>
                    </a:cubicBezTo>
                    <a:cubicBezTo>
                      <a:pt x="22" y="10"/>
                      <a:pt x="21" y="10"/>
                      <a:pt x="21" y="9"/>
                    </a:cubicBezTo>
                    <a:cubicBezTo>
                      <a:pt x="20" y="10"/>
                      <a:pt x="21" y="12"/>
                      <a:pt x="20" y="13"/>
                    </a:cubicBezTo>
                    <a:cubicBezTo>
                      <a:pt x="19" y="15"/>
                      <a:pt x="18" y="13"/>
                      <a:pt x="17" y="14"/>
                    </a:cubicBezTo>
                    <a:cubicBezTo>
                      <a:pt x="16" y="14"/>
                      <a:pt x="17" y="16"/>
                      <a:pt x="16" y="16"/>
                    </a:cubicBezTo>
                    <a:cubicBezTo>
                      <a:pt x="16" y="17"/>
                      <a:pt x="13" y="17"/>
                      <a:pt x="12" y="17"/>
                    </a:cubicBezTo>
                    <a:cubicBezTo>
                      <a:pt x="11" y="16"/>
                      <a:pt x="11" y="14"/>
                      <a:pt x="10" y="15"/>
                    </a:cubicBezTo>
                    <a:cubicBezTo>
                      <a:pt x="8" y="16"/>
                      <a:pt x="7" y="16"/>
                      <a:pt x="5" y="16"/>
                    </a:cubicBezTo>
                    <a:cubicBezTo>
                      <a:pt x="4" y="16"/>
                      <a:pt x="2" y="17"/>
                      <a:pt x="1" y="17"/>
                    </a:cubicBezTo>
                    <a:cubicBezTo>
                      <a:pt x="0" y="17"/>
                      <a:pt x="3" y="14"/>
                      <a:pt x="2" y="13"/>
                    </a:cubicBezTo>
                    <a:cubicBezTo>
                      <a:pt x="2" y="13"/>
                      <a:pt x="1" y="14"/>
                      <a:pt x="0" y="14"/>
                    </a:cubicBezTo>
                    <a:cubicBezTo>
                      <a:pt x="0" y="13"/>
                      <a:pt x="5" y="12"/>
                      <a:pt x="6" y="12"/>
                    </a:cubicBezTo>
                    <a:cubicBezTo>
                      <a:pt x="8" y="12"/>
                      <a:pt x="8" y="11"/>
                      <a:pt x="9" y="10"/>
                    </a:cubicBezTo>
                    <a:cubicBezTo>
                      <a:pt x="11" y="8"/>
                      <a:pt x="12" y="8"/>
                      <a:pt x="13" y="7"/>
                    </a:cubicBezTo>
                    <a:cubicBezTo>
                      <a:pt x="15" y="5"/>
                      <a:pt x="16" y="3"/>
                      <a:pt x="18" y="3"/>
                    </a:cubicBezTo>
                    <a:cubicBezTo>
                      <a:pt x="20" y="2"/>
                      <a:pt x="22" y="2"/>
                      <a:pt x="24" y="3"/>
                    </a:cubicBezTo>
                    <a:cubicBezTo>
                      <a:pt x="26" y="3"/>
                      <a:pt x="29" y="4"/>
                      <a:pt x="30" y="3"/>
                    </a:cubicBezTo>
                    <a:cubicBezTo>
                      <a:pt x="31" y="2"/>
                      <a:pt x="30" y="0"/>
                      <a:pt x="32" y="0"/>
                    </a:cubicBezTo>
                    <a:cubicBezTo>
                      <a:pt x="32" y="0"/>
                      <a:pt x="36" y="1"/>
                      <a:pt x="36" y="2"/>
                    </a:cubicBezTo>
                    <a:cubicBezTo>
                      <a:pt x="37" y="2"/>
                      <a:pt x="34" y="3"/>
                      <a:pt x="34" y="4"/>
                    </a:cubicBezTo>
                    <a:cubicBezTo>
                      <a:pt x="34" y="5"/>
                      <a:pt x="37" y="6"/>
                      <a:pt x="34" y="7"/>
                    </a:cubicBezTo>
                    <a:cubicBezTo>
                      <a:pt x="33" y="8"/>
                      <a:pt x="36" y="9"/>
                      <a:pt x="35" y="9"/>
                    </a:cubicBezTo>
                    <a:cubicBezTo>
                      <a:pt x="33" y="10"/>
                      <a:pt x="32" y="10"/>
                      <a:pt x="31" y="10"/>
                    </a:cubicBezTo>
                    <a:cubicBezTo>
                      <a:pt x="31" y="11"/>
                      <a:pt x="31" y="11"/>
                      <a:pt x="30" y="12"/>
                    </a:cubicBezTo>
                    <a:cubicBezTo>
                      <a:pt x="29" y="13"/>
                      <a:pt x="31" y="11"/>
                      <a:pt x="30" y="1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2" name="Freeform 581"/>
              <p:cNvSpPr>
                <a:spLocks/>
              </p:cNvSpPr>
              <p:nvPr/>
            </p:nvSpPr>
            <p:spPr bwMode="auto">
              <a:xfrm>
                <a:off x="6346686" y="4449069"/>
                <a:ext cx="73248" cy="19114"/>
              </a:xfrm>
              <a:custGeom>
                <a:avLst/>
                <a:gdLst>
                  <a:gd name="T0" fmla="*/ 6 w 8"/>
                  <a:gd name="T1" fmla="*/ 2 h 2"/>
                  <a:gd name="T2" fmla="*/ 3 w 8"/>
                  <a:gd name="T3" fmla="*/ 0 h 2"/>
                  <a:gd name="T4" fmla="*/ 6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6" y="2"/>
                    </a:moveTo>
                    <a:cubicBezTo>
                      <a:pt x="4" y="2"/>
                      <a:pt x="0" y="1"/>
                      <a:pt x="3" y="0"/>
                    </a:cubicBezTo>
                    <a:cubicBezTo>
                      <a:pt x="5" y="0"/>
                      <a:pt x="8" y="2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3" name="Freeform 582"/>
              <p:cNvSpPr>
                <a:spLocks/>
              </p:cNvSpPr>
              <p:nvPr/>
            </p:nvSpPr>
            <p:spPr bwMode="auto">
              <a:xfrm>
                <a:off x="6410381" y="4318467"/>
                <a:ext cx="197453" cy="92380"/>
              </a:xfrm>
              <a:custGeom>
                <a:avLst/>
                <a:gdLst>
                  <a:gd name="T0" fmla="*/ 7 w 21"/>
                  <a:gd name="T1" fmla="*/ 9 h 10"/>
                  <a:gd name="T2" fmla="*/ 2 w 21"/>
                  <a:gd name="T3" fmla="*/ 4 h 10"/>
                  <a:gd name="T4" fmla="*/ 9 w 21"/>
                  <a:gd name="T5" fmla="*/ 2 h 10"/>
                  <a:gd name="T6" fmla="*/ 17 w 21"/>
                  <a:gd name="T7" fmla="*/ 0 h 10"/>
                  <a:gd name="T8" fmla="*/ 19 w 21"/>
                  <a:gd name="T9" fmla="*/ 2 h 10"/>
                  <a:gd name="T10" fmla="*/ 14 w 21"/>
                  <a:gd name="T11" fmla="*/ 4 h 10"/>
                  <a:gd name="T12" fmla="*/ 15 w 21"/>
                  <a:gd name="T13" fmla="*/ 7 h 10"/>
                  <a:gd name="T14" fmla="*/ 7 w 21"/>
                  <a:gd name="T15" fmla="*/ 9 h 10"/>
                  <a:gd name="T16" fmla="*/ 7 w 2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0">
                    <a:moveTo>
                      <a:pt x="7" y="9"/>
                    </a:moveTo>
                    <a:cubicBezTo>
                      <a:pt x="6" y="9"/>
                      <a:pt x="0" y="6"/>
                      <a:pt x="2" y="4"/>
                    </a:cubicBezTo>
                    <a:cubicBezTo>
                      <a:pt x="4" y="2"/>
                      <a:pt x="7" y="2"/>
                      <a:pt x="9" y="2"/>
                    </a:cubicBezTo>
                    <a:cubicBezTo>
                      <a:pt x="12" y="1"/>
                      <a:pt x="15" y="0"/>
                      <a:pt x="17" y="0"/>
                    </a:cubicBezTo>
                    <a:cubicBezTo>
                      <a:pt x="18" y="0"/>
                      <a:pt x="21" y="1"/>
                      <a:pt x="19" y="2"/>
                    </a:cubicBezTo>
                    <a:cubicBezTo>
                      <a:pt x="18" y="3"/>
                      <a:pt x="15" y="2"/>
                      <a:pt x="14" y="4"/>
                    </a:cubicBezTo>
                    <a:cubicBezTo>
                      <a:pt x="14" y="4"/>
                      <a:pt x="19" y="6"/>
                      <a:pt x="15" y="7"/>
                    </a:cubicBezTo>
                    <a:cubicBezTo>
                      <a:pt x="13" y="8"/>
                      <a:pt x="10" y="10"/>
                      <a:pt x="7" y="9"/>
                    </a:cubicBezTo>
                    <a:cubicBezTo>
                      <a:pt x="5" y="9"/>
                      <a:pt x="9" y="10"/>
                      <a:pt x="7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4" name="Freeform 583"/>
              <p:cNvSpPr>
                <a:spLocks/>
              </p:cNvSpPr>
              <p:nvPr/>
            </p:nvSpPr>
            <p:spPr bwMode="auto">
              <a:xfrm>
                <a:off x="6327577" y="4337578"/>
                <a:ext cx="73248" cy="38227"/>
              </a:xfrm>
              <a:custGeom>
                <a:avLst/>
                <a:gdLst>
                  <a:gd name="T0" fmla="*/ 6 w 8"/>
                  <a:gd name="T1" fmla="*/ 4 h 4"/>
                  <a:gd name="T2" fmla="*/ 3 w 8"/>
                  <a:gd name="T3" fmla="*/ 0 h 4"/>
                  <a:gd name="T4" fmla="*/ 6 w 8"/>
                  <a:gd name="T5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4">
                    <a:moveTo>
                      <a:pt x="6" y="4"/>
                    </a:moveTo>
                    <a:cubicBezTo>
                      <a:pt x="4" y="4"/>
                      <a:pt x="0" y="0"/>
                      <a:pt x="3" y="0"/>
                    </a:cubicBezTo>
                    <a:cubicBezTo>
                      <a:pt x="6" y="0"/>
                      <a:pt x="8" y="3"/>
                      <a:pt x="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5" name="Freeform 584"/>
              <p:cNvSpPr>
                <a:spLocks/>
              </p:cNvSpPr>
              <p:nvPr/>
            </p:nvSpPr>
            <p:spPr bwMode="auto">
              <a:xfrm>
                <a:off x="6429489" y="4251568"/>
                <a:ext cx="197453" cy="66896"/>
              </a:xfrm>
              <a:custGeom>
                <a:avLst/>
                <a:gdLst>
                  <a:gd name="T0" fmla="*/ 1 w 21"/>
                  <a:gd name="T1" fmla="*/ 5 h 7"/>
                  <a:gd name="T2" fmla="*/ 4 w 21"/>
                  <a:gd name="T3" fmla="*/ 4 h 7"/>
                  <a:gd name="T4" fmla="*/ 9 w 21"/>
                  <a:gd name="T5" fmla="*/ 1 h 7"/>
                  <a:gd name="T6" fmla="*/ 18 w 21"/>
                  <a:gd name="T7" fmla="*/ 3 h 7"/>
                  <a:gd name="T8" fmla="*/ 11 w 21"/>
                  <a:gd name="T9" fmla="*/ 6 h 7"/>
                  <a:gd name="T10" fmla="*/ 6 w 21"/>
                  <a:gd name="T11" fmla="*/ 6 h 7"/>
                  <a:gd name="T12" fmla="*/ 1 w 21"/>
                  <a:gd name="T13" fmla="*/ 5 h 7"/>
                  <a:gd name="T14" fmla="*/ 1 w 21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7">
                    <a:moveTo>
                      <a:pt x="1" y="5"/>
                    </a:moveTo>
                    <a:cubicBezTo>
                      <a:pt x="0" y="5"/>
                      <a:pt x="3" y="4"/>
                      <a:pt x="4" y="4"/>
                    </a:cubicBezTo>
                    <a:cubicBezTo>
                      <a:pt x="6" y="3"/>
                      <a:pt x="7" y="2"/>
                      <a:pt x="9" y="1"/>
                    </a:cubicBezTo>
                    <a:cubicBezTo>
                      <a:pt x="12" y="0"/>
                      <a:pt x="15" y="1"/>
                      <a:pt x="18" y="3"/>
                    </a:cubicBezTo>
                    <a:cubicBezTo>
                      <a:pt x="21" y="6"/>
                      <a:pt x="12" y="6"/>
                      <a:pt x="11" y="6"/>
                    </a:cubicBezTo>
                    <a:cubicBezTo>
                      <a:pt x="9" y="6"/>
                      <a:pt x="8" y="7"/>
                      <a:pt x="6" y="6"/>
                    </a:cubicBezTo>
                    <a:cubicBezTo>
                      <a:pt x="4" y="5"/>
                      <a:pt x="2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6" name="Freeform 585"/>
              <p:cNvSpPr>
                <a:spLocks/>
              </p:cNvSpPr>
              <p:nvPr/>
            </p:nvSpPr>
            <p:spPr bwMode="auto">
              <a:xfrm>
                <a:off x="6907195" y="4449069"/>
                <a:ext cx="261145" cy="178393"/>
              </a:xfrm>
              <a:custGeom>
                <a:avLst/>
                <a:gdLst>
                  <a:gd name="T0" fmla="*/ 22 w 28"/>
                  <a:gd name="T1" fmla="*/ 19 h 19"/>
                  <a:gd name="T2" fmla="*/ 15 w 28"/>
                  <a:gd name="T3" fmla="*/ 19 h 19"/>
                  <a:gd name="T4" fmla="*/ 15 w 28"/>
                  <a:gd name="T5" fmla="*/ 17 h 19"/>
                  <a:gd name="T6" fmla="*/ 12 w 28"/>
                  <a:gd name="T7" fmla="*/ 15 h 19"/>
                  <a:gd name="T8" fmla="*/ 17 w 28"/>
                  <a:gd name="T9" fmla="*/ 13 h 19"/>
                  <a:gd name="T10" fmla="*/ 16 w 28"/>
                  <a:gd name="T11" fmla="*/ 12 h 19"/>
                  <a:gd name="T12" fmla="*/ 9 w 28"/>
                  <a:gd name="T13" fmla="*/ 13 h 19"/>
                  <a:gd name="T14" fmla="*/ 2 w 28"/>
                  <a:gd name="T15" fmla="*/ 13 h 19"/>
                  <a:gd name="T16" fmla="*/ 1 w 28"/>
                  <a:gd name="T17" fmla="*/ 12 h 19"/>
                  <a:gd name="T18" fmla="*/ 7 w 28"/>
                  <a:gd name="T19" fmla="*/ 10 h 19"/>
                  <a:gd name="T20" fmla="*/ 4 w 28"/>
                  <a:gd name="T21" fmla="*/ 8 h 19"/>
                  <a:gd name="T22" fmla="*/ 7 w 28"/>
                  <a:gd name="T23" fmla="*/ 6 h 19"/>
                  <a:gd name="T24" fmla="*/ 3 w 28"/>
                  <a:gd name="T25" fmla="*/ 6 h 19"/>
                  <a:gd name="T26" fmla="*/ 7 w 28"/>
                  <a:gd name="T27" fmla="*/ 4 h 19"/>
                  <a:gd name="T28" fmla="*/ 13 w 28"/>
                  <a:gd name="T29" fmla="*/ 8 h 19"/>
                  <a:gd name="T30" fmla="*/ 16 w 28"/>
                  <a:gd name="T31" fmla="*/ 9 h 19"/>
                  <a:gd name="T32" fmla="*/ 13 w 28"/>
                  <a:gd name="T33" fmla="*/ 7 h 19"/>
                  <a:gd name="T34" fmla="*/ 14 w 28"/>
                  <a:gd name="T35" fmla="*/ 5 h 19"/>
                  <a:gd name="T36" fmla="*/ 11 w 28"/>
                  <a:gd name="T37" fmla="*/ 4 h 19"/>
                  <a:gd name="T38" fmla="*/ 11 w 28"/>
                  <a:gd name="T39" fmla="*/ 2 h 19"/>
                  <a:gd name="T40" fmla="*/ 7 w 28"/>
                  <a:gd name="T41" fmla="*/ 3 h 19"/>
                  <a:gd name="T42" fmla="*/ 13 w 28"/>
                  <a:gd name="T43" fmla="*/ 1 h 19"/>
                  <a:gd name="T44" fmla="*/ 12 w 28"/>
                  <a:gd name="T45" fmla="*/ 2 h 19"/>
                  <a:gd name="T46" fmla="*/ 15 w 28"/>
                  <a:gd name="T47" fmla="*/ 3 h 19"/>
                  <a:gd name="T48" fmla="*/ 21 w 28"/>
                  <a:gd name="T49" fmla="*/ 2 h 19"/>
                  <a:gd name="T50" fmla="*/ 26 w 28"/>
                  <a:gd name="T51" fmla="*/ 8 h 19"/>
                  <a:gd name="T52" fmla="*/ 27 w 28"/>
                  <a:gd name="T53" fmla="*/ 12 h 19"/>
                  <a:gd name="T54" fmla="*/ 26 w 28"/>
                  <a:gd name="T55" fmla="*/ 14 h 19"/>
                  <a:gd name="T56" fmla="*/ 26 w 28"/>
                  <a:gd name="T57" fmla="*/ 17 h 19"/>
                  <a:gd name="T58" fmla="*/ 22 w 28"/>
                  <a:gd name="T5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8" h="19">
                    <a:moveTo>
                      <a:pt x="22" y="19"/>
                    </a:moveTo>
                    <a:cubicBezTo>
                      <a:pt x="20" y="19"/>
                      <a:pt x="17" y="19"/>
                      <a:pt x="15" y="19"/>
                    </a:cubicBezTo>
                    <a:cubicBezTo>
                      <a:pt x="12" y="19"/>
                      <a:pt x="15" y="18"/>
                      <a:pt x="15" y="17"/>
                    </a:cubicBezTo>
                    <a:cubicBezTo>
                      <a:pt x="16" y="16"/>
                      <a:pt x="11" y="16"/>
                      <a:pt x="12" y="15"/>
                    </a:cubicBezTo>
                    <a:cubicBezTo>
                      <a:pt x="13" y="14"/>
                      <a:pt x="15" y="13"/>
                      <a:pt x="17" y="13"/>
                    </a:cubicBezTo>
                    <a:cubicBezTo>
                      <a:pt x="18" y="12"/>
                      <a:pt x="17" y="12"/>
                      <a:pt x="16" y="12"/>
                    </a:cubicBezTo>
                    <a:cubicBezTo>
                      <a:pt x="14" y="11"/>
                      <a:pt x="12" y="12"/>
                      <a:pt x="9" y="13"/>
                    </a:cubicBezTo>
                    <a:cubicBezTo>
                      <a:pt x="7" y="13"/>
                      <a:pt x="5" y="13"/>
                      <a:pt x="2" y="13"/>
                    </a:cubicBezTo>
                    <a:cubicBezTo>
                      <a:pt x="2" y="14"/>
                      <a:pt x="0" y="14"/>
                      <a:pt x="1" y="12"/>
                    </a:cubicBezTo>
                    <a:cubicBezTo>
                      <a:pt x="3" y="10"/>
                      <a:pt x="5" y="11"/>
                      <a:pt x="7" y="10"/>
                    </a:cubicBezTo>
                    <a:cubicBezTo>
                      <a:pt x="11" y="9"/>
                      <a:pt x="4" y="9"/>
                      <a:pt x="4" y="8"/>
                    </a:cubicBezTo>
                    <a:cubicBezTo>
                      <a:pt x="3" y="8"/>
                      <a:pt x="7" y="6"/>
                      <a:pt x="7" y="6"/>
                    </a:cubicBezTo>
                    <a:cubicBezTo>
                      <a:pt x="7" y="6"/>
                      <a:pt x="4" y="6"/>
                      <a:pt x="3" y="6"/>
                    </a:cubicBezTo>
                    <a:cubicBezTo>
                      <a:pt x="3" y="5"/>
                      <a:pt x="6" y="4"/>
                      <a:pt x="7" y="4"/>
                    </a:cubicBezTo>
                    <a:cubicBezTo>
                      <a:pt x="9" y="4"/>
                      <a:pt x="11" y="7"/>
                      <a:pt x="13" y="8"/>
                    </a:cubicBezTo>
                    <a:cubicBezTo>
                      <a:pt x="14" y="8"/>
                      <a:pt x="15" y="10"/>
                      <a:pt x="16" y="9"/>
                    </a:cubicBezTo>
                    <a:cubicBezTo>
                      <a:pt x="19" y="7"/>
                      <a:pt x="13" y="7"/>
                      <a:pt x="13" y="7"/>
                    </a:cubicBezTo>
                    <a:cubicBezTo>
                      <a:pt x="14" y="7"/>
                      <a:pt x="18" y="6"/>
                      <a:pt x="14" y="5"/>
                    </a:cubicBezTo>
                    <a:cubicBezTo>
                      <a:pt x="13" y="5"/>
                      <a:pt x="12" y="5"/>
                      <a:pt x="11" y="4"/>
                    </a:cubicBezTo>
                    <a:cubicBezTo>
                      <a:pt x="9" y="3"/>
                      <a:pt x="11" y="3"/>
                      <a:pt x="11" y="2"/>
                    </a:cubicBezTo>
                    <a:cubicBezTo>
                      <a:pt x="10" y="2"/>
                      <a:pt x="7" y="3"/>
                      <a:pt x="7" y="3"/>
                    </a:cubicBezTo>
                    <a:cubicBezTo>
                      <a:pt x="6" y="2"/>
                      <a:pt x="13" y="1"/>
                      <a:pt x="13" y="1"/>
                    </a:cubicBezTo>
                    <a:cubicBezTo>
                      <a:pt x="13" y="1"/>
                      <a:pt x="12" y="2"/>
                      <a:pt x="12" y="2"/>
                    </a:cubicBezTo>
                    <a:cubicBezTo>
                      <a:pt x="11" y="3"/>
                      <a:pt x="14" y="3"/>
                      <a:pt x="15" y="3"/>
                    </a:cubicBezTo>
                    <a:cubicBezTo>
                      <a:pt x="18" y="4"/>
                      <a:pt x="19" y="4"/>
                      <a:pt x="21" y="2"/>
                    </a:cubicBezTo>
                    <a:cubicBezTo>
                      <a:pt x="24" y="0"/>
                      <a:pt x="27" y="6"/>
                      <a:pt x="26" y="8"/>
                    </a:cubicBezTo>
                    <a:cubicBezTo>
                      <a:pt x="26" y="10"/>
                      <a:pt x="26" y="11"/>
                      <a:pt x="27" y="12"/>
                    </a:cubicBezTo>
                    <a:cubicBezTo>
                      <a:pt x="28" y="14"/>
                      <a:pt x="28" y="15"/>
                      <a:pt x="26" y="14"/>
                    </a:cubicBezTo>
                    <a:cubicBezTo>
                      <a:pt x="24" y="12"/>
                      <a:pt x="25" y="16"/>
                      <a:pt x="26" y="17"/>
                    </a:cubicBezTo>
                    <a:cubicBezTo>
                      <a:pt x="27" y="18"/>
                      <a:pt x="23" y="19"/>
                      <a:pt x="22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7" name="Freeform 586"/>
              <p:cNvSpPr>
                <a:spLocks/>
              </p:cNvSpPr>
              <p:nvPr/>
            </p:nvSpPr>
            <p:spPr bwMode="auto">
              <a:xfrm>
                <a:off x="6878534" y="4535082"/>
                <a:ext cx="82803" cy="25484"/>
              </a:xfrm>
              <a:custGeom>
                <a:avLst/>
                <a:gdLst>
                  <a:gd name="T0" fmla="*/ 1 w 9"/>
                  <a:gd name="T1" fmla="*/ 3 h 3"/>
                  <a:gd name="T2" fmla="*/ 7 w 9"/>
                  <a:gd name="T3" fmla="*/ 0 h 3"/>
                  <a:gd name="T4" fmla="*/ 1 w 9"/>
                  <a:gd name="T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1" y="3"/>
                    </a:moveTo>
                    <a:cubicBezTo>
                      <a:pt x="4" y="2"/>
                      <a:pt x="9" y="0"/>
                      <a:pt x="7" y="0"/>
                    </a:cubicBezTo>
                    <a:cubicBezTo>
                      <a:pt x="4" y="0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8" name="Freeform 587"/>
              <p:cNvSpPr>
                <a:spLocks/>
              </p:cNvSpPr>
              <p:nvPr/>
            </p:nvSpPr>
            <p:spPr bwMode="auto">
              <a:xfrm>
                <a:off x="6859425" y="4525526"/>
                <a:ext cx="76432" cy="19114"/>
              </a:xfrm>
              <a:custGeom>
                <a:avLst/>
                <a:gdLst>
                  <a:gd name="T0" fmla="*/ 1 w 8"/>
                  <a:gd name="T1" fmla="*/ 2 h 2"/>
                  <a:gd name="T2" fmla="*/ 6 w 8"/>
                  <a:gd name="T3" fmla="*/ 0 h 2"/>
                  <a:gd name="T4" fmla="*/ 1 w 8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2">
                    <a:moveTo>
                      <a:pt x="1" y="2"/>
                    </a:moveTo>
                    <a:cubicBezTo>
                      <a:pt x="0" y="2"/>
                      <a:pt x="4" y="0"/>
                      <a:pt x="6" y="0"/>
                    </a:cubicBezTo>
                    <a:cubicBezTo>
                      <a:pt x="8" y="0"/>
                      <a:pt x="4" y="2"/>
                      <a:pt x="1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9" name="Freeform 588"/>
              <p:cNvSpPr>
                <a:spLocks/>
              </p:cNvSpPr>
              <p:nvPr/>
            </p:nvSpPr>
            <p:spPr bwMode="auto">
              <a:xfrm>
                <a:off x="6821208" y="4496854"/>
                <a:ext cx="95541" cy="47785"/>
              </a:xfrm>
              <a:custGeom>
                <a:avLst/>
                <a:gdLst>
                  <a:gd name="T0" fmla="*/ 2 w 10"/>
                  <a:gd name="T1" fmla="*/ 3 h 5"/>
                  <a:gd name="T2" fmla="*/ 10 w 10"/>
                  <a:gd name="T3" fmla="*/ 1 h 5"/>
                  <a:gd name="T4" fmla="*/ 2 w 10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0" h="5">
                    <a:moveTo>
                      <a:pt x="2" y="3"/>
                    </a:moveTo>
                    <a:cubicBezTo>
                      <a:pt x="0" y="2"/>
                      <a:pt x="10" y="0"/>
                      <a:pt x="10" y="1"/>
                    </a:cubicBezTo>
                    <a:cubicBezTo>
                      <a:pt x="10" y="2"/>
                      <a:pt x="6" y="5"/>
                      <a:pt x="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0" name="Freeform 589"/>
              <p:cNvSpPr>
                <a:spLocks/>
              </p:cNvSpPr>
              <p:nvPr/>
            </p:nvSpPr>
            <p:spPr bwMode="auto">
              <a:xfrm>
                <a:off x="6830763" y="4458630"/>
                <a:ext cx="66879" cy="47785"/>
              </a:xfrm>
              <a:custGeom>
                <a:avLst/>
                <a:gdLst>
                  <a:gd name="T0" fmla="*/ 1 w 7"/>
                  <a:gd name="T1" fmla="*/ 5 h 5"/>
                  <a:gd name="T2" fmla="*/ 0 w 7"/>
                  <a:gd name="T3" fmla="*/ 1 h 5"/>
                  <a:gd name="T4" fmla="*/ 4 w 7"/>
                  <a:gd name="T5" fmla="*/ 2 h 5"/>
                  <a:gd name="T6" fmla="*/ 7 w 7"/>
                  <a:gd name="T7" fmla="*/ 4 h 5"/>
                  <a:gd name="T8" fmla="*/ 1 w 7"/>
                  <a:gd name="T9" fmla="*/ 5 h 5"/>
                  <a:gd name="T10" fmla="*/ 1 w 7"/>
                  <a:gd name="T1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" h="5">
                    <a:moveTo>
                      <a:pt x="1" y="5"/>
                    </a:moveTo>
                    <a:cubicBezTo>
                      <a:pt x="0" y="4"/>
                      <a:pt x="0" y="2"/>
                      <a:pt x="0" y="1"/>
                    </a:cubicBezTo>
                    <a:cubicBezTo>
                      <a:pt x="1" y="0"/>
                      <a:pt x="3" y="1"/>
                      <a:pt x="4" y="2"/>
                    </a:cubicBezTo>
                    <a:cubicBezTo>
                      <a:pt x="4" y="2"/>
                      <a:pt x="7" y="3"/>
                      <a:pt x="7" y="4"/>
                    </a:cubicBezTo>
                    <a:cubicBezTo>
                      <a:pt x="7" y="4"/>
                      <a:pt x="2" y="5"/>
                      <a:pt x="1" y="5"/>
                    </a:cubicBezTo>
                    <a:cubicBezTo>
                      <a:pt x="0" y="4"/>
                      <a:pt x="4" y="5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1" name="Freeform 590"/>
              <p:cNvSpPr>
                <a:spLocks/>
              </p:cNvSpPr>
              <p:nvPr/>
            </p:nvSpPr>
            <p:spPr bwMode="auto">
              <a:xfrm>
                <a:off x="6738407" y="4347133"/>
                <a:ext cx="111465" cy="82827"/>
              </a:xfrm>
              <a:custGeom>
                <a:avLst/>
                <a:gdLst>
                  <a:gd name="T0" fmla="*/ 8 w 12"/>
                  <a:gd name="T1" fmla="*/ 8 h 9"/>
                  <a:gd name="T2" fmla="*/ 3 w 12"/>
                  <a:gd name="T3" fmla="*/ 1 h 9"/>
                  <a:gd name="T4" fmla="*/ 8 w 12"/>
                  <a:gd name="T5" fmla="*/ 8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9">
                    <a:moveTo>
                      <a:pt x="8" y="8"/>
                    </a:moveTo>
                    <a:cubicBezTo>
                      <a:pt x="6" y="9"/>
                      <a:pt x="0" y="0"/>
                      <a:pt x="3" y="1"/>
                    </a:cubicBezTo>
                    <a:cubicBezTo>
                      <a:pt x="6" y="3"/>
                      <a:pt x="12" y="8"/>
                      <a:pt x="8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2" name="Freeform 591"/>
              <p:cNvSpPr>
                <a:spLocks/>
              </p:cNvSpPr>
              <p:nvPr/>
            </p:nvSpPr>
            <p:spPr bwMode="auto">
              <a:xfrm>
                <a:off x="6916751" y="4337578"/>
                <a:ext cx="82803" cy="28669"/>
              </a:xfrm>
              <a:custGeom>
                <a:avLst/>
                <a:gdLst>
                  <a:gd name="T0" fmla="*/ 2 w 9"/>
                  <a:gd name="T1" fmla="*/ 1 h 3"/>
                  <a:gd name="T2" fmla="*/ 8 w 9"/>
                  <a:gd name="T3" fmla="*/ 2 h 3"/>
                  <a:gd name="T4" fmla="*/ 2 w 9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" h="3">
                    <a:moveTo>
                      <a:pt x="2" y="1"/>
                    </a:moveTo>
                    <a:cubicBezTo>
                      <a:pt x="5" y="0"/>
                      <a:pt x="9" y="2"/>
                      <a:pt x="8" y="2"/>
                    </a:cubicBezTo>
                    <a:cubicBezTo>
                      <a:pt x="3" y="3"/>
                      <a:pt x="0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3" name="Freeform 592"/>
              <p:cNvSpPr>
                <a:spLocks/>
              </p:cNvSpPr>
              <p:nvPr/>
            </p:nvSpPr>
            <p:spPr bwMode="auto">
              <a:xfrm>
                <a:off x="6757513" y="4187857"/>
                <a:ext cx="334395" cy="178393"/>
              </a:xfrm>
              <a:custGeom>
                <a:avLst/>
                <a:gdLst>
                  <a:gd name="T0" fmla="*/ 28 w 36"/>
                  <a:gd name="T1" fmla="*/ 17 h 19"/>
                  <a:gd name="T2" fmla="*/ 27 w 36"/>
                  <a:gd name="T3" fmla="*/ 15 h 19"/>
                  <a:gd name="T4" fmla="*/ 22 w 36"/>
                  <a:gd name="T5" fmla="*/ 13 h 19"/>
                  <a:gd name="T6" fmla="*/ 14 w 36"/>
                  <a:gd name="T7" fmla="*/ 14 h 19"/>
                  <a:gd name="T8" fmla="*/ 18 w 36"/>
                  <a:gd name="T9" fmla="*/ 12 h 19"/>
                  <a:gd name="T10" fmla="*/ 8 w 36"/>
                  <a:gd name="T11" fmla="*/ 12 h 19"/>
                  <a:gd name="T12" fmla="*/ 13 w 36"/>
                  <a:gd name="T13" fmla="*/ 10 h 19"/>
                  <a:gd name="T14" fmla="*/ 12 w 36"/>
                  <a:gd name="T15" fmla="*/ 9 h 19"/>
                  <a:gd name="T16" fmla="*/ 13 w 36"/>
                  <a:gd name="T17" fmla="*/ 8 h 19"/>
                  <a:gd name="T18" fmla="*/ 11 w 36"/>
                  <a:gd name="T19" fmla="*/ 8 h 19"/>
                  <a:gd name="T20" fmla="*/ 10 w 36"/>
                  <a:gd name="T21" fmla="*/ 6 h 19"/>
                  <a:gd name="T22" fmla="*/ 6 w 36"/>
                  <a:gd name="T23" fmla="*/ 6 h 19"/>
                  <a:gd name="T24" fmla="*/ 3 w 36"/>
                  <a:gd name="T25" fmla="*/ 5 h 19"/>
                  <a:gd name="T26" fmla="*/ 9 w 36"/>
                  <a:gd name="T27" fmla="*/ 2 h 19"/>
                  <a:gd name="T28" fmla="*/ 16 w 36"/>
                  <a:gd name="T29" fmla="*/ 1 h 19"/>
                  <a:gd name="T30" fmla="*/ 18 w 36"/>
                  <a:gd name="T31" fmla="*/ 5 h 19"/>
                  <a:gd name="T32" fmla="*/ 22 w 36"/>
                  <a:gd name="T33" fmla="*/ 4 h 19"/>
                  <a:gd name="T34" fmla="*/ 25 w 36"/>
                  <a:gd name="T35" fmla="*/ 7 h 19"/>
                  <a:gd name="T36" fmla="*/ 30 w 36"/>
                  <a:gd name="T37" fmla="*/ 7 h 19"/>
                  <a:gd name="T38" fmla="*/ 33 w 36"/>
                  <a:gd name="T39" fmla="*/ 12 h 19"/>
                  <a:gd name="T40" fmla="*/ 34 w 36"/>
                  <a:gd name="T41" fmla="*/ 16 h 19"/>
                  <a:gd name="T42" fmla="*/ 28 w 36"/>
                  <a:gd name="T43" fmla="*/ 17 h 19"/>
                  <a:gd name="T44" fmla="*/ 28 w 36"/>
                  <a:gd name="T45" fmla="*/ 17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19">
                    <a:moveTo>
                      <a:pt x="28" y="17"/>
                    </a:moveTo>
                    <a:cubicBezTo>
                      <a:pt x="27" y="17"/>
                      <a:pt x="27" y="16"/>
                      <a:pt x="27" y="15"/>
                    </a:cubicBezTo>
                    <a:cubicBezTo>
                      <a:pt x="26" y="14"/>
                      <a:pt x="23" y="13"/>
                      <a:pt x="22" y="13"/>
                    </a:cubicBezTo>
                    <a:cubicBezTo>
                      <a:pt x="21" y="13"/>
                      <a:pt x="14" y="15"/>
                      <a:pt x="14" y="14"/>
                    </a:cubicBezTo>
                    <a:cubicBezTo>
                      <a:pt x="14" y="14"/>
                      <a:pt x="18" y="12"/>
                      <a:pt x="18" y="12"/>
                    </a:cubicBezTo>
                    <a:cubicBezTo>
                      <a:pt x="15" y="11"/>
                      <a:pt x="11" y="14"/>
                      <a:pt x="8" y="12"/>
                    </a:cubicBezTo>
                    <a:cubicBezTo>
                      <a:pt x="2" y="9"/>
                      <a:pt x="13" y="10"/>
                      <a:pt x="13" y="10"/>
                    </a:cubicBezTo>
                    <a:cubicBezTo>
                      <a:pt x="13" y="10"/>
                      <a:pt x="12" y="9"/>
                      <a:pt x="12" y="9"/>
                    </a:cubicBezTo>
                    <a:cubicBezTo>
                      <a:pt x="12" y="9"/>
                      <a:pt x="13" y="8"/>
                      <a:pt x="13" y="8"/>
                    </a:cubicBezTo>
                    <a:cubicBezTo>
                      <a:pt x="14" y="7"/>
                      <a:pt x="11" y="8"/>
                      <a:pt x="11" y="8"/>
                    </a:cubicBezTo>
                    <a:cubicBezTo>
                      <a:pt x="10" y="7"/>
                      <a:pt x="12" y="6"/>
                      <a:pt x="10" y="6"/>
                    </a:cubicBezTo>
                    <a:cubicBezTo>
                      <a:pt x="9" y="6"/>
                      <a:pt x="7" y="7"/>
                      <a:pt x="6" y="6"/>
                    </a:cubicBezTo>
                    <a:cubicBezTo>
                      <a:pt x="6" y="5"/>
                      <a:pt x="4" y="6"/>
                      <a:pt x="3" y="5"/>
                    </a:cubicBezTo>
                    <a:cubicBezTo>
                      <a:pt x="0" y="0"/>
                      <a:pt x="7" y="2"/>
                      <a:pt x="9" y="2"/>
                    </a:cubicBezTo>
                    <a:cubicBezTo>
                      <a:pt x="11" y="1"/>
                      <a:pt x="14" y="0"/>
                      <a:pt x="16" y="1"/>
                    </a:cubicBezTo>
                    <a:cubicBezTo>
                      <a:pt x="19" y="2"/>
                      <a:pt x="14" y="7"/>
                      <a:pt x="18" y="5"/>
                    </a:cubicBezTo>
                    <a:cubicBezTo>
                      <a:pt x="19" y="5"/>
                      <a:pt x="21" y="3"/>
                      <a:pt x="22" y="4"/>
                    </a:cubicBezTo>
                    <a:cubicBezTo>
                      <a:pt x="23" y="5"/>
                      <a:pt x="24" y="7"/>
                      <a:pt x="25" y="7"/>
                    </a:cubicBezTo>
                    <a:cubicBezTo>
                      <a:pt x="26" y="7"/>
                      <a:pt x="29" y="6"/>
                      <a:pt x="30" y="7"/>
                    </a:cubicBezTo>
                    <a:cubicBezTo>
                      <a:pt x="32" y="8"/>
                      <a:pt x="32" y="11"/>
                      <a:pt x="33" y="12"/>
                    </a:cubicBezTo>
                    <a:cubicBezTo>
                      <a:pt x="34" y="14"/>
                      <a:pt x="36" y="15"/>
                      <a:pt x="34" y="16"/>
                    </a:cubicBezTo>
                    <a:cubicBezTo>
                      <a:pt x="33" y="18"/>
                      <a:pt x="30" y="18"/>
                      <a:pt x="28" y="17"/>
                    </a:cubicBezTo>
                    <a:cubicBezTo>
                      <a:pt x="27" y="16"/>
                      <a:pt x="31" y="19"/>
                      <a:pt x="28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4" name="Freeform 593"/>
              <p:cNvSpPr>
                <a:spLocks/>
              </p:cNvSpPr>
              <p:nvPr/>
            </p:nvSpPr>
            <p:spPr bwMode="auto">
              <a:xfrm>
                <a:off x="7018660" y="4101847"/>
                <a:ext cx="101909" cy="47785"/>
              </a:xfrm>
              <a:custGeom>
                <a:avLst/>
                <a:gdLst>
                  <a:gd name="T0" fmla="*/ 8 w 11"/>
                  <a:gd name="T1" fmla="*/ 5 h 5"/>
                  <a:gd name="T2" fmla="*/ 4 w 11"/>
                  <a:gd name="T3" fmla="*/ 4 h 5"/>
                  <a:gd name="T4" fmla="*/ 2 w 11"/>
                  <a:gd name="T5" fmla="*/ 3 h 5"/>
                  <a:gd name="T6" fmla="*/ 7 w 11"/>
                  <a:gd name="T7" fmla="*/ 2 h 5"/>
                  <a:gd name="T8" fmla="*/ 8 w 11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5">
                    <a:moveTo>
                      <a:pt x="8" y="5"/>
                    </a:moveTo>
                    <a:cubicBezTo>
                      <a:pt x="6" y="5"/>
                      <a:pt x="6" y="4"/>
                      <a:pt x="4" y="4"/>
                    </a:cubicBezTo>
                    <a:cubicBezTo>
                      <a:pt x="4" y="4"/>
                      <a:pt x="0" y="4"/>
                      <a:pt x="2" y="3"/>
                    </a:cubicBezTo>
                    <a:cubicBezTo>
                      <a:pt x="3" y="1"/>
                      <a:pt x="6" y="0"/>
                      <a:pt x="7" y="2"/>
                    </a:cubicBezTo>
                    <a:cubicBezTo>
                      <a:pt x="9" y="3"/>
                      <a:pt x="11" y="5"/>
                      <a:pt x="8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5" name="Freeform 594"/>
              <p:cNvSpPr>
                <a:spLocks/>
              </p:cNvSpPr>
              <p:nvPr/>
            </p:nvSpPr>
            <p:spPr bwMode="auto">
              <a:xfrm>
                <a:off x="7101463" y="4251568"/>
                <a:ext cx="187897" cy="105124"/>
              </a:xfrm>
              <a:custGeom>
                <a:avLst/>
                <a:gdLst>
                  <a:gd name="T0" fmla="*/ 8 w 20"/>
                  <a:gd name="T1" fmla="*/ 7 h 11"/>
                  <a:gd name="T2" fmla="*/ 3 w 20"/>
                  <a:gd name="T3" fmla="*/ 5 h 11"/>
                  <a:gd name="T4" fmla="*/ 4 w 20"/>
                  <a:gd name="T5" fmla="*/ 3 h 11"/>
                  <a:gd name="T6" fmla="*/ 1 w 20"/>
                  <a:gd name="T7" fmla="*/ 1 h 11"/>
                  <a:gd name="T8" fmla="*/ 6 w 20"/>
                  <a:gd name="T9" fmla="*/ 1 h 11"/>
                  <a:gd name="T10" fmla="*/ 12 w 20"/>
                  <a:gd name="T11" fmla="*/ 3 h 11"/>
                  <a:gd name="T12" fmla="*/ 16 w 20"/>
                  <a:gd name="T13" fmla="*/ 3 h 11"/>
                  <a:gd name="T14" fmla="*/ 19 w 20"/>
                  <a:gd name="T15" fmla="*/ 4 h 11"/>
                  <a:gd name="T16" fmla="*/ 18 w 20"/>
                  <a:gd name="T17" fmla="*/ 8 h 11"/>
                  <a:gd name="T18" fmla="*/ 15 w 20"/>
                  <a:gd name="T19" fmla="*/ 10 h 11"/>
                  <a:gd name="T20" fmla="*/ 9 w 20"/>
                  <a:gd name="T21" fmla="*/ 11 h 11"/>
                  <a:gd name="T22" fmla="*/ 4 w 20"/>
                  <a:gd name="T23" fmla="*/ 8 h 11"/>
                  <a:gd name="T24" fmla="*/ 8 w 20"/>
                  <a:gd name="T25" fmla="*/ 7 h 11"/>
                  <a:gd name="T26" fmla="*/ 8 w 20"/>
                  <a:gd name="T27" fmla="*/ 7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" h="11">
                    <a:moveTo>
                      <a:pt x="8" y="7"/>
                    </a:moveTo>
                    <a:cubicBezTo>
                      <a:pt x="6" y="7"/>
                      <a:pt x="4" y="6"/>
                      <a:pt x="3" y="5"/>
                    </a:cubicBezTo>
                    <a:cubicBezTo>
                      <a:pt x="0" y="4"/>
                      <a:pt x="4" y="3"/>
                      <a:pt x="4" y="3"/>
                    </a:cubicBezTo>
                    <a:cubicBezTo>
                      <a:pt x="4" y="2"/>
                      <a:pt x="2" y="1"/>
                      <a:pt x="1" y="1"/>
                    </a:cubicBezTo>
                    <a:cubicBezTo>
                      <a:pt x="1" y="0"/>
                      <a:pt x="6" y="1"/>
                      <a:pt x="6" y="1"/>
                    </a:cubicBezTo>
                    <a:cubicBezTo>
                      <a:pt x="8" y="1"/>
                      <a:pt x="10" y="2"/>
                      <a:pt x="12" y="3"/>
                    </a:cubicBezTo>
                    <a:cubicBezTo>
                      <a:pt x="14" y="3"/>
                      <a:pt x="15" y="3"/>
                      <a:pt x="16" y="3"/>
                    </a:cubicBezTo>
                    <a:cubicBezTo>
                      <a:pt x="17" y="3"/>
                      <a:pt x="20" y="4"/>
                      <a:pt x="19" y="4"/>
                    </a:cubicBezTo>
                    <a:cubicBezTo>
                      <a:pt x="17" y="6"/>
                      <a:pt x="16" y="5"/>
                      <a:pt x="18" y="8"/>
                    </a:cubicBezTo>
                    <a:cubicBezTo>
                      <a:pt x="19" y="9"/>
                      <a:pt x="16" y="9"/>
                      <a:pt x="15" y="10"/>
                    </a:cubicBezTo>
                    <a:cubicBezTo>
                      <a:pt x="13" y="10"/>
                      <a:pt x="11" y="11"/>
                      <a:pt x="9" y="11"/>
                    </a:cubicBezTo>
                    <a:cubicBezTo>
                      <a:pt x="8" y="10"/>
                      <a:pt x="4" y="9"/>
                      <a:pt x="4" y="8"/>
                    </a:cubicBezTo>
                    <a:cubicBezTo>
                      <a:pt x="4" y="8"/>
                      <a:pt x="10" y="7"/>
                      <a:pt x="8" y="7"/>
                    </a:cubicBezTo>
                    <a:cubicBezTo>
                      <a:pt x="5" y="6"/>
                      <a:pt x="10" y="7"/>
                      <a:pt x="8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6" name="Freeform 595"/>
              <p:cNvSpPr>
                <a:spLocks/>
              </p:cNvSpPr>
              <p:nvPr/>
            </p:nvSpPr>
            <p:spPr bwMode="auto">
              <a:xfrm>
                <a:off x="7206560" y="4347133"/>
                <a:ext cx="165604" cy="47785"/>
              </a:xfrm>
              <a:custGeom>
                <a:avLst/>
                <a:gdLst>
                  <a:gd name="T0" fmla="*/ 14 w 18"/>
                  <a:gd name="T1" fmla="*/ 5 h 5"/>
                  <a:gd name="T2" fmla="*/ 16 w 18"/>
                  <a:gd name="T3" fmla="*/ 2 h 5"/>
                  <a:gd name="T4" fmla="*/ 13 w 18"/>
                  <a:gd name="T5" fmla="*/ 1 h 5"/>
                  <a:gd name="T6" fmla="*/ 3 w 18"/>
                  <a:gd name="T7" fmla="*/ 1 h 5"/>
                  <a:gd name="T8" fmla="*/ 4 w 18"/>
                  <a:gd name="T9" fmla="*/ 4 h 5"/>
                  <a:gd name="T10" fmla="*/ 14 w 18"/>
                  <a:gd name="T11" fmla="*/ 5 h 5"/>
                  <a:gd name="T12" fmla="*/ 14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4" y="5"/>
                    </a:moveTo>
                    <a:cubicBezTo>
                      <a:pt x="14" y="4"/>
                      <a:pt x="18" y="2"/>
                      <a:pt x="16" y="2"/>
                    </a:cubicBezTo>
                    <a:cubicBezTo>
                      <a:pt x="15" y="1"/>
                      <a:pt x="14" y="1"/>
                      <a:pt x="13" y="1"/>
                    </a:cubicBezTo>
                    <a:cubicBezTo>
                      <a:pt x="10" y="1"/>
                      <a:pt x="6" y="0"/>
                      <a:pt x="3" y="1"/>
                    </a:cubicBezTo>
                    <a:cubicBezTo>
                      <a:pt x="0" y="1"/>
                      <a:pt x="1" y="4"/>
                      <a:pt x="4" y="4"/>
                    </a:cubicBezTo>
                    <a:cubicBezTo>
                      <a:pt x="7" y="4"/>
                      <a:pt x="11" y="5"/>
                      <a:pt x="14" y="5"/>
                    </a:cubicBezTo>
                    <a:cubicBezTo>
                      <a:pt x="16" y="4"/>
                      <a:pt x="12" y="5"/>
                      <a:pt x="14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7" name="Freeform 596"/>
              <p:cNvSpPr>
                <a:spLocks/>
              </p:cNvSpPr>
              <p:nvPr/>
            </p:nvSpPr>
            <p:spPr bwMode="auto">
              <a:xfrm>
                <a:off x="7197007" y="4560566"/>
                <a:ext cx="156051" cy="105124"/>
              </a:xfrm>
              <a:custGeom>
                <a:avLst/>
                <a:gdLst>
                  <a:gd name="T0" fmla="*/ 7 w 17"/>
                  <a:gd name="T1" fmla="*/ 1 h 11"/>
                  <a:gd name="T2" fmla="*/ 1 w 17"/>
                  <a:gd name="T3" fmla="*/ 6 h 11"/>
                  <a:gd name="T4" fmla="*/ 10 w 17"/>
                  <a:gd name="T5" fmla="*/ 10 h 11"/>
                  <a:gd name="T6" fmla="*/ 15 w 17"/>
                  <a:gd name="T7" fmla="*/ 10 h 11"/>
                  <a:gd name="T8" fmla="*/ 15 w 17"/>
                  <a:gd name="T9" fmla="*/ 8 h 11"/>
                  <a:gd name="T10" fmla="*/ 16 w 17"/>
                  <a:gd name="T11" fmla="*/ 6 h 11"/>
                  <a:gd name="T12" fmla="*/ 7 w 17"/>
                  <a:gd name="T13" fmla="*/ 1 h 11"/>
                  <a:gd name="T14" fmla="*/ 7 w 17"/>
                  <a:gd name="T15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" h="11">
                    <a:moveTo>
                      <a:pt x="7" y="1"/>
                    </a:moveTo>
                    <a:cubicBezTo>
                      <a:pt x="5" y="0"/>
                      <a:pt x="2" y="4"/>
                      <a:pt x="1" y="6"/>
                    </a:cubicBezTo>
                    <a:cubicBezTo>
                      <a:pt x="0" y="8"/>
                      <a:pt x="8" y="10"/>
                      <a:pt x="10" y="10"/>
                    </a:cubicBezTo>
                    <a:cubicBezTo>
                      <a:pt x="11" y="11"/>
                      <a:pt x="14" y="11"/>
                      <a:pt x="15" y="10"/>
                    </a:cubicBezTo>
                    <a:cubicBezTo>
                      <a:pt x="16" y="10"/>
                      <a:pt x="15" y="9"/>
                      <a:pt x="15" y="8"/>
                    </a:cubicBezTo>
                    <a:cubicBezTo>
                      <a:pt x="15" y="7"/>
                      <a:pt x="15" y="6"/>
                      <a:pt x="16" y="6"/>
                    </a:cubicBezTo>
                    <a:cubicBezTo>
                      <a:pt x="17" y="4"/>
                      <a:pt x="9" y="1"/>
                      <a:pt x="7" y="1"/>
                    </a:cubicBezTo>
                    <a:cubicBezTo>
                      <a:pt x="5" y="0"/>
                      <a:pt x="8" y="1"/>
                      <a:pt x="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8" name="Freeform 597"/>
              <p:cNvSpPr>
                <a:spLocks/>
              </p:cNvSpPr>
              <p:nvPr/>
            </p:nvSpPr>
            <p:spPr bwMode="auto">
              <a:xfrm>
                <a:off x="7270254" y="4535082"/>
                <a:ext cx="38217" cy="25484"/>
              </a:xfrm>
              <a:custGeom>
                <a:avLst/>
                <a:gdLst>
                  <a:gd name="T0" fmla="*/ 3 w 4"/>
                  <a:gd name="T1" fmla="*/ 2 h 3"/>
                  <a:gd name="T2" fmla="*/ 1 w 4"/>
                  <a:gd name="T3" fmla="*/ 1 h 3"/>
                  <a:gd name="T4" fmla="*/ 3 w 4"/>
                  <a:gd name="T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3">
                    <a:moveTo>
                      <a:pt x="3" y="2"/>
                    </a:moveTo>
                    <a:cubicBezTo>
                      <a:pt x="1" y="3"/>
                      <a:pt x="0" y="1"/>
                      <a:pt x="1" y="1"/>
                    </a:cubicBezTo>
                    <a:cubicBezTo>
                      <a:pt x="2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9" name="Freeform 598"/>
              <p:cNvSpPr>
                <a:spLocks/>
              </p:cNvSpPr>
              <p:nvPr/>
            </p:nvSpPr>
            <p:spPr bwMode="auto">
              <a:xfrm>
                <a:off x="7439043" y="4366247"/>
                <a:ext cx="82803" cy="54153"/>
              </a:xfrm>
              <a:custGeom>
                <a:avLst/>
                <a:gdLst>
                  <a:gd name="T0" fmla="*/ 1 w 9"/>
                  <a:gd name="T1" fmla="*/ 5 h 6"/>
                  <a:gd name="T2" fmla="*/ 1 w 9"/>
                  <a:gd name="T3" fmla="*/ 1 h 6"/>
                  <a:gd name="T4" fmla="*/ 5 w 9"/>
                  <a:gd name="T5" fmla="*/ 1 h 6"/>
                  <a:gd name="T6" fmla="*/ 9 w 9"/>
                  <a:gd name="T7" fmla="*/ 3 h 6"/>
                  <a:gd name="T8" fmla="*/ 5 w 9"/>
                  <a:gd name="T9" fmla="*/ 5 h 6"/>
                  <a:gd name="T10" fmla="*/ 1 w 9"/>
                  <a:gd name="T11" fmla="*/ 5 h 6"/>
                  <a:gd name="T12" fmla="*/ 1 w 9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6">
                    <a:moveTo>
                      <a:pt x="1" y="5"/>
                    </a:moveTo>
                    <a:cubicBezTo>
                      <a:pt x="1" y="5"/>
                      <a:pt x="2" y="2"/>
                      <a:pt x="1" y="1"/>
                    </a:cubicBezTo>
                    <a:cubicBezTo>
                      <a:pt x="1" y="0"/>
                      <a:pt x="4" y="1"/>
                      <a:pt x="5" y="1"/>
                    </a:cubicBezTo>
                    <a:cubicBezTo>
                      <a:pt x="6" y="1"/>
                      <a:pt x="9" y="2"/>
                      <a:pt x="9" y="3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3" y="6"/>
                      <a:pt x="3" y="6"/>
                      <a:pt x="1" y="5"/>
                    </a:cubicBezTo>
                    <a:cubicBezTo>
                      <a:pt x="0" y="4"/>
                      <a:pt x="2" y="6"/>
                      <a:pt x="1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0" name="Freeform 599"/>
              <p:cNvSpPr>
                <a:spLocks/>
              </p:cNvSpPr>
              <p:nvPr/>
            </p:nvSpPr>
            <p:spPr bwMode="auto">
              <a:xfrm>
                <a:off x="7483629" y="4449069"/>
                <a:ext cx="28662" cy="38227"/>
              </a:xfrm>
              <a:custGeom>
                <a:avLst/>
                <a:gdLst>
                  <a:gd name="T0" fmla="*/ 2 w 3"/>
                  <a:gd name="T1" fmla="*/ 1 h 4"/>
                  <a:gd name="T2" fmla="*/ 1 w 3"/>
                  <a:gd name="T3" fmla="*/ 3 h 4"/>
                  <a:gd name="T4" fmla="*/ 2 w 3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4">
                    <a:moveTo>
                      <a:pt x="2" y="1"/>
                    </a:moveTo>
                    <a:cubicBezTo>
                      <a:pt x="0" y="0"/>
                      <a:pt x="0" y="3"/>
                      <a:pt x="1" y="3"/>
                    </a:cubicBezTo>
                    <a:cubicBezTo>
                      <a:pt x="2" y="4"/>
                      <a:pt x="3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1" name="Freeform 600"/>
              <p:cNvSpPr>
                <a:spLocks/>
              </p:cNvSpPr>
              <p:nvPr/>
            </p:nvSpPr>
            <p:spPr bwMode="auto">
              <a:xfrm>
                <a:off x="7177896" y="4420403"/>
                <a:ext cx="831212" cy="254845"/>
              </a:xfrm>
              <a:custGeom>
                <a:avLst/>
                <a:gdLst>
                  <a:gd name="T0" fmla="*/ 17 w 89"/>
                  <a:gd name="T1" fmla="*/ 7 h 27"/>
                  <a:gd name="T2" fmla="*/ 19 w 89"/>
                  <a:gd name="T3" fmla="*/ 4 h 27"/>
                  <a:gd name="T4" fmla="*/ 15 w 89"/>
                  <a:gd name="T5" fmla="*/ 2 h 27"/>
                  <a:gd name="T6" fmla="*/ 12 w 89"/>
                  <a:gd name="T7" fmla="*/ 2 h 27"/>
                  <a:gd name="T8" fmla="*/ 4 w 89"/>
                  <a:gd name="T9" fmla="*/ 1 h 27"/>
                  <a:gd name="T10" fmla="*/ 4 w 89"/>
                  <a:gd name="T11" fmla="*/ 3 h 27"/>
                  <a:gd name="T12" fmla="*/ 0 w 89"/>
                  <a:gd name="T13" fmla="*/ 4 h 27"/>
                  <a:gd name="T14" fmla="*/ 5 w 89"/>
                  <a:gd name="T15" fmla="*/ 5 h 27"/>
                  <a:gd name="T16" fmla="*/ 7 w 89"/>
                  <a:gd name="T17" fmla="*/ 6 h 27"/>
                  <a:gd name="T18" fmla="*/ 6 w 89"/>
                  <a:gd name="T19" fmla="*/ 7 h 27"/>
                  <a:gd name="T20" fmla="*/ 24 w 89"/>
                  <a:gd name="T21" fmla="*/ 13 h 27"/>
                  <a:gd name="T22" fmla="*/ 25 w 89"/>
                  <a:gd name="T23" fmla="*/ 16 h 27"/>
                  <a:gd name="T24" fmla="*/ 24 w 89"/>
                  <a:gd name="T25" fmla="*/ 21 h 27"/>
                  <a:gd name="T26" fmla="*/ 27 w 89"/>
                  <a:gd name="T27" fmla="*/ 25 h 27"/>
                  <a:gd name="T28" fmla="*/ 30 w 89"/>
                  <a:gd name="T29" fmla="*/ 24 h 27"/>
                  <a:gd name="T30" fmla="*/ 33 w 89"/>
                  <a:gd name="T31" fmla="*/ 26 h 27"/>
                  <a:gd name="T32" fmla="*/ 38 w 89"/>
                  <a:gd name="T33" fmla="*/ 26 h 27"/>
                  <a:gd name="T34" fmla="*/ 42 w 89"/>
                  <a:gd name="T35" fmla="*/ 23 h 27"/>
                  <a:gd name="T36" fmla="*/ 45 w 89"/>
                  <a:gd name="T37" fmla="*/ 26 h 27"/>
                  <a:gd name="T38" fmla="*/ 52 w 89"/>
                  <a:gd name="T39" fmla="*/ 27 h 27"/>
                  <a:gd name="T40" fmla="*/ 62 w 89"/>
                  <a:gd name="T41" fmla="*/ 27 h 27"/>
                  <a:gd name="T42" fmla="*/ 65 w 89"/>
                  <a:gd name="T43" fmla="*/ 27 h 27"/>
                  <a:gd name="T44" fmla="*/ 67 w 89"/>
                  <a:gd name="T45" fmla="*/ 24 h 27"/>
                  <a:gd name="T46" fmla="*/ 70 w 89"/>
                  <a:gd name="T47" fmla="*/ 25 h 27"/>
                  <a:gd name="T48" fmla="*/ 76 w 89"/>
                  <a:gd name="T49" fmla="*/ 27 h 27"/>
                  <a:gd name="T50" fmla="*/ 82 w 89"/>
                  <a:gd name="T51" fmla="*/ 26 h 27"/>
                  <a:gd name="T52" fmla="*/ 85 w 89"/>
                  <a:gd name="T53" fmla="*/ 24 h 27"/>
                  <a:gd name="T54" fmla="*/ 85 w 89"/>
                  <a:gd name="T55" fmla="*/ 22 h 27"/>
                  <a:gd name="T56" fmla="*/ 82 w 89"/>
                  <a:gd name="T57" fmla="*/ 22 h 27"/>
                  <a:gd name="T58" fmla="*/ 85 w 89"/>
                  <a:gd name="T59" fmla="*/ 17 h 27"/>
                  <a:gd name="T60" fmla="*/ 80 w 89"/>
                  <a:gd name="T61" fmla="*/ 16 h 27"/>
                  <a:gd name="T62" fmla="*/ 78 w 89"/>
                  <a:gd name="T63" fmla="*/ 14 h 27"/>
                  <a:gd name="T64" fmla="*/ 70 w 89"/>
                  <a:gd name="T65" fmla="*/ 14 h 27"/>
                  <a:gd name="T66" fmla="*/ 65 w 89"/>
                  <a:gd name="T67" fmla="*/ 14 h 27"/>
                  <a:gd name="T68" fmla="*/ 55 w 89"/>
                  <a:gd name="T69" fmla="*/ 17 h 27"/>
                  <a:gd name="T70" fmla="*/ 56 w 89"/>
                  <a:gd name="T71" fmla="*/ 18 h 27"/>
                  <a:gd name="T72" fmla="*/ 52 w 89"/>
                  <a:gd name="T73" fmla="*/ 18 h 27"/>
                  <a:gd name="T74" fmla="*/ 49 w 89"/>
                  <a:gd name="T75" fmla="*/ 16 h 27"/>
                  <a:gd name="T76" fmla="*/ 46 w 89"/>
                  <a:gd name="T77" fmla="*/ 17 h 27"/>
                  <a:gd name="T78" fmla="*/ 42 w 89"/>
                  <a:gd name="T79" fmla="*/ 16 h 27"/>
                  <a:gd name="T80" fmla="*/ 41 w 89"/>
                  <a:gd name="T81" fmla="*/ 18 h 27"/>
                  <a:gd name="T82" fmla="*/ 38 w 89"/>
                  <a:gd name="T83" fmla="*/ 16 h 27"/>
                  <a:gd name="T84" fmla="*/ 39 w 89"/>
                  <a:gd name="T85" fmla="*/ 14 h 27"/>
                  <a:gd name="T86" fmla="*/ 34 w 89"/>
                  <a:gd name="T87" fmla="*/ 12 h 27"/>
                  <a:gd name="T88" fmla="*/ 30 w 89"/>
                  <a:gd name="T89" fmla="*/ 13 h 27"/>
                  <a:gd name="T90" fmla="*/ 32 w 89"/>
                  <a:gd name="T91" fmla="*/ 12 h 27"/>
                  <a:gd name="T92" fmla="*/ 28 w 89"/>
                  <a:gd name="T93" fmla="*/ 9 h 27"/>
                  <a:gd name="T94" fmla="*/ 38 w 89"/>
                  <a:gd name="T95" fmla="*/ 10 h 27"/>
                  <a:gd name="T96" fmla="*/ 33 w 89"/>
                  <a:gd name="T97" fmla="*/ 7 h 27"/>
                  <a:gd name="T98" fmla="*/ 28 w 89"/>
                  <a:gd name="T99" fmla="*/ 7 h 27"/>
                  <a:gd name="T100" fmla="*/ 32 w 89"/>
                  <a:gd name="T101" fmla="*/ 6 h 27"/>
                  <a:gd name="T102" fmla="*/ 27 w 89"/>
                  <a:gd name="T103" fmla="*/ 5 h 27"/>
                  <a:gd name="T104" fmla="*/ 17 w 89"/>
                  <a:gd name="T105" fmla="*/ 7 h 27"/>
                  <a:gd name="T106" fmla="*/ 17 w 89"/>
                  <a:gd name="T107" fmla="*/ 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9" h="27">
                    <a:moveTo>
                      <a:pt x="17" y="7"/>
                    </a:moveTo>
                    <a:cubicBezTo>
                      <a:pt x="18" y="7"/>
                      <a:pt x="20" y="5"/>
                      <a:pt x="19" y="4"/>
                    </a:cubicBezTo>
                    <a:cubicBezTo>
                      <a:pt x="18" y="3"/>
                      <a:pt x="16" y="2"/>
                      <a:pt x="15" y="2"/>
                    </a:cubicBezTo>
                    <a:cubicBezTo>
                      <a:pt x="14" y="2"/>
                      <a:pt x="13" y="2"/>
                      <a:pt x="12" y="2"/>
                    </a:cubicBezTo>
                    <a:cubicBezTo>
                      <a:pt x="9" y="1"/>
                      <a:pt x="7" y="0"/>
                      <a:pt x="4" y="1"/>
                    </a:cubicBezTo>
                    <a:cubicBezTo>
                      <a:pt x="0" y="2"/>
                      <a:pt x="3" y="2"/>
                      <a:pt x="4" y="3"/>
                    </a:cubicBezTo>
                    <a:cubicBezTo>
                      <a:pt x="4" y="3"/>
                      <a:pt x="0" y="3"/>
                      <a:pt x="0" y="4"/>
                    </a:cubicBezTo>
                    <a:cubicBezTo>
                      <a:pt x="0" y="5"/>
                      <a:pt x="4" y="5"/>
                      <a:pt x="5" y="5"/>
                    </a:cubicBezTo>
                    <a:cubicBezTo>
                      <a:pt x="5" y="6"/>
                      <a:pt x="7" y="6"/>
                      <a:pt x="7" y="6"/>
                    </a:cubicBezTo>
                    <a:cubicBezTo>
                      <a:pt x="7" y="7"/>
                      <a:pt x="6" y="7"/>
                      <a:pt x="6" y="7"/>
                    </a:cubicBezTo>
                    <a:cubicBezTo>
                      <a:pt x="12" y="11"/>
                      <a:pt x="21" y="5"/>
                      <a:pt x="24" y="13"/>
                    </a:cubicBezTo>
                    <a:cubicBezTo>
                      <a:pt x="24" y="14"/>
                      <a:pt x="26" y="15"/>
                      <a:pt x="25" y="16"/>
                    </a:cubicBezTo>
                    <a:cubicBezTo>
                      <a:pt x="24" y="18"/>
                      <a:pt x="23" y="19"/>
                      <a:pt x="24" y="21"/>
                    </a:cubicBezTo>
                    <a:cubicBezTo>
                      <a:pt x="24" y="21"/>
                      <a:pt x="26" y="25"/>
                      <a:pt x="27" y="25"/>
                    </a:cubicBezTo>
                    <a:cubicBezTo>
                      <a:pt x="28" y="26"/>
                      <a:pt x="30" y="23"/>
                      <a:pt x="30" y="24"/>
                    </a:cubicBezTo>
                    <a:cubicBezTo>
                      <a:pt x="31" y="24"/>
                      <a:pt x="32" y="26"/>
                      <a:pt x="33" y="26"/>
                    </a:cubicBezTo>
                    <a:cubicBezTo>
                      <a:pt x="35" y="27"/>
                      <a:pt x="37" y="26"/>
                      <a:pt x="38" y="26"/>
                    </a:cubicBezTo>
                    <a:cubicBezTo>
                      <a:pt x="39" y="25"/>
                      <a:pt x="41" y="23"/>
                      <a:pt x="42" y="23"/>
                    </a:cubicBezTo>
                    <a:cubicBezTo>
                      <a:pt x="42" y="23"/>
                      <a:pt x="44" y="26"/>
                      <a:pt x="45" y="26"/>
                    </a:cubicBezTo>
                    <a:cubicBezTo>
                      <a:pt x="47" y="27"/>
                      <a:pt x="50" y="27"/>
                      <a:pt x="52" y="27"/>
                    </a:cubicBezTo>
                    <a:cubicBezTo>
                      <a:pt x="56" y="27"/>
                      <a:pt x="59" y="27"/>
                      <a:pt x="62" y="27"/>
                    </a:cubicBezTo>
                    <a:cubicBezTo>
                      <a:pt x="63" y="27"/>
                      <a:pt x="64" y="27"/>
                      <a:pt x="65" y="27"/>
                    </a:cubicBezTo>
                    <a:cubicBezTo>
                      <a:pt x="67" y="26"/>
                      <a:pt x="66" y="24"/>
                      <a:pt x="67" y="24"/>
                    </a:cubicBezTo>
                    <a:cubicBezTo>
                      <a:pt x="68" y="23"/>
                      <a:pt x="69" y="24"/>
                      <a:pt x="70" y="25"/>
                    </a:cubicBezTo>
                    <a:cubicBezTo>
                      <a:pt x="71" y="26"/>
                      <a:pt x="74" y="27"/>
                      <a:pt x="76" y="27"/>
                    </a:cubicBezTo>
                    <a:cubicBezTo>
                      <a:pt x="78" y="27"/>
                      <a:pt x="80" y="27"/>
                      <a:pt x="82" y="26"/>
                    </a:cubicBezTo>
                    <a:cubicBezTo>
                      <a:pt x="84" y="26"/>
                      <a:pt x="83" y="24"/>
                      <a:pt x="85" y="24"/>
                    </a:cubicBezTo>
                    <a:cubicBezTo>
                      <a:pt x="86" y="24"/>
                      <a:pt x="87" y="21"/>
                      <a:pt x="85" y="22"/>
                    </a:cubicBezTo>
                    <a:cubicBezTo>
                      <a:pt x="85" y="22"/>
                      <a:pt x="83" y="22"/>
                      <a:pt x="82" y="22"/>
                    </a:cubicBezTo>
                    <a:cubicBezTo>
                      <a:pt x="82" y="22"/>
                      <a:pt x="89" y="18"/>
                      <a:pt x="85" y="17"/>
                    </a:cubicBezTo>
                    <a:cubicBezTo>
                      <a:pt x="84" y="17"/>
                      <a:pt x="82" y="16"/>
                      <a:pt x="80" y="16"/>
                    </a:cubicBezTo>
                    <a:cubicBezTo>
                      <a:pt x="78" y="16"/>
                      <a:pt x="80" y="14"/>
                      <a:pt x="78" y="14"/>
                    </a:cubicBezTo>
                    <a:cubicBezTo>
                      <a:pt x="75" y="14"/>
                      <a:pt x="73" y="14"/>
                      <a:pt x="70" y="14"/>
                    </a:cubicBezTo>
                    <a:cubicBezTo>
                      <a:pt x="68" y="14"/>
                      <a:pt x="67" y="13"/>
                      <a:pt x="65" y="14"/>
                    </a:cubicBezTo>
                    <a:cubicBezTo>
                      <a:pt x="64" y="14"/>
                      <a:pt x="55" y="16"/>
                      <a:pt x="55" y="17"/>
                    </a:cubicBezTo>
                    <a:cubicBezTo>
                      <a:pt x="55" y="17"/>
                      <a:pt x="56" y="17"/>
                      <a:pt x="56" y="18"/>
                    </a:cubicBezTo>
                    <a:cubicBezTo>
                      <a:pt x="56" y="18"/>
                      <a:pt x="53" y="18"/>
                      <a:pt x="52" y="18"/>
                    </a:cubicBezTo>
                    <a:cubicBezTo>
                      <a:pt x="51" y="18"/>
                      <a:pt x="50" y="17"/>
                      <a:pt x="49" y="16"/>
                    </a:cubicBezTo>
                    <a:cubicBezTo>
                      <a:pt x="48" y="16"/>
                      <a:pt x="47" y="17"/>
                      <a:pt x="46" y="17"/>
                    </a:cubicBezTo>
                    <a:cubicBezTo>
                      <a:pt x="45" y="17"/>
                      <a:pt x="43" y="16"/>
                      <a:pt x="42" y="16"/>
                    </a:cubicBezTo>
                    <a:cubicBezTo>
                      <a:pt x="41" y="16"/>
                      <a:pt x="42" y="18"/>
                      <a:pt x="41" y="18"/>
                    </a:cubicBezTo>
                    <a:cubicBezTo>
                      <a:pt x="40" y="18"/>
                      <a:pt x="39" y="16"/>
                      <a:pt x="38" y="16"/>
                    </a:cubicBezTo>
                    <a:cubicBezTo>
                      <a:pt x="35" y="16"/>
                      <a:pt x="39" y="15"/>
                      <a:pt x="39" y="14"/>
                    </a:cubicBezTo>
                    <a:cubicBezTo>
                      <a:pt x="39" y="13"/>
                      <a:pt x="35" y="12"/>
                      <a:pt x="34" y="12"/>
                    </a:cubicBezTo>
                    <a:cubicBezTo>
                      <a:pt x="34" y="12"/>
                      <a:pt x="30" y="13"/>
                      <a:pt x="30" y="13"/>
                    </a:cubicBezTo>
                    <a:cubicBezTo>
                      <a:pt x="30" y="12"/>
                      <a:pt x="32" y="12"/>
                      <a:pt x="32" y="12"/>
                    </a:cubicBezTo>
                    <a:cubicBezTo>
                      <a:pt x="32" y="11"/>
                      <a:pt x="27" y="10"/>
                      <a:pt x="28" y="9"/>
                    </a:cubicBezTo>
                    <a:cubicBezTo>
                      <a:pt x="28" y="9"/>
                      <a:pt x="38" y="10"/>
                      <a:pt x="38" y="10"/>
                    </a:cubicBezTo>
                    <a:cubicBezTo>
                      <a:pt x="38" y="9"/>
                      <a:pt x="34" y="8"/>
                      <a:pt x="33" y="7"/>
                    </a:cubicBezTo>
                    <a:cubicBezTo>
                      <a:pt x="32" y="7"/>
                      <a:pt x="30" y="7"/>
                      <a:pt x="28" y="7"/>
                    </a:cubicBezTo>
                    <a:cubicBezTo>
                      <a:pt x="29" y="7"/>
                      <a:pt x="31" y="7"/>
                      <a:pt x="32" y="6"/>
                    </a:cubicBezTo>
                    <a:cubicBezTo>
                      <a:pt x="32" y="5"/>
                      <a:pt x="27" y="5"/>
                      <a:pt x="27" y="5"/>
                    </a:cubicBezTo>
                    <a:cubicBezTo>
                      <a:pt x="23" y="5"/>
                      <a:pt x="21" y="6"/>
                      <a:pt x="17" y="7"/>
                    </a:cubicBezTo>
                    <a:cubicBezTo>
                      <a:pt x="17" y="7"/>
                      <a:pt x="18" y="7"/>
                      <a:pt x="17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2" name="Freeform 601"/>
              <p:cNvSpPr>
                <a:spLocks/>
              </p:cNvSpPr>
              <p:nvPr/>
            </p:nvSpPr>
            <p:spPr bwMode="auto">
              <a:xfrm>
                <a:off x="7197007" y="3980797"/>
                <a:ext cx="550956" cy="347225"/>
              </a:xfrm>
              <a:custGeom>
                <a:avLst/>
                <a:gdLst>
                  <a:gd name="T0" fmla="*/ 55 w 59"/>
                  <a:gd name="T1" fmla="*/ 21 h 37"/>
                  <a:gd name="T2" fmla="*/ 46 w 59"/>
                  <a:gd name="T3" fmla="*/ 20 h 37"/>
                  <a:gd name="T4" fmla="*/ 46 w 59"/>
                  <a:gd name="T5" fmla="*/ 18 h 37"/>
                  <a:gd name="T6" fmla="*/ 44 w 59"/>
                  <a:gd name="T7" fmla="*/ 15 h 37"/>
                  <a:gd name="T8" fmla="*/ 44 w 59"/>
                  <a:gd name="T9" fmla="*/ 11 h 37"/>
                  <a:gd name="T10" fmla="*/ 43 w 59"/>
                  <a:gd name="T11" fmla="*/ 15 h 37"/>
                  <a:gd name="T12" fmla="*/ 35 w 59"/>
                  <a:gd name="T13" fmla="*/ 10 h 37"/>
                  <a:gd name="T14" fmla="*/ 24 w 59"/>
                  <a:gd name="T15" fmla="*/ 2 h 37"/>
                  <a:gd name="T16" fmla="*/ 12 w 59"/>
                  <a:gd name="T17" fmla="*/ 1 h 37"/>
                  <a:gd name="T18" fmla="*/ 12 w 59"/>
                  <a:gd name="T19" fmla="*/ 3 h 37"/>
                  <a:gd name="T20" fmla="*/ 6 w 59"/>
                  <a:gd name="T21" fmla="*/ 5 h 37"/>
                  <a:gd name="T22" fmla="*/ 11 w 59"/>
                  <a:gd name="T23" fmla="*/ 9 h 37"/>
                  <a:gd name="T24" fmla="*/ 6 w 59"/>
                  <a:gd name="T25" fmla="*/ 9 h 37"/>
                  <a:gd name="T26" fmla="*/ 5 w 59"/>
                  <a:gd name="T27" fmla="*/ 11 h 37"/>
                  <a:gd name="T28" fmla="*/ 6 w 59"/>
                  <a:gd name="T29" fmla="*/ 14 h 37"/>
                  <a:gd name="T30" fmla="*/ 10 w 59"/>
                  <a:gd name="T31" fmla="*/ 14 h 37"/>
                  <a:gd name="T32" fmla="*/ 0 w 59"/>
                  <a:gd name="T33" fmla="*/ 15 h 37"/>
                  <a:gd name="T34" fmla="*/ 7 w 59"/>
                  <a:gd name="T35" fmla="*/ 20 h 37"/>
                  <a:gd name="T36" fmla="*/ 8 w 59"/>
                  <a:gd name="T37" fmla="*/ 23 h 37"/>
                  <a:gd name="T38" fmla="*/ 14 w 59"/>
                  <a:gd name="T39" fmla="*/ 23 h 37"/>
                  <a:gd name="T40" fmla="*/ 26 w 59"/>
                  <a:gd name="T41" fmla="*/ 23 h 37"/>
                  <a:gd name="T42" fmla="*/ 28 w 59"/>
                  <a:gd name="T43" fmla="*/ 24 h 37"/>
                  <a:gd name="T44" fmla="*/ 16 w 59"/>
                  <a:gd name="T45" fmla="*/ 25 h 37"/>
                  <a:gd name="T46" fmla="*/ 16 w 59"/>
                  <a:gd name="T47" fmla="*/ 30 h 37"/>
                  <a:gd name="T48" fmla="*/ 19 w 59"/>
                  <a:gd name="T49" fmla="*/ 33 h 37"/>
                  <a:gd name="T50" fmla="*/ 32 w 59"/>
                  <a:gd name="T51" fmla="*/ 35 h 37"/>
                  <a:gd name="T52" fmla="*/ 34 w 59"/>
                  <a:gd name="T53" fmla="*/ 36 h 37"/>
                  <a:gd name="T54" fmla="*/ 40 w 59"/>
                  <a:gd name="T55" fmla="*/ 35 h 37"/>
                  <a:gd name="T56" fmla="*/ 41 w 59"/>
                  <a:gd name="T57" fmla="*/ 35 h 37"/>
                  <a:gd name="T58" fmla="*/ 41 w 59"/>
                  <a:gd name="T59" fmla="*/ 29 h 37"/>
                  <a:gd name="T60" fmla="*/ 46 w 59"/>
                  <a:gd name="T61" fmla="*/ 30 h 37"/>
                  <a:gd name="T62" fmla="*/ 51 w 59"/>
                  <a:gd name="T63" fmla="*/ 28 h 37"/>
                  <a:gd name="T64" fmla="*/ 54 w 59"/>
                  <a:gd name="T65" fmla="*/ 26 h 37"/>
                  <a:gd name="T66" fmla="*/ 58 w 59"/>
                  <a:gd name="T67" fmla="*/ 2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" h="37">
                    <a:moveTo>
                      <a:pt x="58" y="24"/>
                    </a:moveTo>
                    <a:cubicBezTo>
                      <a:pt x="58" y="22"/>
                      <a:pt x="56" y="22"/>
                      <a:pt x="55" y="21"/>
                    </a:cubicBezTo>
                    <a:cubicBezTo>
                      <a:pt x="54" y="20"/>
                      <a:pt x="53" y="22"/>
                      <a:pt x="52" y="21"/>
                    </a:cubicBezTo>
                    <a:cubicBezTo>
                      <a:pt x="50" y="19"/>
                      <a:pt x="48" y="21"/>
                      <a:pt x="46" y="20"/>
                    </a:cubicBezTo>
                    <a:cubicBezTo>
                      <a:pt x="46" y="20"/>
                      <a:pt x="48" y="19"/>
                      <a:pt x="48" y="18"/>
                    </a:cubicBezTo>
                    <a:cubicBezTo>
                      <a:pt x="48" y="18"/>
                      <a:pt x="46" y="18"/>
                      <a:pt x="46" y="18"/>
                    </a:cubicBezTo>
                    <a:cubicBezTo>
                      <a:pt x="46" y="17"/>
                      <a:pt x="47" y="17"/>
                      <a:pt x="47" y="16"/>
                    </a:cubicBezTo>
                    <a:cubicBezTo>
                      <a:pt x="47" y="15"/>
                      <a:pt x="44" y="16"/>
                      <a:pt x="44" y="15"/>
                    </a:cubicBezTo>
                    <a:cubicBezTo>
                      <a:pt x="43" y="15"/>
                      <a:pt x="45" y="14"/>
                      <a:pt x="45" y="14"/>
                    </a:cubicBezTo>
                    <a:cubicBezTo>
                      <a:pt x="46" y="13"/>
                      <a:pt x="44" y="12"/>
                      <a:pt x="44" y="11"/>
                    </a:cubicBezTo>
                    <a:cubicBezTo>
                      <a:pt x="43" y="10"/>
                      <a:pt x="38" y="11"/>
                      <a:pt x="38" y="11"/>
                    </a:cubicBezTo>
                    <a:cubicBezTo>
                      <a:pt x="38" y="12"/>
                      <a:pt x="43" y="14"/>
                      <a:pt x="43" y="15"/>
                    </a:cubicBezTo>
                    <a:cubicBezTo>
                      <a:pt x="42" y="16"/>
                      <a:pt x="39" y="14"/>
                      <a:pt x="38" y="13"/>
                    </a:cubicBezTo>
                    <a:cubicBezTo>
                      <a:pt x="36" y="12"/>
                      <a:pt x="39" y="10"/>
                      <a:pt x="35" y="10"/>
                    </a:cubicBezTo>
                    <a:cubicBezTo>
                      <a:pt x="33" y="10"/>
                      <a:pt x="30" y="10"/>
                      <a:pt x="29" y="8"/>
                    </a:cubicBezTo>
                    <a:cubicBezTo>
                      <a:pt x="28" y="6"/>
                      <a:pt x="26" y="3"/>
                      <a:pt x="24" y="2"/>
                    </a:cubicBezTo>
                    <a:cubicBezTo>
                      <a:pt x="21" y="1"/>
                      <a:pt x="18" y="0"/>
                      <a:pt x="16" y="0"/>
                    </a:cubicBezTo>
                    <a:cubicBezTo>
                      <a:pt x="15" y="0"/>
                      <a:pt x="10" y="0"/>
                      <a:pt x="12" y="1"/>
                    </a:cubicBezTo>
                    <a:cubicBezTo>
                      <a:pt x="13" y="1"/>
                      <a:pt x="17" y="2"/>
                      <a:pt x="17" y="2"/>
                    </a:cubicBezTo>
                    <a:cubicBezTo>
                      <a:pt x="17" y="4"/>
                      <a:pt x="13" y="3"/>
                      <a:pt x="12" y="3"/>
                    </a:cubicBezTo>
                    <a:cubicBezTo>
                      <a:pt x="12" y="3"/>
                      <a:pt x="13" y="4"/>
                      <a:pt x="13" y="4"/>
                    </a:cubicBezTo>
                    <a:cubicBezTo>
                      <a:pt x="13" y="5"/>
                      <a:pt x="7" y="2"/>
                      <a:pt x="6" y="5"/>
                    </a:cubicBezTo>
                    <a:cubicBezTo>
                      <a:pt x="6" y="5"/>
                      <a:pt x="11" y="7"/>
                      <a:pt x="12" y="7"/>
                    </a:cubicBezTo>
                    <a:cubicBezTo>
                      <a:pt x="10" y="6"/>
                      <a:pt x="11" y="9"/>
                      <a:pt x="11" y="9"/>
                    </a:cubicBezTo>
                    <a:cubicBezTo>
                      <a:pt x="11" y="10"/>
                      <a:pt x="4" y="7"/>
                      <a:pt x="3" y="8"/>
                    </a:cubicBezTo>
                    <a:cubicBezTo>
                      <a:pt x="3" y="7"/>
                      <a:pt x="6" y="8"/>
                      <a:pt x="6" y="9"/>
                    </a:cubicBezTo>
                    <a:cubicBezTo>
                      <a:pt x="6" y="8"/>
                      <a:pt x="4" y="9"/>
                      <a:pt x="4" y="9"/>
                    </a:cubicBezTo>
                    <a:cubicBezTo>
                      <a:pt x="3" y="10"/>
                      <a:pt x="5" y="11"/>
                      <a:pt x="5" y="11"/>
                    </a:cubicBezTo>
                    <a:cubicBezTo>
                      <a:pt x="6" y="12"/>
                      <a:pt x="2" y="12"/>
                      <a:pt x="1" y="12"/>
                    </a:cubicBezTo>
                    <a:cubicBezTo>
                      <a:pt x="2" y="12"/>
                      <a:pt x="4" y="13"/>
                      <a:pt x="6" y="14"/>
                    </a:cubicBezTo>
                    <a:cubicBezTo>
                      <a:pt x="8" y="14"/>
                      <a:pt x="10" y="13"/>
                      <a:pt x="12" y="13"/>
                    </a:cubicBezTo>
                    <a:cubicBezTo>
                      <a:pt x="12" y="13"/>
                      <a:pt x="10" y="14"/>
                      <a:pt x="10" y="14"/>
                    </a:cubicBezTo>
                    <a:cubicBezTo>
                      <a:pt x="10" y="15"/>
                      <a:pt x="11" y="15"/>
                      <a:pt x="11" y="15"/>
                    </a:cubicBezTo>
                    <a:cubicBezTo>
                      <a:pt x="11" y="16"/>
                      <a:pt x="0" y="15"/>
                      <a:pt x="0" y="15"/>
                    </a:cubicBezTo>
                    <a:cubicBezTo>
                      <a:pt x="0" y="15"/>
                      <a:pt x="2" y="18"/>
                      <a:pt x="2" y="18"/>
                    </a:cubicBezTo>
                    <a:cubicBezTo>
                      <a:pt x="3" y="19"/>
                      <a:pt x="7" y="21"/>
                      <a:pt x="7" y="20"/>
                    </a:cubicBezTo>
                    <a:cubicBezTo>
                      <a:pt x="7" y="21"/>
                      <a:pt x="5" y="20"/>
                      <a:pt x="6" y="22"/>
                    </a:cubicBezTo>
                    <a:cubicBezTo>
                      <a:pt x="6" y="22"/>
                      <a:pt x="7" y="23"/>
                      <a:pt x="8" y="23"/>
                    </a:cubicBezTo>
                    <a:cubicBezTo>
                      <a:pt x="9" y="24"/>
                      <a:pt x="10" y="23"/>
                      <a:pt x="11" y="23"/>
                    </a:cubicBezTo>
                    <a:cubicBezTo>
                      <a:pt x="12" y="22"/>
                      <a:pt x="13" y="24"/>
                      <a:pt x="14" y="23"/>
                    </a:cubicBezTo>
                    <a:cubicBezTo>
                      <a:pt x="17" y="22"/>
                      <a:pt x="19" y="21"/>
                      <a:pt x="21" y="22"/>
                    </a:cubicBezTo>
                    <a:cubicBezTo>
                      <a:pt x="23" y="23"/>
                      <a:pt x="24" y="23"/>
                      <a:pt x="26" y="23"/>
                    </a:cubicBezTo>
                    <a:cubicBezTo>
                      <a:pt x="25" y="23"/>
                      <a:pt x="23" y="23"/>
                      <a:pt x="21" y="23"/>
                    </a:cubicBezTo>
                    <a:cubicBezTo>
                      <a:pt x="23" y="23"/>
                      <a:pt x="27" y="23"/>
                      <a:pt x="28" y="24"/>
                    </a:cubicBezTo>
                    <a:cubicBezTo>
                      <a:pt x="28" y="24"/>
                      <a:pt x="23" y="25"/>
                      <a:pt x="23" y="25"/>
                    </a:cubicBezTo>
                    <a:cubicBezTo>
                      <a:pt x="21" y="25"/>
                      <a:pt x="18" y="25"/>
                      <a:pt x="16" y="25"/>
                    </a:cubicBezTo>
                    <a:cubicBezTo>
                      <a:pt x="16" y="26"/>
                      <a:pt x="12" y="27"/>
                      <a:pt x="13" y="27"/>
                    </a:cubicBezTo>
                    <a:cubicBezTo>
                      <a:pt x="14" y="28"/>
                      <a:pt x="15" y="28"/>
                      <a:pt x="16" y="30"/>
                    </a:cubicBezTo>
                    <a:cubicBezTo>
                      <a:pt x="16" y="32"/>
                      <a:pt x="22" y="30"/>
                      <a:pt x="23" y="32"/>
                    </a:cubicBezTo>
                    <a:cubicBezTo>
                      <a:pt x="23" y="32"/>
                      <a:pt x="19" y="32"/>
                      <a:pt x="19" y="33"/>
                    </a:cubicBezTo>
                    <a:cubicBezTo>
                      <a:pt x="20" y="34"/>
                      <a:pt x="25" y="36"/>
                      <a:pt x="26" y="36"/>
                    </a:cubicBezTo>
                    <a:cubicBezTo>
                      <a:pt x="26" y="36"/>
                      <a:pt x="32" y="36"/>
                      <a:pt x="32" y="35"/>
                    </a:cubicBezTo>
                    <a:cubicBezTo>
                      <a:pt x="32" y="35"/>
                      <a:pt x="31" y="35"/>
                      <a:pt x="31" y="35"/>
                    </a:cubicBezTo>
                    <a:cubicBezTo>
                      <a:pt x="31" y="33"/>
                      <a:pt x="35" y="36"/>
                      <a:pt x="34" y="36"/>
                    </a:cubicBezTo>
                    <a:cubicBezTo>
                      <a:pt x="35" y="36"/>
                      <a:pt x="33" y="33"/>
                      <a:pt x="33" y="32"/>
                    </a:cubicBezTo>
                    <a:cubicBezTo>
                      <a:pt x="35" y="31"/>
                      <a:pt x="37" y="37"/>
                      <a:pt x="40" y="35"/>
                    </a:cubicBezTo>
                    <a:cubicBezTo>
                      <a:pt x="41" y="34"/>
                      <a:pt x="39" y="32"/>
                      <a:pt x="40" y="32"/>
                    </a:cubicBezTo>
                    <a:cubicBezTo>
                      <a:pt x="41" y="32"/>
                      <a:pt x="41" y="34"/>
                      <a:pt x="41" y="35"/>
                    </a:cubicBezTo>
                    <a:cubicBezTo>
                      <a:pt x="42" y="35"/>
                      <a:pt x="43" y="31"/>
                      <a:pt x="42" y="31"/>
                    </a:cubicBezTo>
                    <a:cubicBezTo>
                      <a:pt x="42" y="30"/>
                      <a:pt x="42" y="29"/>
                      <a:pt x="41" y="29"/>
                    </a:cubicBezTo>
                    <a:cubicBezTo>
                      <a:pt x="41" y="28"/>
                      <a:pt x="42" y="26"/>
                      <a:pt x="43" y="27"/>
                    </a:cubicBezTo>
                    <a:cubicBezTo>
                      <a:pt x="44" y="28"/>
                      <a:pt x="43" y="32"/>
                      <a:pt x="46" y="30"/>
                    </a:cubicBezTo>
                    <a:cubicBezTo>
                      <a:pt x="47" y="29"/>
                      <a:pt x="50" y="25"/>
                      <a:pt x="52" y="27"/>
                    </a:cubicBezTo>
                    <a:cubicBezTo>
                      <a:pt x="53" y="27"/>
                      <a:pt x="51" y="28"/>
                      <a:pt x="51" y="28"/>
                    </a:cubicBezTo>
                    <a:cubicBezTo>
                      <a:pt x="51" y="28"/>
                      <a:pt x="56" y="27"/>
                      <a:pt x="56" y="27"/>
                    </a:cubicBezTo>
                    <a:cubicBezTo>
                      <a:pt x="56" y="27"/>
                      <a:pt x="54" y="27"/>
                      <a:pt x="54" y="26"/>
                    </a:cubicBezTo>
                    <a:cubicBezTo>
                      <a:pt x="54" y="25"/>
                      <a:pt x="59" y="25"/>
                      <a:pt x="58" y="24"/>
                    </a:cubicBezTo>
                    <a:cubicBezTo>
                      <a:pt x="58" y="22"/>
                      <a:pt x="58" y="25"/>
                      <a:pt x="58" y="2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3" name="Freeform 602"/>
              <p:cNvSpPr>
                <a:spLocks/>
              </p:cNvSpPr>
              <p:nvPr/>
            </p:nvSpPr>
            <p:spPr bwMode="auto">
              <a:xfrm>
                <a:off x="7419934" y="3767367"/>
                <a:ext cx="1455416" cy="758159"/>
              </a:xfrm>
              <a:custGeom>
                <a:avLst/>
                <a:gdLst>
                  <a:gd name="T0" fmla="*/ 15 w 156"/>
                  <a:gd name="T1" fmla="*/ 77 h 81"/>
                  <a:gd name="T2" fmla="*/ 27 w 156"/>
                  <a:gd name="T3" fmla="*/ 76 h 81"/>
                  <a:gd name="T4" fmla="*/ 37 w 156"/>
                  <a:gd name="T5" fmla="*/ 78 h 81"/>
                  <a:gd name="T6" fmla="*/ 48 w 156"/>
                  <a:gd name="T7" fmla="*/ 77 h 81"/>
                  <a:gd name="T8" fmla="*/ 65 w 156"/>
                  <a:gd name="T9" fmla="*/ 76 h 81"/>
                  <a:gd name="T10" fmla="*/ 59 w 156"/>
                  <a:gd name="T11" fmla="*/ 70 h 81"/>
                  <a:gd name="T12" fmla="*/ 50 w 156"/>
                  <a:gd name="T13" fmla="*/ 65 h 81"/>
                  <a:gd name="T14" fmla="*/ 73 w 156"/>
                  <a:gd name="T15" fmla="*/ 61 h 81"/>
                  <a:gd name="T16" fmla="*/ 76 w 156"/>
                  <a:gd name="T17" fmla="*/ 55 h 81"/>
                  <a:gd name="T18" fmla="*/ 71 w 156"/>
                  <a:gd name="T19" fmla="*/ 50 h 81"/>
                  <a:gd name="T20" fmla="*/ 72 w 156"/>
                  <a:gd name="T21" fmla="*/ 48 h 81"/>
                  <a:gd name="T22" fmla="*/ 78 w 156"/>
                  <a:gd name="T23" fmla="*/ 45 h 81"/>
                  <a:gd name="T24" fmla="*/ 90 w 156"/>
                  <a:gd name="T25" fmla="*/ 44 h 81"/>
                  <a:gd name="T26" fmla="*/ 105 w 156"/>
                  <a:gd name="T27" fmla="*/ 37 h 81"/>
                  <a:gd name="T28" fmla="*/ 105 w 156"/>
                  <a:gd name="T29" fmla="*/ 32 h 81"/>
                  <a:gd name="T30" fmla="*/ 136 w 156"/>
                  <a:gd name="T31" fmla="*/ 21 h 81"/>
                  <a:gd name="T32" fmla="*/ 115 w 156"/>
                  <a:gd name="T33" fmla="*/ 23 h 81"/>
                  <a:gd name="T34" fmla="*/ 134 w 156"/>
                  <a:gd name="T35" fmla="*/ 18 h 81"/>
                  <a:gd name="T36" fmla="*/ 146 w 156"/>
                  <a:gd name="T37" fmla="*/ 10 h 81"/>
                  <a:gd name="T38" fmla="*/ 133 w 156"/>
                  <a:gd name="T39" fmla="*/ 5 h 81"/>
                  <a:gd name="T40" fmla="*/ 121 w 156"/>
                  <a:gd name="T41" fmla="*/ 5 h 81"/>
                  <a:gd name="T42" fmla="*/ 100 w 156"/>
                  <a:gd name="T43" fmla="*/ 2 h 81"/>
                  <a:gd name="T44" fmla="*/ 91 w 156"/>
                  <a:gd name="T45" fmla="*/ 5 h 81"/>
                  <a:gd name="T46" fmla="*/ 80 w 156"/>
                  <a:gd name="T47" fmla="*/ 8 h 81"/>
                  <a:gd name="T48" fmla="*/ 58 w 156"/>
                  <a:gd name="T49" fmla="*/ 4 h 81"/>
                  <a:gd name="T50" fmla="*/ 52 w 156"/>
                  <a:gd name="T51" fmla="*/ 5 h 81"/>
                  <a:gd name="T52" fmla="*/ 46 w 156"/>
                  <a:gd name="T53" fmla="*/ 10 h 81"/>
                  <a:gd name="T54" fmla="*/ 45 w 156"/>
                  <a:gd name="T55" fmla="*/ 12 h 81"/>
                  <a:gd name="T56" fmla="*/ 31 w 156"/>
                  <a:gd name="T57" fmla="*/ 10 h 81"/>
                  <a:gd name="T58" fmla="*/ 34 w 156"/>
                  <a:gd name="T59" fmla="*/ 16 h 81"/>
                  <a:gd name="T60" fmla="*/ 23 w 156"/>
                  <a:gd name="T61" fmla="*/ 16 h 81"/>
                  <a:gd name="T62" fmla="*/ 5 w 156"/>
                  <a:gd name="T63" fmla="*/ 17 h 81"/>
                  <a:gd name="T64" fmla="*/ 11 w 156"/>
                  <a:gd name="T65" fmla="*/ 21 h 81"/>
                  <a:gd name="T66" fmla="*/ 13 w 156"/>
                  <a:gd name="T67" fmla="*/ 26 h 81"/>
                  <a:gd name="T68" fmla="*/ 23 w 156"/>
                  <a:gd name="T69" fmla="*/ 27 h 81"/>
                  <a:gd name="T70" fmla="*/ 20 w 156"/>
                  <a:gd name="T71" fmla="*/ 31 h 81"/>
                  <a:gd name="T72" fmla="*/ 26 w 156"/>
                  <a:gd name="T73" fmla="*/ 30 h 81"/>
                  <a:gd name="T74" fmla="*/ 42 w 156"/>
                  <a:gd name="T75" fmla="*/ 30 h 81"/>
                  <a:gd name="T76" fmla="*/ 52 w 156"/>
                  <a:gd name="T77" fmla="*/ 31 h 81"/>
                  <a:gd name="T78" fmla="*/ 73 w 156"/>
                  <a:gd name="T79" fmla="*/ 21 h 81"/>
                  <a:gd name="T80" fmla="*/ 60 w 156"/>
                  <a:gd name="T81" fmla="*/ 31 h 81"/>
                  <a:gd name="T82" fmla="*/ 44 w 156"/>
                  <a:gd name="T83" fmla="*/ 35 h 81"/>
                  <a:gd name="T84" fmla="*/ 58 w 156"/>
                  <a:gd name="T85" fmla="*/ 42 h 81"/>
                  <a:gd name="T86" fmla="*/ 32 w 156"/>
                  <a:gd name="T87" fmla="*/ 39 h 81"/>
                  <a:gd name="T88" fmla="*/ 42 w 156"/>
                  <a:gd name="T89" fmla="*/ 50 h 81"/>
                  <a:gd name="T90" fmla="*/ 44 w 156"/>
                  <a:gd name="T91" fmla="*/ 52 h 81"/>
                  <a:gd name="T92" fmla="*/ 30 w 156"/>
                  <a:gd name="T93" fmla="*/ 52 h 81"/>
                  <a:gd name="T94" fmla="*/ 27 w 156"/>
                  <a:gd name="T95" fmla="*/ 59 h 81"/>
                  <a:gd name="T96" fmla="*/ 36 w 156"/>
                  <a:gd name="T97" fmla="*/ 57 h 81"/>
                  <a:gd name="T98" fmla="*/ 34 w 156"/>
                  <a:gd name="T99" fmla="*/ 60 h 81"/>
                  <a:gd name="T100" fmla="*/ 37 w 156"/>
                  <a:gd name="T101" fmla="*/ 65 h 81"/>
                  <a:gd name="T102" fmla="*/ 38 w 156"/>
                  <a:gd name="T103" fmla="*/ 68 h 81"/>
                  <a:gd name="T104" fmla="*/ 19 w 156"/>
                  <a:gd name="T10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56" h="81">
                    <a:moveTo>
                      <a:pt x="26" y="70"/>
                    </a:moveTo>
                    <a:cubicBezTo>
                      <a:pt x="22" y="70"/>
                      <a:pt x="17" y="70"/>
                      <a:pt x="13" y="71"/>
                    </a:cubicBezTo>
                    <a:cubicBezTo>
                      <a:pt x="11" y="72"/>
                      <a:pt x="11" y="75"/>
                      <a:pt x="12" y="76"/>
                    </a:cubicBezTo>
                    <a:cubicBezTo>
                      <a:pt x="13" y="77"/>
                      <a:pt x="15" y="78"/>
                      <a:pt x="15" y="77"/>
                    </a:cubicBezTo>
                    <a:cubicBezTo>
                      <a:pt x="17" y="77"/>
                      <a:pt x="16" y="76"/>
                      <a:pt x="17" y="75"/>
                    </a:cubicBezTo>
                    <a:cubicBezTo>
                      <a:pt x="17" y="75"/>
                      <a:pt x="17" y="78"/>
                      <a:pt x="17" y="78"/>
                    </a:cubicBezTo>
                    <a:cubicBezTo>
                      <a:pt x="19" y="78"/>
                      <a:pt x="22" y="78"/>
                      <a:pt x="24" y="78"/>
                    </a:cubicBezTo>
                    <a:cubicBezTo>
                      <a:pt x="26" y="78"/>
                      <a:pt x="26" y="76"/>
                      <a:pt x="27" y="76"/>
                    </a:cubicBezTo>
                    <a:cubicBezTo>
                      <a:pt x="29" y="76"/>
                      <a:pt x="27" y="78"/>
                      <a:pt x="27" y="78"/>
                    </a:cubicBezTo>
                    <a:cubicBezTo>
                      <a:pt x="27" y="78"/>
                      <a:pt x="37" y="79"/>
                      <a:pt x="37" y="78"/>
                    </a:cubicBezTo>
                    <a:cubicBezTo>
                      <a:pt x="37" y="78"/>
                      <a:pt x="35" y="77"/>
                      <a:pt x="34" y="76"/>
                    </a:cubicBezTo>
                    <a:cubicBezTo>
                      <a:pt x="34" y="76"/>
                      <a:pt x="38" y="77"/>
                      <a:pt x="37" y="78"/>
                    </a:cubicBezTo>
                    <a:cubicBezTo>
                      <a:pt x="38" y="77"/>
                      <a:pt x="37" y="76"/>
                      <a:pt x="38" y="76"/>
                    </a:cubicBezTo>
                    <a:cubicBezTo>
                      <a:pt x="38" y="76"/>
                      <a:pt x="40" y="77"/>
                      <a:pt x="41" y="77"/>
                    </a:cubicBezTo>
                    <a:cubicBezTo>
                      <a:pt x="43" y="79"/>
                      <a:pt x="41" y="76"/>
                      <a:pt x="42" y="75"/>
                    </a:cubicBezTo>
                    <a:cubicBezTo>
                      <a:pt x="42" y="75"/>
                      <a:pt x="48" y="78"/>
                      <a:pt x="48" y="77"/>
                    </a:cubicBezTo>
                    <a:cubicBezTo>
                      <a:pt x="48" y="76"/>
                      <a:pt x="46" y="76"/>
                      <a:pt x="46" y="75"/>
                    </a:cubicBezTo>
                    <a:cubicBezTo>
                      <a:pt x="46" y="75"/>
                      <a:pt x="53" y="76"/>
                      <a:pt x="53" y="76"/>
                    </a:cubicBezTo>
                    <a:cubicBezTo>
                      <a:pt x="57" y="76"/>
                      <a:pt x="52" y="79"/>
                      <a:pt x="52" y="80"/>
                    </a:cubicBezTo>
                    <a:cubicBezTo>
                      <a:pt x="52" y="81"/>
                      <a:pt x="64" y="76"/>
                      <a:pt x="65" y="76"/>
                    </a:cubicBezTo>
                    <a:cubicBezTo>
                      <a:pt x="67" y="76"/>
                      <a:pt x="72" y="73"/>
                      <a:pt x="68" y="72"/>
                    </a:cubicBezTo>
                    <a:cubicBezTo>
                      <a:pt x="66" y="71"/>
                      <a:pt x="63" y="73"/>
                      <a:pt x="61" y="72"/>
                    </a:cubicBezTo>
                    <a:cubicBezTo>
                      <a:pt x="61" y="72"/>
                      <a:pt x="63" y="70"/>
                      <a:pt x="63" y="70"/>
                    </a:cubicBezTo>
                    <a:cubicBezTo>
                      <a:pt x="63" y="69"/>
                      <a:pt x="60" y="70"/>
                      <a:pt x="59" y="70"/>
                    </a:cubicBezTo>
                    <a:cubicBezTo>
                      <a:pt x="57" y="70"/>
                      <a:pt x="56" y="68"/>
                      <a:pt x="54" y="68"/>
                    </a:cubicBezTo>
                    <a:cubicBezTo>
                      <a:pt x="53" y="69"/>
                      <a:pt x="50" y="70"/>
                      <a:pt x="48" y="69"/>
                    </a:cubicBezTo>
                    <a:cubicBezTo>
                      <a:pt x="49" y="69"/>
                      <a:pt x="50" y="69"/>
                      <a:pt x="51" y="69"/>
                    </a:cubicBezTo>
                    <a:cubicBezTo>
                      <a:pt x="52" y="68"/>
                      <a:pt x="50" y="66"/>
                      <a:pt x="50" y="65"/>
                    </a:cubicBezTo>
                    <a:cubicBezTo>
                      <a:pt x="50" y="67"/>
                      <a:pt x="59" y="68"/>
                      <a:pt x="60" y="68"/>
                    </a:cubicBezTo>
                    <a:cubicBezTo>
                      <a:pt x="61" y="68"/>
                      <a:pt x="63" y="68"/>
                      <a:pt x="65" y="68"/>
                    </a:cubicBezTo>
                    <a:cubicBezTo>
                      <a:pt x="67" y="68"/>
                      <a:pt x="69" y="65"/>
                      <a:pt x="68" y="64"/>
                    </a:cubicBezTo>
                    <a:cubicBezTo>
                      <a:pt x="65" y="61"/>
                      <a:pt x="71" y="61"/>
                      <a:pt x="73" y="61"/>
                    </a:cubicBezTo>
                    <a:cubicBezTo>
                      <a:pt x="74" y="61"/>
                      <a:pt x="79" y="61"/>
                      <a:pt x="80" y="60"/>
                    </a:cubicBezTo>
                    <a:cubicBezTo>
                      <a:pt x="80" y="60"/>
                      <a:pt x="75" y="58"/>
                      <a:pt x="75" y="58"/>
                    </a:cubicBezTo>
                    <a:cubicBezTo>
                      <a:pt x="77" y="57"/>
                      <a:pt x="81" y="59"/>
                      <a:pt x="82" y="57"/>
                    </a:cubicBezTo>
                    <a:cubicBezTo>
                      <a:pt x="83" y="56"/>
                      <a:pt x="77" y="55"/>
                      <a:pt x="76" y="55"/>
                    </a:cubicBezTo>
                    <a:cubicBezTo>
                      <a:pt x="77" y="55"/>
                      <a:pt x="84" y="54"/>
                      <a:pt x="85" y="53"/>
                    </a:cubicBezTo>
                    <a:cubicBezTo>
                      <a:pt x="87" y="52"/>
                      <a:pt x="77" y="50"/>
                      <a:pt x="77" y="51"/>
                    </a:cubicBezTo>
                    <a:cubicBezTo>
                      <a:pt x="77" y="50"/>
                      <a:pt x="79" y="50"/>
                      <a:pt x="79" y="50"/>
                    </a:cubicBezTo>
                    <a:cubicBezTo>
                      <a:pt x="79" y="49"/>
                      <a:pt x="72" y="50"/>
                      <a:pt x="71" y="50"/>
                    </a:cubicBezTo>
                    <a:cubicBezTo>
                      <a:pt x="69" y="50"/>
                      <a:pt x="68" y="51"/>
                      <a:pt x="66" y="52"/>
                    </a:cubicBezTo>
                    <a:cubicBezTo>
                      <a:pt x="67" y="52"/>
                      <a:pt x="70" y="49"/>
                      <a:pt x="68" y="49"/>
                    </a:cubicBezTo>
                    <a:cubicBezTo>
                      <a:pt x="68" y="49"/>
                      <a:pt x="64" y="49"/>
                      <a:pt x="64" y="48"/>
                    </a:cubicBezTo>
                    <a:cubicBezTo>
                      <a:pt x="64" y="48"/>
                      <a:pt x="71" y="48"/>
                      <a:pt x="72" y="48"/>
                    </a:cubicBezTo>
                    <a:cubicBezTo>
                      <a:pt x="71" y="48"/>
                      <a:pt x="68" y="47"/>
                      <a:pt x="68" y="47"/>
                    </a:cubicBezTo>
                    <a:cubicBezTo>
                      <a:pt x="69" y="46"/>
                      <a:pt x="72" y="48"/>
                      <a:pt x="74" y="47"/>
                    </a:cubicBezTo>
                    <a:cubicBezTo>
                      <a:pt x="73" y="47"/>
                      <a:pt x="69" y="46"/>
                      <a:pt x="69" y="46"/>
                    </a:cubicBezTo>
                    <a:cubicBezTo>
                      <a:pt x="69" y="45"/>
                      <a:pt x="77" y="46"/>
                      <a:pt x="78" y="45"/>
                    </a:cubicBezTo>
                    <a:cubicBezTo>
                      <a:pt x="78" y="45"/>
                      <a:pt x="75" y="44"/>
                      <a:pt x="75" y="44"/>
                    </a:cubicBezTo>
                    <a:cubicBezTo>
                      <a:pt x="74" y="44"/>
                      <a:pt x="77" y="44"/>
                      <a:pt x="77" y="44"/>
                    </a:cubicBezTo>
                    <a:cubicBezTo>
                      <a:pt x="79" y="45"/>
                      <a:pt x="80" y="46"/>
                      <a:pt x="82" y="46"/>
                    </a:cubicBezTo>
                    <a:cubicBezTo>
                      <a:pt x="84" y="46"/>
                      <a:pt x="87" y="45"/>
                      <a:pt x="90" y="44"/>
                    </a:cubicBezTo>
                    <a:cubicBezTo>
                      <a:pt x="98" y="43"/>
                      <a:pt x="85" y="42"/>
                      <a:pt x="84" y="40"/>
                    </a:cubicBezTo>
                    <a:cubicBezTo>
                      <a:pt x="84" y="39"/>
                      <a:pt x="93" y="40"/>
                      <a:pt x="94" y="41"/>
                    </a:cubicBezTo>
                    <a:cubicBezTo>
                      <a:pt x="96" y="42"/>
                      <a:pt x="97" y="42"/>
                      <a:pt x="100" y="41"/>
                    </a:cubicBezTo>
                    <a:cubicBezTo>
                      <a:pt x="101" y="41"/>
                      <a:pt x="106" y="39"/>
                      <a:pt x="105" y="37"/>
                    </a:cubicBezTo>
                    <a:cubicBezTo>
                      <a:pt x="105" y="36"/>
                      <a:pt x="94" y="41"/>
                      <a:pt x="97" y="36"/>
                    </a:cubicBezTo>
                    <a:cubicBezTo>
                      <a:pt x="96" y="37"/>
                      <a:pt x="101" y="37"/>
                      <a:pt x="101" y="37"/>
                    </a:cubicBezTo>
                    <a:cubicBezTo>
                      <a:pt x="104" y="37"/>
                      <a:pt x="106" y="36"/>
                      <a:pt x="108" y="36"/>
                    </a:cubicBezTo>
                    <a:cubicBezTo>
                      <a:pt x="108" y="35"/>
                      <a:pt x="105" y="32"/>
                      <a:pt x="105" y="32"/>
                    </a:cubicBezTo>
                    <a:cubicBezTo>
                      <a:pt x="106" y="32"/>
                      <a:pt x="107" y="33"/>
                      <a:pt x="107" y="34"/>
                    </a:cubicBezTo>
                    <a:cubicBezTo>
                      <a:pt x="108" y="35"/>
                      <a:pt x="110" y="34"/>
                      <a:pt x="111" y="34"/>
                    </a:cubicBezTo>
                    <a:cubicBezTo>
                      <a:pt x="114" y="32"/>
                      <a:pt x="116" y="30"/>
                      <a:pt x="119" y="29"/>
                    </a:cubicBezTo>
                    <a:cubicBezTo>
                      <a:pt x="121" y="28"/>
                      <a:pt x="136" y="22"/>
                      <a:pt x="136" y="21"/>
                    </a:cubicBezTo>
                    <a:cubicBezTo>
                      <a:pt x="136" y="20"/>
                      <a:pt x="123" y="23"/>
                      <a:pt x="122" y="23"/>
                    </a:cubicBezTo>
                    <a:cubicBezTo>
                      <a:pt x="119" y="24"/>
                      <a:pt x="116" y="24"/>
                      <a:pt x="112" y="25"/>
                    </a:cubicBezTo>
                    <a:cubicBezTo>
                      <a:pt x="112" y="25"/>
                      <a:pt x="108" y="25"/>
                      <a:pt x="108" y="25"/>
                    </a:cubicBezTo>
                    <a:cubicBezTo>
                      <a:pt x="108" y="24"/>
                      <a:pt x="114" y="24"/>
                      <a:pt x="115" y="23"/>
                    </a:cubicBezTo>
                    <a:cubicBezTo>
                      <a:pt x="116" y="23"/>
                      <a:pt x="123" y="22"/>
                      <a:pt x="123" y="21"/>
                    </a:cubicBezTo>
                    <a:cubicBezTo>
                      <a:pt x="123" y="22"/>
                      <a:pt x="113" y="20"/>
                      <a:pt x="114" y="19"/>
                    </a:cubicBezTo>
                    <a:cubicBezTo>
                      <a:pt x="114" y="19"/>
                      <a:pt x="126" y="20"/>
                      <a:pt x="127" y="19"/>
                    </a:cubicBezTo>
                    <a:cubicBezTo>
                      <a:pt x="129" y="19"/>
                      <a:pt x="132" y="18"/>
                      <a:pt x="134" y="18"/>
                    </a:cubicBezTo>
                    <a:cubicBezTo>
                      <a:pt x="135" y="18"/>
                      <a:pt x="137" y="18"/>
                      <a:pt x="138" y="18"/>
                    </a:cubicBezTo>
                    <a:cubicBezTo>
                      <a:pt x="142" y="17"/>
                      <a:pt x="146" y="16"/>
                      <a:pt x="149" y="15"/>
                    </a:cubicBezTo>
                    <a:cubicBezTo>
                      <a:pt x="149" y="15"/>
                      <a:pt x="156" y="11"/>
                      <a:pt x="153" y="10"/>
                    </a:cubicBezTo>
                    <a:cubicBezTo>
                      <a:pt x="151" y="10"/>
                      <a:pt x="148" y="10"/>
                      <a:pt x="146" y="10"/>
                    </a:cubicBezTo>
                    <a:cubicBezTo>
                      <a:pt x="145" y="9"/>
                      <a:pt x="143" y="10"/>
                      <a:pt x="143" y="9"/>
                    </a:cubicBezTo>
                    <a:cubicBezTo>
                      <a:pt x="143" y="7"/>
                      <a:pt x="141" y="7"/>
                      <a:pt x="141" y="5"/>
                    </a:cubicBezTo>
                    <a:cubicBezTo>
                      <a:pt x="141" y="5"/>
                      <a:pt x="137" y="6"/>
                      <a:pt x="136" y="6"/>
                    </a:cubicBezTo>
                    <a:cubicBezTo>
                      <a:pt x="135" y="5"/>
                      <a:pt x="134" y="3"/>
                      <a:pt x="133" y="5"/>
                    </a:cubicBezTo>
                    <a:cubicBezTo>
                      <a:pt x="133" y="5"/>
                      <a:pt x="127" y="6"/>
                      <a:pt x="126" y="6"/>
                    </a:cubicBezTo>
                    <a:cubicBezTo>
                      <a:pt x="124" y="7"/>
                      <a:pt x="122" y="7"/>
                      <a:pt x="120" y="7"/>
                    </a:cubicBezTo>
                    <a:cubicBezTo>
                      <a:pt x="120" y="7"/>
                      <a:pt x="116" y="7"/>
                      <a:pt x="116" y="7"/>
                    </a:cubicBezTo>
                    <a:cubicBezTo>
                      <a:pt x="116" y="6"/>
                      <a:pt x="120" y="6"/>
                      <a:pt x="121" y="5"/>
                    </a:cubicBezTo>
                    <a:cubicBezTo>
                      <a:pt x="123" y="5"/>
                      <a:pt x="125" y="4"/>
                      <a:pt x="126" y="3"/>
                    </a:cubicBezTo>
                    <a:cubicBezTo>
                      <a:pt x="124" y="6"/>
                      <a:pt x="103" y="0"/>
                      <a:pt x="102" y="2"/>
                    </a:cubicBezTo>
                    <a:cubicBezTo>
                      <a:pt x="102" y="3"/>
                      <a:pt x="104" y="3"/>
                      <a:pt x="105" y="4"/>
                    </a:cubicBezTo>
                    <a:cubicBezTo>
                      <a:pt x="105" y="5"/>
                      <a:pt x="100" y="2"/>
                      <a:pt x="100" y="2"/>
                    </a:cubicBezTo>
                    <a:cubicBezTo>
                      <a:pt x="98" y="1"/>
                      <a:pt x="95" y="2"/>
                      <a:pt x="94" y="2"/>
                    </a:cubicBezTo>
                    <a:cubicBezTo>
                      <a:pt x="93" y="2"/>
                      <a:pt x="90" y="2"/>
                      <a:pt x="91" y="3"/>
                    </a:cubicBezTo>
                    <a:cubicBezTo>
                      <a:pt x="92" y="4"/>
                      <a:pt x="94" y="7"/>
                      <a:pt x="95" y="6"/>
                    </a:cubicBezTo>
                    <a:cubicBezTo>
                      <a:pt x="95" y="7"/>
                      <a:pt x="91" y="6"/>
                      <a:pt x="91" y="5"/>
                    </a:cubicBezTo>
                    <a:cubicBezTo>
                      <a:pt x="88" y="5"/>
                      <a:pt x="87" y="2"/>
                      <a:pt x="85" y="2"/>
                    </a:cubicBezTo>
                    <a:cubicBezTo>
                      <a:pt x="81" y="2"/>
                      <a:pt x="78" y="2"/>
                      <a:pt x="75" y="2"/>
                    </a:cubicBezTo>
                    <a:cubicBezTo>
                      <a:pt x="70" y="3"/>
                      <a:pt x="73" y="4"/>
                      <a:pt x="76" y="5"/>
                    </a:cubicBezTo>
                    <a:cubicBezTo>
                      <a:pt x="77" y="6"/>
                      <a:pt x="79" y="7"/>
                      <a:pt x="80" y="8"/>
                    </a:cubicBezTo>
                    <a:cubicBezTo>
                      <a:pt x="80" y="8"/>
                      <a:pt x="77" y="10"/>
                      <a:pt x="77" y="10"/>
                    </a:cubicBezTo>
                    <a:cubicBezTo>
                      <a:pt x="76" y="10"/>
                      <a:pt x="78" y="9"/>
                      <a:pt x="78" y="9"/>
                    </a:cubicBezTo>
                    <a:cubicBezTo>
                      <a:pt x="78" y="8"/>
                      <a:pt x="71" y="4"/>
                      <a:pt x="70" y="4"/>
                    </a:cubicBezTo>
                    <a:cubicBezTo>
                      <a:pt x="66" y="4"/>
                      <a:pt x="62" y="3"/>
                      <a:pt x="58" y="4"/>
                    </a:cubicBezTo>
                    <a:cubicBezTo>
                      <a:pt x="58" y="4"/>
                      <a:pt x="60" y="6"/>
                      <a:pt x="61" y="6"/>
                    </a:cubicBezTo>
                    <a:cubicBezTo>
                      <a:pt x="62" y="6"/>
                      <a:pt x="64" y="7"/>
                      <a:pt x="66" y="6"/>
                    </a:cubicBezTo>
                    <a:cubicBezTo>
                      <a:pt x="64" y="7"/>
                      <a:pt x="61" y="8"/>
                      <a:pt x="59" y="7"/>
                    </a:cubicBezTo>
                    <a:cubicBezTo>
                      <a:pt x="58" y="7"/>
                      <a:pt x="51" y="4"/>
                      <a:pt x="52" y="5"/>
                    </a:cubicBezTo>
                    <a:cubicBezTo>
                      <a:pt x="52" y="4"/>
                      <a:pt x="57" y="10"/>
                      <a:pt x="53" y="9"/>
                    </a:cubicBezTo>
                    <a:cubicBezTo>
                      <a:pt x="52" y="8"/>
                      <a:pt x="49" y="7"/>
                      <a:pt x="47" y="8"/>
                    </a:cubicBezTo>
                    <a:cubicBezTo>
                      <a:pt x="48" y="8"/>
                      <a:pt x="51" y="9"/>
                      <a:pt x="51" y="9"/>
                    </a:cubicBezTo>
                    <a:cubicBezTo>
                      <a:pt x="50" y="10"/>
                      <a:pt x="46" y="8"/>
                      <a:pt x="46" y="10"/>
                    </a:cubicBezTo>
                    <a:cubicBezTo>
                      <a:pt x="46" y="11"/>
                      <a:pt x="50" y="12"/>
                      <a:pt x="51" y="13"/>
                    </a:cubicBezTo>
                    <a:cubicBezTo>
                      <a:pt x="54" y="13"/>
                      <a:pt x="61" y="14"/>
                      <a:pt x="61" y="17"/>
                    </a:cubicBezTo>
                    <a:cubicBezTo>
                      <a:pt x="61" y="16"/>
                      <a:pt x="54" y="15"/>
                      <a:pt x="52" y="14"/>
                    </a:cubicBezTo>
                    <a:cubicBezTo>
                      <a:pt x="50" y="14"/>
                      <a:pt x="47" y="11"/>
                      <a:pt x="45" y="12"/>
                    </a:cubicBezTo>
                    <a:cubicBezTo>
                      <a:pt x="45" y="12"/>
                      <a:pt x="48" y="14"/>
                      <a:pt x="48" y="14"/>
                    </a:cubicBezTo>
                    <a:cubicBezTo>
                      <a:pt x="48" y="14"/>
                      <a:pt x="45" y="15"/>
                      <a:pt x="45" y="14"/>
                    </a:cubicBezTo>
                    <a:cubicBezTo>
                      <a:pt x="43" y="13"/>
                      <a:pt x="42" y="12"/>
                      <a:pt x="40" y="11"/>
                    </a:cubicBezTo>
                    <a:cubicBezTo>
                      <a:pt x="39" y="10"/>
                      <a:pt x="31" y="10"/>
                      <a:pt x="31" y="10"/>
                    </a:cubicBezTo>
                    <a:cubicBezTo>
                      <a:pt x="31" y="11"/>
                      <a:pt x="34" y="11"/>
                      <a:pt x="31" y="12"/>
                    </a:cubicBezTo>
                    <a:cubicBezTo>
                      <a:pt x="30" y="12"/>
                      <a:pt x="25" y="14"/>
                      <a:pt x="25" y="14"/>
                    </a:cubicBezTo>
                    <a:cubicBezTo>
                      <a:pt x="26" y="14"/>
                      <a:pt x="29" y="13"/>
                      <a:pt x="29" y="13"/>
                    </a:cubicBezTo>
                    <a:cubicBezTo>
                      <a:pt x="30" y="14"/>
                      <a:pt x="34" y="16"/>
                      <a:pt x="34" y="16"/>
                    </a:cubicBezTo>
                    <a:cubicBezTo>
                      <a:pt x="34" y="16"/>
                      <a:pt x="31" y="15"/>
                      <a:pt x="31" y="16"/>
                    </a:cubicBezTo>
                    <a:cubicBezTo>
                      <a:pt x="31" y="16"/>
                      <a:pt x="32" y="19"/>
                      <a:pt x="30" y="17"/>
                    </a:cubicBezTo>
                    <a:cubicBezTo>
                      <a:pt x="29" y="16"/>
                      <a:pt x="28" y="14"/>
                      <a:pt x="26" y="15"/>
                    </a:cubicBezTo>
                    <a:cubicBezTo>
                      <a:pt x="25" y="15"/>
                      <a:pt x="24" y="17"/>
                      <a:pt x="23" y="16"/>
                    </a:cubicBezTo>
                    <a:cubicBezTo>
                      <a:pt x="22" y="15"/>
                      <a:pt x="21" y="14"/>
                      <a:pt x="19" y="14"/>
                    </a:cubicBezTo>
                    <a:cubicBezTo>
                      <a:pt x="18" y="14"/>
                      <a:pt x="15" y="15"/>
                      <a:pt x="14" y="16"/>
                    </a:cubicBezTo>
                    <a:cubicBezTo>
                      <a:pt x="12" y="17"/>
                      <a:pt x="13" y="18"/>
                      <a:pt x="10" y="17"/>
                    </a:cubicBezTo>
                    <a:cubicBezTo>
                      <a:pt x="8" y="16"/>
                      <a:pt x="7" y="17"/>
                      <a:pt x="5" y="17"/>
                    </a:cubicBezTo>
                    <a:cubicBezTo>
                      <a:pt x="4" y="18"/>
                      <a:pt x="0" y="18"/>
                      <a:pt x="0" y="19"/>
                    </a:cubicBezTo>
                    <a:cubicBezTo>
                      <a:pt x="0" y="21"/>
                      <a:pt x="9" y="19"/>
                      <a:pt x="9" y="20"/>
                    </a:cubicBezTo>
                    <a:cubicBezTo>
                      <a:pt x="9" y="21"/>
                      <a:pt x="6" y="21"/>
                      <a:pt x="5" y="22"/>
                    </a:cubicBezTo>
                    <a:cubicBezTo>
                      <a:pt x="5" y="21"/>
                      <a:pt x="10" y="21"/>
                      <a:pt x="11" y="21"/>
                    </a:cubicBezTo>
                    <a:cubicBezTo>
                      <a:pt x="12" y="21"/>
                      <a:pt x="17" y="21"/>
                      <a:pt x="17" y="21"/>
                    </a:cubicBezTo>
                    <a:cubicBezTo>
                      <a:pt x="17" y="21"/>
                      <a:pt x="15" y="22"/>
                      <a:pt x="14" y="22"/>
                    </a:cubicBezTo>
                    <a:cubicBezTo>
                      <a:pt x="12" y="22"/>
                      <a:pt x="11" y="22"/>
                      <a:pt x="9" y="24"/>
                    </a:cubicBezTo>
                    <a:cubicBezTo>
                      <a:pt x="5" y="26"/>
                      <a:pt x="12" y="26"/>
                      <a:pt x="13" y="26"/>
                    </a:cubicBezTo>
                    <a:cubicBezTo>
                      <a:pt x="17" y="27"/>
                      <a:pt x="20" y="27"/>
                      <a:pt x="24" y="26"/>
                    </a:cubicBezTo>
                    <a:cubicBezTo>
                      <a:pt x="26" y="25"/>
                      <a:pt x="31" y="22"/>
                      <a:pt x="34" y="24"/>
                    </a:cubicBezTo>
                    <a:cubicBezTo>
                      <a:pt x="34" y="24"/>
                      <a:pt x="29" y="26"/>
                      <a:pt x="29" y="26"/>
                    </a:cubicBezTo>
                    <a:cubicBezTo>
                      <a:pt x="27" y="26"/>
                      <a:pt x="25" y="26"/>
                      <a:pt x="23" y="27"/>
                    </a:cubicBezTo>
                    <a:cubicBezTo>
                      <a:pt x="22" y="27"/>
                      <a:pt x="20" y="27"/>
                      <a:pt x="18" y="27"/>
                    </a:cubicBezTo>
                    <a:cubicBezTo>
                      <a:pt x="16" y="28"/>
                      <a:pt x="14" y="27"/>
                      <a:pt x="12" y="28"/>
                    </a:cubicBezTo>
                    <a:cubicBezTo>
                      <a:pt x="13" y="28"/>
                      <a:pt x="16" y="29"/>
                      <a:pt x="16" y="29"/>
                    </a:cubicBezTo>
                    <a:cubicBezTo>
                      <a:pt x="17" y="30"/>
                      <a:pt x="18" y="31"/>
                      <a:pt x="20" y="31"/>
                    </a:cubicBezTo>
                    <a:cubicBezTo>
                      <a:pt x="24" y="31"/>
                      <a:pt x="26" y="28"/>
                      <a:pt x="30" y="27"/>
                    </a:cubicBezTo>
                    <a:cubicBezTo>
                      <a:pt x="31" y="27"/>
                      <a:pt x="44" y="26"/>
                      <a:pt x="44" y="25"/>
                    </a:cubicBezTo>
                    <a:cubicBezTo>
                      <a:pt x="44" y="26"/>
                      <a:pt x="38" y="26"/>
                      <a:pt x="37" y="26"/>
                    </a:cubicBezTo>
                    <a:cubicBezTo>
                      <a:pt x="34" y="27"/>
                      <a:pt x="29" y="28"/>
                      <a:pt x="26" y="30"/>
                    </a:cubicBezTo>
                    <a:cubicBezTo>
                      <a:pt x="23" y="33"/>
                      <a:pt x="32" y="32"/>
                      <a:pt x="33" y="32"/>
                    </a:cubicBezTo>
                    <a:cubicBezTo>
                      <a:pt x="35" y="32"/>
                      <a:pt x="37" y="33"/>
                      <a:pt x="39" y="31"/>
                    </a:cubicBezTo>
                    <a:cubicBezTo>
                      <a:pt x="40" y="31"/>
                      <a:pt x="40" y="30"/>
                      <a:pt x="40" y="29"/>
                    </a:cubicBezTo>
                    <a:cubicBezTo>
                      <a:pt x="41" y="29"/>
                      <a:pt x="42" y="29"/>
                      <a:pt x="42" y="30"/>
                    </a:cubicBezTo>
                    <a:cubicBezTo>
                      <a:pt x="42" y="30"/>
                      <a:pt x="42" y="30"/>
                      <a:pt x="41" y="30"/>
                    </a:cubicBezTo>
                    <a:cubicBezTo>
                      <a:pt x="43" y="30"/>
                      <a:pt x="48" y="28"/>
                      <a:pt x="50" y="29"/>
                    </a:cubicBezTo>
                    <a:cubicBezTo>
                      <a:pt x="49" y="28"/>
                      <a:pt x="44" y="32"/>
                      <a:pt x="43" y="32"/>
                    </a:cubicBezTo>
                    <a:cubicBezTo>
                      <a:pt x="44" y="33"/>
                      <a:pt x="50" y="31"/>
                      <a:pt x="52" y="31"/>
                    </a:cubicBezTo>
                    <a:cubicBezTo>
                      <a:pt x="55" y="31"/>
                      <a:pt x="58" y="30"/>
                      <a:pt x="61" y="28"/>
                    </a:cubicBezTo>
                    <a:cubicBezTo>
                      <a:pt x="62" y="27"/>
                      <a:pt x="62" y="25"/>
                      <a:pt x="62" y="25"/>
                    </a:cubicBezTo>
                    <a:cubicBezTo>
                      <a:pt x="64" y="25"/>
                      <a:pt x="64" y="25"/>
                      <a:pt x="65" y="24"/>
                    </a:cubicBezTo>
                    <a:cubicBezTo>
                      <a:pt x="66" y="24"/>
                      <a:pt x="73" y="20"/>
                      <a:pt x="73" y="21"/>
                    </a:cubicBezTo>
                    <a:cubicBezTo>
                      <a:pt x="73" y="21"/>
                      <a:pt x="69" y="24"/>
                      <a:pt x="69" y="24"/>
                    </a:cubicBezTo>
                    <a:cubicBezTo>
                      <a:pt x="68" y="25"/>
                      <a:pt x="64" y="27"/>
                      <a:pt x="64" y="28"/>
                    </a:cubicBezTo>
                    <a:cubicBezTo>
                      <a:pt x="64" y="29"/>
                      <a:pt x="75" y="28"/>
                      <a:pt x="75" y="29"/>
                    </a:cubicBezTo>
                    <a:cubicBezTo>
                      <a:pt x="75" y="28"/>
                      <a:pt x="60" y="32"/>
                      <a:pt x="60" y="31"/>
                    </a:cubicBezTo>
                    <a:cubicBezTo>
                      <a:pt x="60" y="31"/>
                      <a:pt x="69" y="32"/>
                      <a:pt x="68" y="32"/>
                    </a:cubicBezTo>
                    <a:cubicBezTo>
                      <a:pt x="68" y="33"/>
                      <a:pt x="64" y="33"/>
                      <a:pt x="63" y="33"/>
                    </a:cubicBezTo>
                    <a:cubicBezTo>
                      <a:pt x="61" y="33"/>
                      <a:pt x="58" y="33"/>
                      <a:pt x="56" y="34"/>
                    </a:cubicBezTo>
                    <a:cubicBezTo>
                      <a:pt x="52" y="34"/>
                      <a:pt x="48" y="34"/>
                      <a:pt x="44" y="35"/>
                    </a:cubicBezTo>
                    <a:cubicBezTo>
                      <a:pt x="43" y="35"/>
                      <a:pt x="43" y="36"/>
                      <a:pt x="45" y="36"/>
                    </a:cubicBezTo>
                    <a:cubicBezTo>
                      <a:pt x="46" y="37"/>
                      <a:pt x="49" y="38"/>
                      <a:pt x="50" y="39"/>
                    </a:cubicBezTo>
                    <a:cubicBezTo>
                      <a:pt x="52" y="41"/>
                      <a:pt x="50" y="43"/>
                      <a:pt x="53" y="43"/>
                    </a:cubicBezTo>
                    <a:cubicBezTo>
                      <a:pt x="54" y="42"/>
                      <a:pt x="57" y="43"/>
                      <a:pt x="58" y="42"/>
                    </a:cubicBezTo>
                    <a:cubicBezTo>
                      <a:pt x="49" y="47"/>
                      <a:pt x="44" y="36"/>
                      <a:pt x="37" y="36"/>
                    </a:cubicBezTo>
                    <a:cubicBezTo>
                      <a:pt x="35" y="36"/>
                      <a:pt x="26" y="34"/>
                      <a:pt x="26" y="36"/>
                    </a:cubicBezTo>
                    <a:cubicBezTo>
                      <a:pt x="26" y="36"/>
                      <a:pt x="25" y="38"/>
                      <a:pt x="25" y="38"/>
                    </a:cubicBezTo>
                    <a:cubicBezTo>
                      <a:pt x="26" y="38"/>
                      <a:pt x="32" y="38"/>
                      <a:pt x="32" y="39"/>
                    </a:cubicBezTo>
                    <a:cubicBezTo>
                      <a:pt x="32" y="39"/>
                      <a:pt x="26" y="39"/>
                      <a:pt x="26" y="41"/>
                    </a:cubicBezTo>
                    <a:cubicBezTo>
                      <a:pt x="26" y="42"/>
                      <a:pt x="32" y="42"/>
                      <a:pt x="34" y="43"/>
                    </a:cubicBezTo>
                    <a:cubicBezTo>
                      <a:pt x="35" y="44"/>
                      <a:pt x="36" y="45"/>
                      <a:pt x="37" y="46"/>
                    </a:cubicBezTo>
                    <a:cubicBezTo>
                      <a:pt x="38" y="48"/>
                      <a:pt x="40" y="49"/>
                      <a:pt x="42" y="50"/>
                    </a:cubicBezTo>
                    <a:cubicBezTo>
                      <a:pt x="44" y="51"/>
                      <a:pt x="45" y="51"/>
                      <a:pt x="47" y="50"/>
                    </a:cubicBezTo>
                    <a:cubicBezTo>
                      <a:pt x="48" y="50"/>
                      <a:pt x="50" y="49"/>
                      <a:pt x="51" y="50"/>
                    </a:cubicBezTo>
                    <a:cubicBezTo>
                      <a:pt x="51" y="50"/>
                      <a:pt x="50" y="52"/>
                      <a:pt x="50" y="52"/>
                    </a:cubicBezTo>
                    <a:cubicBezTo>
                      <a:pt x="48" y="52"/>
                      <a:pt x="45" y="51"/>
                      <a:pt x="44" y="52"/>
                    </a:cubicBezTo>
                    <a:cubicBezTo>
                      <a:pt x="44" y="51"/>
                      <a:pt x="48" y="54"/>
                      <a:pt x="48" y="54"/>
                    </a:cubicBezTo>
                    <a:cubicBezTo>
                      <a:pt x="48" y="55"/>
                      <a:pt x="43" y="53"/>
                      <a:pt x="43" y="53"/>
                    </a:cubicBezTo>
                    <a:cubicBezTo>
                      <a:pt x="40" y="51"/>
                      <a:pt x="38" y="51"/>
                      <a:pt x="35" y="51"/>
                    </a:cubicBezTo>
                    <a:cubicBezTo>
                      <a:pt x="33" y="51"/>
                      <a:pt x="32" y="51"/>
                      <a:pt x="30" y="52"/>
                    </a:cubicBezTo>
                    <a:cubicBezTo>
                      <a:pt x="28" y="53"/>
                      <a:pt x="27" y="52"/>
                      <a:pt x="26" y="53"/>
                    </a:cubicBezTo>
                    <a:cubicBezTo>
                      <a:pt x="25" y="54"/>
                      <a:pt x="25" y="55"/>
                      <a:pt x="23" y="55"/>
                    </a:cubicBezTo>
                    <a:cubicBezTo>
                      <a:pt x="22" y="56"/>
                      <a:pt x="21" y="59"/>
                      <a:pt x="23" y="59"/>
                    </a:cubicBezTo>
                    <a:cubicBezTo>
                      <a:pt x="25" y="59"/>
                      <a:pt x="27" y="58"/>
                      <a:pt x="27" y="59"/>
                    </a:cubicBezTo>
                    <a:cubicBezTo>
                      <a:pt x="28" y="61"/>
                      <a:pt x="32" y="60"/>
                      <a:pt x="32" y="59"/>
                    </a:cubicBezTo>
                    <a:cubicBezTo>
                      <a:pt x="33" y="59"/>
                      <a:pt x="35" y="56"/>
                      <a:pt x="35" y="55"/>
                    </a:cubicBezTo>
                    <a:cubicBezTo>
                      <a:pt x="35" y="56"/>
                      <a:pt x="35" y="56"/>
                      <a:pt x="35" y="57"/>
                    </a:cubicBezTo>
                    <a:cubicBezTo>
                      <a:pt x="35" y="57"/>
                      <a:pt x="36" y="57"/>
                      <a:pt x="36" y="57"/>
                    </a:cubicBezTo>
                    <a:cubicBezTo>
                      <a:pt x="36" y="57"/>
                      <a:pt x="35" y="58"/>
                      <a:pt x="35" y="59"/>
                    </a:cubicBezTo>
                    <a:cubicBezTo>
                      <a:pt x="35" y="59"/>
                      <a:pt x="35" y="59"/>
                      <a:pt x="36" y="59"/>
                    </a:cubicBezTo>
                    <a:cubicBezTo>
                      <a:pt x="36" y="59"/>
                      <a:pt x="33" y="60"/>
                      <a:pt x="34" y="60"/>
                    </a:cubicBezTo>
                    <a:cubicBezTo>
                      <a:pt x="34" y="60"/>
                      <a:pt x="34" y="60"/>
                      <a:pt x="34" y="60"/>
                    </a:cubicBezTo>
                    <a:cubicBezTo>
                      <a:pt x="34" y="61"/>
                      <a:pt x="31" y="60"/>
                      <a:pt x="30" y="61"/>
                    </a:cubicBezTo>
                    <a:cubicBezTo>
                      <a:pt x="31" y="61"/>
                      <a:pt x="35" y="61"/>
                      <a:pt x="36" y="62"/>
                    </a:cubicBezTo>
                    <a:cubicBezTo>
                      <a:pt x="36" y="62"/>
                      <a:pt x="31" y="65"/>
                      <a:pt x="32" y="65"/>
                    </a:cubicBezTo>
                    <a:cubicBezTo>
                      <a:pt x="32" y="66"/>
                      <a:pt x="37" y="65"/>
                      <a:pt x="37" y="65"/>
                    </a:cubicBezTo>
                    <a:cubicBezTo>
                      <a:pt x="37" y="65"/>
                      <a:pt x="36" y="65"/>
                      <a:pt x="36" y="65"/>
                    </a:cubicBezTo>
                    <a:cubicBezTo>
                      <a:pt x="36" y="66"/>
                      <a:pt x="41" y="65"/>
                      <a:pt x="42" y="64"/>
                    </a:cubicBezTo>
                    <a:cubicBezTo>
                      <a:pt x="42" y="64"/>
                      <a:pt x="46" y="59"/>
                      <a:pt x="47" y="60"/>
                    </a:cubicBezTo>
                    <a:cubicBezTo>
                      <a:pt x="48" y="61"/>
                      <a:pt x="40" y="67"/>
                      <a:pt x="38" y="68"/>
                    </a:cubicBezTo>
                    <a:cubicBezTo>
                      <a:pt x="35" y="68"/>
                      <a:pt x="33" y="68"/>
                      <a:pt x="30" y="66"/>
                    </a:cubicBezTo>
                    <a:cubicBezTo>
                      <a:pt x="28" y="65"/>
                      <a:pt x="28" y="63"/>
                      <a:pt x="26" y="63"/>
                    </a:cubicBezTo>
                    <a:cubicBezTo>
                      <a:pt x="24" y="62"/>
                      <a:pt x="22" y="62"/>
                      <a:pt x="20" y="62"/>
                    </a:cubicBezTo>
                    <a:cubicBezTo>
                      <a:pt x="17" y="62"/>
                      <a:pt x="17" y="63"/>
                      <a:pt x="19" y="65"/>
                    </a:cubicBezTo>
                    <a:cubicBezTo>
                      <a:pt x="20" y="66"/>
                      <a:pt x="20" y="67"/>
                      <a:pt x="22" y="67"/>
                    </a:cubicBezTo>
                    <a:cubicBezTo>
                      <a:pt x="25" y="67"/>
                      <a:pt x="22" y="67"/>
                      <a:pt x="22" y="68"/>
                    </a:cubicBezTo>
                    <a:cubicBezTo>
                      <a:pt x="22" y="68"/>
                      <a:pt x="26" y="70"/>
                      <a:pt x="26" y="7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4" name="Freeform 604"/>
              <p:cNvSpPr>
                <a:spLocks/>
              </p:cNvSpPr>
              <p:nvPr/>
            </p:nvSpPr>
            <p:spPr bwMode="auto">
              <a:xfrm>
                <a:off x="8101466" y="4187857"/>
                <a:ext cx="130574" cy="47785"/>
              </a:xfrm>
              <a:custGeom>
                <a:avLst/>
                <a:gdLst>
                  <a:gd name="T0" fmla="*/ 13 w 14"/>
                  <a:gd name="T1" fmla="*/ 4 h 5"/>
                  <a:gd name="T2" fmla="*/ 11 w 14"/>
                  <a:gd name="T3" fmla="*/ 2 h 5"/>
                  <a:gd name="T4" fmla="*/ 8 w 14"/>
                  <a:gd name="T5" fmla="*/ 2 h 5"/>
                  <a:gd name="T6" fmla="*/ 1 w 14"/>
                  <a:gd name="T7" fmla="*/ 1 h 5"/>
                  <a:gd name="T8" fmla="*/ 2 w 14"/>
                  <a:gd name="T9" fmla="*/ 2 h 5"/>
                  <a:gd name="T10" fmla="*/ 0 w 14"/>
                  <a:gd name="T11" fmla="*/ 3 h 5"/>
                  <a:gd name="T12" fmla="*/ 3 w 14"/>
                  <a:gd name="T13" fmla="*/ 3 h 5"/>
                  <a:gd name="T14" fmla="*/ 8 w 14"/>
                  <a:gd name="T15" fmla="*/ 4 h 5"/>
                  <a:gd name="T16" fmla="*/ 13 w 14"/>
                  <a:gd name="T17" fmla="*/ 4 h 5"/>
                  <a:gd name="T18" fmla="*/ 13 w 14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5">
                    <a:moveTo>
                      <a:pt x="13" y="4"/>
                    </a:moveTo>
                    <a:cubicBezTo>
                      <a:pt x="12" y="3"/>
                      <a:pt x="13" y="3"/>
                      <a:pt x="11" y="2"/>
                    </a:cubicBezTo>
                    <a:cubicBezTo>
                      <a:pt x="10" y="2"/>
                      <a:pt x="9" y="2"/>
                      <a:pt x="8" y="2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2"/>
                      <a:pt x="2" y="2"/>
                    </a:cubicBezTo>
                    <a:cubicBezTo>
                      <a:pt x="2" y="3"/>
                      <a:pt x="0" y="4"/>
                      <a:pt x="0" y="3"/>
                    </a:cubicBezTo>
                    <a:cubicBezTo>
                      <a:pt x="0" y="4"/>
                      <a:pt x="2" y="3"/>
                      <a:pt x="3" y="3"/>
                    </a:cubicBezTo>
                    <a:cubicBezTo>
                      <a:pt x="4" y="3"/>
                      <a:pt x="6" y="4"/>
                      <a:pt x="8" y="4"/>
                    </a:cubicBezTo>
                    <a:cubicBezTo>
                      <a:pt x="9" y="4"/>
                      <a:pt x="13" y="4"/>
                      <a:pt x="13" y="4"/>
                    </a:cubicBezTo>
                    <a:cubicBezTo>
                      <a:pt x="12" y="3"/>
                      <a:pt x="14" y="5"/>
                      <a:pt x="13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5" name="Freeform 605"/>
              <p:cNvSpPr>
                <a:spLocks/>
              </p:cNvSpPr>
              <p:nvPr/>
            </p:nvSpPr>
            <p:spPr bwMode="auto">
              <a:xfrm>
                <a:off x="7738407" y="4226081"/>
                <a:ext cx="54142" cy="19114"/>
              </a:xfrm>
              <a:custGeom>
                <a:avLst/>
                <a:gdLst>
                  <a:gd name="T0" fmla="*/ 5 w 6"/>
                  <a:gd name="T1" fmla="*/ 1 h 2"/>
                  <a:gd name="T2" fmla="*/ 2 w 6"/>
                  <a:gd name="T3" fmla="*/ 0 h 2"/>
                  <a:gd name="T4" fmla="*/ 5 w 6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2">
                    <a:moveTo>
                      <a:pt x="5" y="1"/>
                    </a:moveTo>
                    <a:cubicBezTo>
                      <a:pt x="4" y="2"/>
                      <a:pt x="0" y="0"/>
                      <a:pt x="2" y="0"/>
                    </a:cubicBezTo>
                    <a:cubicBezTo>
                      <a:pt x="3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6" name="Freeform 606"/>
              <p:cNvSpPr>
                <a:spLocks/>
              </p:cNvSpPr>
              <p:nvPr/>
            </p:nvSpPr>
            <p:spPr bwMode="auto">
              <a:xfrm>
                <a:off x="7980446" y="4515968"/>
                <a:ext cx="54142" cy="28672"/>
              </a:xfrm>
              <a:custGeom>
                <a:avLst/>
                <a:gdLst>
                  <a:gd name="T0" fmla="*/ 4 w 6"/>
                  <a:gd name="T1" fmla="*/ 1 h 3"/>
                  <a:gd name="T2" fmla="*/ 1 w 6"/>
                  <a:gd name="T3" fmla="*/ 2 h 3"/>
                  <a:gd name="T4" fmla="*/ 4 w 6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3">
                    <a:moveTo>
                      <a:pt x="4" y="1"/>
                    </a:moveTo>
                    <a:cubicBezTo>
                      <a:pt x="3" y="0"/>
                      <a:pt x="0" y="2"/>
                      <a:pt x="1" y="2"/>
                    </a:cubicBezTo>
                    <a:cubicBezTo>
                      <a:pt x="2" y="3"/>
                      <a:pt x="6" y="1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7" name="Freeform 607"/>
              <p:cNvSpPr>
                <a:spLocks/>
              </p:cNvSpPr>
              <p:nvPr/>
            </p:nvSpPr>
            <p:spPr bwMode="auto">
              <a:xfrm>
                <a:off x="4805282" y="5815671"/>
                <a:ext cx="47770" cy="38227"/>
              </a:xfrm>
              <a:custGeom>
                <a:avLst/>
                <a:gdLst>
                  <a:gd name="T0" fmla="*/ 4 w 5"/>
                  <a:gd name="T1" fmla="*/ 1 h 4"/>
                  <a:gd name="T2" fmla="*/ 1 w 5"/>
                  <a:gd name="T3" fmla="*/ 4 h 4"/>
                  <a:gd name="T4" fmla="*/ 4 w 5"/>
                  <a:gd name="T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4">
                    <a:moveTo>
                      <a:pt x="4" y="1"/>
                    </a:moveTo>
                    <a:cubicBezTo>
                      <a:pt x="3" y="0"/>
                      <a:pt x="0" y="4"/>
                      <a:pt x="1" y="4"/>
                    </a:cubicBezTo>
                    <a:cubicBezTo>
                      <a:pt x="1" y="4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8" name="Freeform 608"/>
              <p:cNvSpPr>
                <a:spLocks/>
              </p:cNvSpPr>
              <p:nvPr/>
            </p:nvSpPr>
            <p:spPr bwMode="auto">
              <a:xfrm>
                <a:off x="4872164" y="5806113"/>
                <a:ext cx="9556" cy="955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9" name="Freeform 609"/>
              <p:cNvSpPr>
                <a:spLocks/>
              </p:cNvSpPr>
              <p:nvPr/>
            </p:nvSpPr>
            <p:spPr bwMode="auto">
              <a:xfrm>
                <a:off x="3919931" y="5815671"/>
                <a:ext cx="63695" cy="57338"/>
              </a:xfrm>
              <a:custGeom>
                <a:avLst/>
                <a:gdLst>
                  <a:gd name="T0" fmla="*/ 5 w 7"/>
                  <a:gd name="T1" fmla="*/ 2 h 6"/>
                  <a:gd name="T2" fmla="*/ 1 w 7"/>
                  <a:gd name="T3" fmla="*/ 2 h 6"/>
                  <a:gd name="T4" fmla="*/ 5 w 7"/>
                  <a:gd name="T5" fmla="*/ 2 h 6"/>
                  <a:gd name="T6" fmla="*/ 5 w 7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" h="6">
                    <a:moveTo>
                      <a:pt x="5" y="2"/>
                    </a:moveTo>
                    <a:cubicBezTo>
                      <a:pt x="7" y="0"/>
                      <a:pt x="2" y="0"/>
                      <a:pt x="1" y="2"/>
                    </a:cubicBezTo>
                    <a:cubicBezTo>
                      <a:pt x="0" y="3"/>
                      <a:pt x="4" y="5"/>
                      <a:pt x="5" y="2"/>
                    </a:cubicBezTo>
                    <a:cubicBezTo>
                      <a:pt x="6" y="1"/>
                      <a:pt x="3" y="6"/>
                      <a:pt x="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0" name="Freeform 610"/>
              <p:cNvSpPr>
                <a:spLocks/>
              </p:cNvSpPr>
              <p:nvPr/>
            </p:nvSpPr>
            <p:spPr bwMode="auto">
              <a:xfrm>
                <a:off x="17661981" y="9138193"/>
                <a:ext cx="19109" cy="9558"/>
              </a:xfrm>
              <a:custGeom>
                <a:avLst/>
                <a:gdLst>
                  <a:gd name="T0" fmla="*/ 2 w 2"/>
                  <a:gd name="T1" fmla="*/ 0 h 1"/>
                  <a:gd name="T2" fmla="*/ 0 w 2"/>
                  <a:gd name="T3" fmla="*/ 0 h 1"/>
                  <a:gd name="T4" fmla="*/ 2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1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1" name="Freeform 611"/>
              <p:cNvSpPr>
                <a:spLocks/>
              </p:cNvSpPr>
              <p:nvPr/>
            </p:nvSpPr>
            <p:spPr bwMode="auto">
              <a:xfrm>
                <a:off x="17540962" y="9119079"/>
                <a:ext cx="19109" cy="19114"/>
              </a:xfrm>
              <a:custGeom>
                <a:avLst/>
                <a:gdLst>
                  <a:gd name="T0" fmla="*/ 2 w 2"/>
                  <a:gd name="T1" fmla="*/ 0 h 2"/>
                  <a:gd name="T2" fmla="*/ 0 w 2"/>
                  <a:gd name="T3" fmla="*/ 1 h 2"/>
                  <a:gd name="T4" fmla="*/ 2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cubicBezTo>
                      <a:pt x="2" y="1"/>
                      <a:pt x="0" y="2"/>
                      <a:pt x="0" y="1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2" name="Freeform 612"/>
              <p:cNvSpPr>
                <a:spLocks/>
              </p:cNvSpPr>
              <p:nvPr/>
            </p:nvSpPr>
            <p:spPr bwMode="auto">
              <a:xfrm>
                <a:off x="17961345" y="10785121"/>
                <a:ext cx="63695" cy="47785"/>
              </a:xfrm>
              <a:custGeom>
                <a:avLst/>
                <a:gdLst>
                  <a:gd name="T0" fmla="*/ 6 w 7"/>
                  <a:gd name="T1" fmla="*/ 2 h 5"/>
                  <a:gd name="T2" fmla="*/ 1 w 7"/>
                  <a:gd name="T3" fmla="*/ 2 h 5"/>
                  <a:gd name="T4" fmla="*/ 6 w 7"/>
                  <a:gd name="T5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5">
                    <a:moveTo>
                      <a:pt x="6" y="2"/>
                    </a:moveTo>
                    <a:cubicBezTo>
                      <a:pt x="7" y="0"/>
                      <a:pt x="0" y="1"/>
                      <a:pt x="1" y="2"/>
                    </a:cubicBezTo>
                    <a:cubicBezTo>
                      <a:pt x="1" y="3"/>
                      <a:pt x="5" y="5"/>
                      <a:pt x="6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3" name="Rectangle 613"/>
              <p:cNvSpPr>
                <a:spLocks noChangeArrowheads="1"/>
              </p:cNvSpPr>
              <p:nvPr/>
            </p:nvSpPr>
            <p:spPr bwMode="auto">
              <a:xfrm>
                <a:off x="12451788" y="5197675"/>
                <a:ext cx="3187" cy="3188"/>
              </a:xfrm>
              <a:prstGeom prst="rect">
                <a:avLst/>
              </a:pr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4" name="Freeform 614"/>
              <p:cNvSpPr>
                <a:spLocks/>
              </p:cNvSpPr>
              <p:nvPr/>
            </p:nvSpPr>
            <p:spPr bwMode="auto">
              <a:xfrm>
                <a:off x="9257516" y="10504795"/>
                <a:ext cx="95541" cy="82827"/>
              </a:xfrm>
              <a:custGeom>
                <a:avLst/>
                <a:gdLst>
                  <a:gd name="T0" fmla="*/ 4 w 10"/>
                  <a:gd name="T1" fmla="*/ 4 h 9"/>
                  <a:gd name="T2" fmla="*/ 0 w 10"/>
                  <a:gd name="T3" fmla="*/ 8 h 9"/>
                  <a:gd name="T4" fmla="*/ 2 w 10"/>
                  <a:gd name="T5" fmla="*/ 8 h 9"/>
                  <a:gd name="T6" fmla="*/ 5 w 10"/>
                  <a:gd name="T7" fmla="*/ 5 h 9"/>
                  <a:gd name="T8" fmla="*/ 8 w 10"/>
                  <a:gd name="T9" fmla="*/ 0 h 9"/>
                  <a:gd name="T10" fmla="*/ 4 w 10"/>
                  <a:gd name="T11" fmla="*/ 4 h 9"/>
                  <a:gd name="T12" fmla="*/ 4 w 10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9">
                    <a:moveTo>
                      <a:pt x="4" y="4"/>
                    </a:moveTo>
                    <a:cubicBezTo>
                      <a:pt x="4" y="5"/>
                      <a:pt x="1" y="7"/>
                      <a:pt x="0" y="8"/>
                    </a:cubicBezTo>
                    <a:cubicBezTo>
                      <a:pt x="0" y="9"/>
                      <a:pt x="2" y="8"/>
                      <a:pt x="2" y="8"/>
                    </a:cubicBezTo>
                    <a:cubicBezTo>
                      <a:pt x="3" y="7"/>
                      <a:pt x="4" y="6"/>
                      <a:pt x="5" y="5"/>
                    </a:cubicBezTo>
                    <a:cubicBezTo>
                      <a:pt x="6" y="4"/>
                      <a:pt x="10" y="0"/>
                      <a:pt x="8" y="0"/>
                    </a:cubicBezTo>
                    <a:cubicBezTo>
                      <a:pt x="7" y="0"/>
                      <a:pt x="4" y="3"/>
                      <a:pt x="4" y="4"/>
                    </a:cubicBezTo>
                    <a:cubicBezTo>
                      <a:pt x="4" y="5"/>
                      <a:pt x="4" y="3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5" name="Freeform 615"/>
              <p:cNvSpPr>
                <a:spLocks/>
              </p:cNvSpPr>
              <p:nvPr/>
            </p:nvSpPr>
            <p:spPr bwMode="auto">
              <a:xfrm>
                <a:off x="7821211" y="6733109"/>
                <a:ext cx="66879" cy="28672"/>
              </a:xfrm>
              <a:custGeom>
                <a:avLst/>
                <a:gdLst>
                  <a:gd name="T0" fmla="*/ 7 w 7"/>
                  <a:gd name="T1" fmla="*/ 1 h 3"/>
                  <a:gd name="T2" fmla="*/ 1 w 7"/>
                  <a:gd name="T3" fmla="*/ 0 h 3"/>
                  <a:gd name="T4" fmla="*/ 7 w 7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" h="3">
                    <a:moveTo>
                      <a:pt x="7" y="1"/>
                    </a:moveTo>
                    <a:cubicBezTo>
                      <a:pt x="7" y="0"/>
                      <a:pt x="0" y="0"/>
                      <a:pt x="1" y="0"/>
                    </a:cubicBezTo>
                    <a:cubicBezTo>
                      <a:pt x="2" y="0"/>
                      <a:pt x="6" y="3"/>
                      <a:pt x="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6" name="Freeform 616"/>
              <p:cNvSpPr>
                <a:spLocks/>
              </p:cNvSpPr>
              <p:nvPr/>
            </p:nvSpPr>
            <p:spPr bwMode="auto">
              <a:xfrm>
                <a:off x="8483629" y="11766268"/>
                <a:ext cx="168791" cy="149721"/>
              </a:xfrm>
              <a:custGeom>
                <a:avLst/>
                <a:gdLst>
                  <a:gd name="T0" fmla="*/ 17 w 18"/>
                  <a:gd name="T1" fmla="*/ 14 h 16"/>
                  <a:gd name="T2" fmla="*/ 8 w 18"/>
                  <a:gd name="T3" fmla="*/ 9 h 16"/>
                  <a:gd name="T4" fmla="*/ 4 w 18"/>
                  <a:gd name="T5" fmla="*/ 5 h 16"/>
                  <a:gd name="T6" fmla="*/ 1 w 18"/>
                  <a:gd name="T7" fmla="*/ 3 h 16"/>
                  <a:gd name="T8" fmla="*/ 2 w 18"/>
                  <a:gd name="T9" fmla="*/ 2 h 16"/>
                  <a:gd name="T10" fmla="*/ 0 w 18"/>
                  <a:gd name="T11" fmla="*/ 0 h 16"/>
                  <a:gd name="T12" fmla="*/ 0 w 18"/>
                  <a:gd name="T13" fmla="*/ 14 h 16"/>
                  <a:gd name="T14" fmla="*/ 7 w 18"/>
                  <a:gd name="T15" fmla="*/ 15 h 16"/>
                  <a:gd name="T16" fmla="*/ 10 w 18"/>
                  <a:gd name="T17" fmla="*/ 16 h 16"/>
                  <a:gd name="T18" fmla="*/ 13 w 18"/>
                  <a:gd name="T19" fmla="*/ 15 h 16"/>
                  <a:gd name="T20" fmla="*/ 18 w 18"/>
                  <a:gd name="T21" fmla="*/ 14 h 16"/>
                  <a:gd name="T22" fmla="*/ 17 w 18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16">
                    <a:moveTo>
                      <a:pt x="17" y="14"/>
                    </a:moveTo>
                    <a:cubicBezTo>
                      <a:pt x="13" y="14"/>
                      <a:pt x="11" y="11"/>
                      <a:pt x="8" y="9"/>
                    </a:cubicBezTo>
                    <a:cubicBezTo>
                      <a:pt x="7" y="7"/>
                      <a:pt x="5" y="6"/>
                      <a:pt x="4" y="5"/>
                    </a:cubicBezTo>
                    <a:cubicBezTo>
                      <a:pt x="3" y="5"/>
                      <a:pt x="1" y="4"/>
                      <a:pt x="1" y="3"/>
                    </a:cubicBezTo>
                    <a:cubicBezTo>
                      <a:pt x="1" y="3"/>
                      <a:pt x="2" y="3"/>
                      <a:pt x="2" y="2"/>
                    </a:cubicBezTo>
                    <a:cubicBezTo>
                      <a:pt x="3" y="2"/>
                      <a:pt x="1" y="0"/>
                      <a:pt x="0" y="0"/>
                    </a:cubicBezTo>
                    <a:cubicBezTo>
                      <a:pt x="0" y="5"/>
                      <a:pt x="0" y="10"/>
                      <a:pt x="0" y="14"/>
                    </a:cubicBezTo>
                    <a:cubicBezTo>
                      <a:pt x="0" y="15"/>
                      <a:pt x="6" y="15"/>
                      <a:pt x="7" y="15"/>
                    </a:cubicBezTo>
                    <a:cubicBezTo>
                      <a:pt x="8" y="15"/>
                      <a:pt x="9" y="15"/>
                      <a:pt x="10" y="16"/>
                    </a:cubicBezTo>
                    <a:cubicBezTo>
                      <a:pt x="12" y="16"/>
                      <a:pt x="12" y="16"/>
                      <a:pt x="13" y="15"/>
                    </a:cubicBezTo>
                    <a:cubicBezTo>
                      <a:pt x="14" y="15"/>
                      <a:pt x="18" y="15"/>
                      <a:pt x="18" y="14"/>
                    </a:cubicBezTo>
                    <a:cubicBezTo>
                      <a:pt x="18" y="14"/>
                      <a:pt x="18" y="13"/>
                      <a:pt x="17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7" name="Freeform 617"/>
              <p:cNvSpPr>
                <a:spLocks/>
              </p:cNvSpPr>
              <p:nvPr/>
            </p:nvSpPr>
            <p:spPr bwMode="auto">
              <a:xfrm>
                <a:off x="8305288" y="11747159"/>
                <a:ext cx="280256" cy="216615"/>
              </a:xfrm>
              <a:custGeom>
                <a:avLst/>
                <a:gdLst>
                  <a:gd name="T0" fmla="*/ 19 w 30"/>
                  <a:gd name="T1" fmla="*/ 17 h 23"/>
                  <a:gd name="T2" fmla="*/ 19 w 30"/>
                  <a:gd name="T3" fmla="*/ 7 h 23"/>
                  <a:gd name="T4" fmla="*/ 19 w 30"/>
                  <a:gd name="T5" fmla="*/ 3 h 23"/>
                  <a:gd name="T6" fmla="*/ 15 w 30"/>
                  <a:gd name="T7" fmla="*/ 1 h 23"/>
                  <a:gd name="T8" fmla="*/ 12 w 30"/>
                  <a:gd name="T9" fmla="*/ 3 h 23"/>
                  <a:gd name="T10" fmla="*/ 13 w 30"/>
                  <a:gd name="T11" fmla="*/ 6 h 23"/>
                  <a:gd name="T12" fmla="*/ 15 w 30"/>
                  <a:gd name="T13" fmla="*/ 6 h 23"/>
                  <a:gd name="T14" fmla="*/ 14 w 30"/>
                  <a:gd name="T15" fmla="*/ 8 h 23"/>
                  <a:gd name="T16" fmla="*/ 13 w 30"/>
                  <a:gd name="T17" fmla="*/ 11 h 23"/>
                  <a:gd name="T18" fmla="*/ 16 w 30"/>
                  <a:gd name="T19" fmla="*/ 13 h 23"/>
                  <a:gd name="T20" fmla="*/ 12 w 30"/>
                  <a:gd name="T21" fmla="*/ 13 h 23"/>
                  <a:gd name="T22" fmla="*/ 9 w 30"/>
                  <a:gd name="T23" fmla="*/ 12 h 23"/>
                  <a:gd name="T24" fmla="*/ 10 w 30"/>
                  <a:gd name="T25" fmla="*/ 12 h 23"/>
                  <a:gd name="T26" fmla="*/ 10 w 30"/>
                  <a:gd name="T27" fmla="*/ 9 h 23"/>
                  <a:gd name="T28" fmla="*/ 8 w 30"/>
                  <a:gd name="T29" fmla="*/ 11 h 23"/>
                  <a:gd name="T30" fmla="*/ 5 w 30"/>
                  <a:gd name="T31" fmla="*/ 11 h 23"/>
                  <a:gd name="T32" fmla="*/ 0 w 30"/>
                  <a:gd name="T33" fmla="*/ 12 h 23"/>
                  <a:gd name="T34" fmla="*/ 2 w 30"/>
                  <a:gd name="T35" fmla="*/ 12 h 23"/>
                  <a:gd name="T36" fmla="*/ 3 w 30"/>
                  <a:gd name="T37" fmla="*/ 12 h 23"/>
                  <a:gd name="T38" fmla="*/ 5 w 30"/>
                  <a:gd name="T39" fmla="*/ 12 h 23"/>
                  <a:gd name="T40" fmla="*/ 6 w 30"/>
                  <a:gd name="T41" fmla="*/ 13 h 23"/>
                  <a:gd name="T42" fmla="*/ 4 w 30"/>
                  <a:gd name="T43" fmla="*/ 15 h 23"/>
                  <a:gd name="T44" fmla="*/ 6 w 30"/>
                  <a:gd name="T45" fmla="*/ 15 h 23"/>
                  <a:gd name="T46" fmla="*/ 8 w 30"/>
                  <a:gd name="T47" fmla="*/ 16 h 23"/>
                  <a:gd name="T48" fmla="*/ 7 w 30"/>
                  <a:gd name="T49" fmla="*/ 16 h 23"/>
                  <a:gd name="T50" fmla="*/ 10 w 30"/>
                  <a:gd name="T51" fmla="*/ 17 h 23"/>
                  <a:gd name="T52" fmla="*/ 12 w 30"/>
                  <a:gd name="T53" fmla="*/ 17 h 23"/>
                  <a:gd name="T54" fmla="*/ 17 w 30"/>
                  <a:gd name="T55" fmla="*/ 21 h 23"/>
                  <a:gd name="T56" fmla="*/ 16 w 30"/>
                  <a:gd name="T57" fmla="*/ 20 h 23"/>
                  <a:gd name="T58" fmla="*/ 23 w 30"/>
                  <a:gd name="T59" fmla="*/ 23 h 23"/>
                  <a:gd name="T60" fmla="*/ 19 w 30"/>
                  <a:gd name="T61" fmla="*/ 18 h 23"/>
                  <a:gd name="T62" fmla="*/ 24 w 30"/>
                  <a:gd name="T63" fmla="*/ 19 h 23"/>
                  <a:gd name="T64" fmla="*/ 30 w 30"/>
                  <a:gd name="T65" fmla="*/ 18 h 23"/>
                  <a:gd name="T66" fmla="*/ 19 w 30"/>
                  <a:gd name="T67" fmla="*/ 1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0" h="23">
                    <a:moveTo>
                      <a:pt x="19" y="17"/>
                    </a:moveTo>
                    <a:cubicBezTo>
                      <a:pt x="19" y="13"/>
                      <a:pt x="19" y="10"/>
                      <a:pt x="19" y="7"/>
                    </a:cubicBezTo>
                    <a:cubicBezTo>
                      <a:pt x="19" y="6"/>
                      <a:pt x="19" y="4"/>
                      <a:pt x="19" y="3"/>
                    </a:cubicBezTo>
                    <a:cubicBezTo>
                      <a:pt x="19" y="2"/>
                      <a:pt x="16" y="0"/>
                      <a:pt x="15" y="1"/>
                    </a:cubicBezTo>
                    <a:cubicBezTo>
                      <a:pt x="14" y="2"/>
                      <a:pt x="12" y="1"/>
                      <a:pt x="12" y="3"/>
                    </a:cubicBezTo>
                    <a:cubicBezTo>
                      <a:pt x="11" y="5"/>
                      <a:pt x="9" y="7"/>
                      <a:pt x="13" y="6"/>
                    </a:cubicBezTo>
                    <a:cubicBezTo>
                      <a:pt x="13" y="6"/>
                      <a:pt x="15" y="6"/>
                      <a:pt x="15" y="6"/>
                    </a:cubicBezTo>
                    <a:cubicBezTo>
                      <a:pt x="16" y="6"/>
                      <a:pt x="14" y="8"/>
                      <a:pt x="14" y="8"/>
                    </a:cubicBezTo>
                    <a:cubicBezTo>
                      <a:pt x="13" y="8"/>
                      <a:pt x="11" y="10"/>
                      <a:pt x="13" y="11"/>
                    </a:cubicBezTo>
                    <a:cubicBezTo>
                      <a:pt x="13" y="12"/>
                      <a:pt x="16" y="12"/>
                      <a:pt x="16" y="13"/>
                    </a:cubicBezTo>
                    <a:cubicBezTo>
                      <a:pt x="16" y="13"/>
                      <a:pt x="12" y="13"/>
                      <a:pt x="12" y="13"/>
                    </a:cubicBezTo>
                    <a:cubicBezTo>
                      <a:pt x="11" y="13"/>
                      <a:pt x="9" y="12"/>
                      <a:pt x="9" y="12"/>
                    </a:cubicBezTo>
                    <a:cubicBezTo>
                      <a:pt x="9" y="12"/>
                      <a:pt x="10" y="13"/>
                      <a:pt x="10" y="12"/>
                    </a:cubicBezTo>
                    <a:cubicBezTo>
                      <a:pt x="10" y="11"/>
                      <a:pt x="11" y="10"/>
                      <a:pt x="10" y="9"/>
                    </a:cubicBezTo>
                    <a:cubicBezTo>
                      <a:pt x="10" y="9"/>
                      <a:pt x="8" y="11"/>
                      <a:pt x="8" y="11"/>
                    </a:cubicBezTo>
                    <a:cubicBezTo>
                      <a:pt x="7" y="12"/>
                      <a:pt x="6" y="11"/>
                      <a:pt x="5" y="11"/>
                    </a:cubicBezTo>
                    <a:cubicBezTo>
                      <a:pt x="4" y="11"/>
                      <a:pt x="0" y="10"/>
                      <a:pt x="0" y="12"/>
                    </a:cubicBezTo>
                    <a:cubicBezTo>
                      <a:pt x="0" y="13"/>
                      <a:pt x="2" y="12"/>
                      <a:pt x="2" y="12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4" y="13"/>
                      <a:pt x="4" y="11"/>
                      <a:pt x="5" y="12"/>
                    </a:cubicBezTo>
                    <a:cubicBezTo>
                      <a:pt x="5" y="12"/>
                      <a:pt x="6" y="13"/>
                      <a:pt x="6" y="13"/>
                    </a:cubicBezTo>
                    <a:cubicBezTo>
                      <a:pt x="6" y="13"/>
                      <a:pt x="2" y="14"/>
                      <a:pt x="4" y="15"/>
                    </a:cubicBezTo>
                    <a:cubicBezTo>
                      <a:pt x="5" y="16"/>
                      <a:pt x="6" y="14"/>
                      <a:pt x="6" y="15"/>
                    </a:cubicBezTo>
                    <a:cubicBezTo>
                      <a:pt x="7" y="15"/>
                      <a:pt x="8" y="16"/>
                      <a:pt x="8" y="16"/>
                    </a:cubicBezTo>
                    <a:cubicBezTo>
                      <a:pt x="8" y="16"/>
                      <a:pt x="8" y="16"/>
                      <a:pt x="7" y="16"/>
                    </a:cubicBezTo>
                    <a:cubicBezTo>
                      <a:pt x="7" y="17"/>
                      <a:pt x="9" y="17"/>
                      <a:pt x="10" y="17"/>
                    </a:cubicBezTo>
                    <a:cubicBezTo>
                      <a:pt x="11" y="17"/>
                      <a:pt x="11" y="15"/>
                      <a:pt x="12" y="17"/>
                    </a:cubicBezTo>
                    <a:cubicBezTo>
                      <a:pt x="12" y="17"/>
                      <a:pt x="16" y="22"/>
                      <a:pt x="17" y="21"/>
                    </a:cubicBezTo>
                    <a:cubicBezTo>
                      <a:pt x="17" y="21"/>
                      <a:pt x="16" y="20"/>
                      <a:pt x="16" y="20"/>
                    </a:cubicBezTo>
                    <a:cubicBezTo>
                      <a:pt x="16" y="19"/>
                      <a:pt x="22" y="23"/>
                      <a:pt x="23" y="23"/>
                    </a:cubicBezTo>
                    <a:cubicBezTo>
                      <a:pt x="23" y="22"/>
                      <a:pt x="19" y="19"/>
                      <a:pt x="19" y="18"/>
                    </a:cubicBezTo>
                    <a:cubicBezTo>
                      <a:pt x="20" y="18"/>
                      <a:pt x="24" y="19"/>
                      <a:pt x="24" y="19"/>
                    </a:cubicBezTo>
                    <a:cubicBezTo>
                      <a:pt x="26" y="19"/>
                      <a:pt x="28" y="19"/>
                      <a:pt x="30" y="18"/>
                    </a:cubicBezTo>
                    <a:cubicBezTo>
                      <a:pt x="27" y="16"/>
                      <a:pt x="23" y="17"/>
                      <a:pt x="19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8" name="Freeform 618"/>
              <p:cNvSpPr>
                <a:spLocks/>
              </p:cNvSpPr>
              <p:nvPr/>
            </p:nvSpPr>
            <p:spPr bwMode="auto">
              <a:xfrm>
                <a:off x="8260699" y="8501084"/>
                <a:ext cx="710194" cy="516057"/>
              </a:xfrm>
              <a:custGeom>
                <a:avLst/>
                <a:gdLst>
                  <a:gd name="T0" fmla="*/ 63 w 76"/>
                  <a:gd name="T1" fmla="*/ 28 h 55"/>
                  <a:gd name="T2" fmla="*/ 66 w 76"/>
                  <a:gd name="T3" fmla="*/ 24 h 55"/>
                  <a:gd name="T4" fmla="*/ 67 w 76"/>
                  <a:gd name="T5" fmla="*/ 22 h 55"/>
                  <a:gd name="T6" fmla="*/ 67 w 76"/>
                  <a:gd name="T7" fmla="*/ 18 h 55"/>
                  <a:gd name="T8" fmla="*/ 61 w 76"/>
                  <a:gd name="T9" fmla="*/ 15 h 55"/>
                  <a:gd name="T10" fmla="*/ 63 w 76"/>
                  <a:gd name="T11" fmla="*/ 14 h 55"/>
                  <a:gd name="T12" fmla="*/ 64 w 76"/>
                  <a:gd name="T13" fmla="*/ 11 h 55"/>
                  <a:gd name="T14" fmla="*/ 60 w 76"/>
                  <a:gd name="T15" fmla="*/ 9 h 55"/>
                  <a:gd name="T16" fmla="*/ 59 w 76"/>
                  <a:gd name="T17" fmla="*/ 8 h 55"/>
                  <a:gd name="T18" fmla="*/ 57 w 76"/>
                  <a:gd name="T19" fmla="*/ 9 h 55"/>
                  <a:gd name="T20" fmla="*/ 57 w 76"/>
                  <a:gd name="T21" fmla="*/ 7 h 55"/>
                  <a:gd name="T22" fmla="*/ 54 w 76"/>
                  <a:gd name="T23" fmla="*/ 8 h 55"/>
                  <a:gd name="T24" fmla="*/ 54 w 76"/>
                  <a:gd name="T25" fmla="*/ 6 h 55"/>
                  <a:gd name="T26" fmla="*/ 58 w 76"/>
                  <a:gd name="T27" fmla="*/ 5 h 55"/>
                  <a:gd name="T28" fmla="*/ 55 w 76"/>
                  <a:gd name="T29" fmla="*/ 4 h 55"/>
                  <a:gd name="T30" fmla="*/ 49 w 76"/>
                  <a:gd name="T31" fmla="*/ 4 h 55"/>
                  <a:gd name="T32" fmla="*/ 44 w 76"/>
                  <a:gd name="T33" fmla="*/ 7 h 55"/>
                  <a:gd name="T34" fmla="*/ 38 w 76"/>
                  <a:gd name="T35" fmla="*/ 5 h 55"/>
                  <a:gd name="T36" fmla="*/ 29 w 76"/>
                  <a:gd name="T37" fmla="*/ 5 h 55"/>
                  <a:gd name="T38" fmla="*/ 26 w 76"/>
                  <a:gd name="T39" fmla="*/ 2 h 55"/>
                  <a:gd name="T40" fmla="*/ 20 w 76"/>
                  <a:gd name="T41" fmla="*/ 0 h 55"/>
                  <a:gd name="T42" fmla="*/ 11 w 76"/>
                  <a:gd name="T43" fmla="*/ 4 h 55"/>
                  <a:gd name="T44" fmla="*/ 13 w 76"/>
                  <a:gd name="T45" fmla="*/ 12 h 55"/>
                  <a:gd name="T46" fmla="*/ 8 w 76"/>
                  <a:gd name="T47" fmla="*/ 8 h 55"/>
                  <a:gd name="T48" fmla="*/ 10 w 76"/>
                  <a:gd name="T49" fmla="*/ 5 h 55"/>
                  <a:gd name="T50" fmla="*/ 8 w 76"/>
                  <a:gd name="T51" fmla="*/ 1 h 55"/>
                  <a:gd name="T52" fmla="*/ 4 w 76"/>
                  <a:gd name="T53" fmla="*/ 7 h 55"/>
                  <a:gd name="T54" fmla="*/ 3 w 76"/>
                  <a:gd name="T55" fmla="*/ 12 h 55"/>
                  <a:gd name="T56" fmla="*/ 5 w 76"/>
                  <a:gd name="T57" fmla="*/ 13 h 55"/>
                  <a:gd name="T58" fmla="*/ 7 w 76"/>
                  <a:gd name="T59" fmla="*/ 16 h 55"/>
                  <a:gd name="T60" fmla="*/ 10 w 76"/>
                  <a:gd name="T61" fmla="*/ 23 h 55"/>
                  <a:gd name="T62" fmla="*/ 13 w 76"/>
                  <a:gd name="T63" fmla="*/ 23 h 55"/>
                  <a:gd name="T64" fmla="*/ 15 w 76"/>
                  <a:gd name="T65" fmla="*/ 22 h 55"/>
                  <a:gd name="T66" fmla="*/ 21 w 76"/>
                  <a:gd name="T67" fmla="*/ 27 h 55"/>
                  <a:gd name="T68" fmla="*/ 23 w 76"/>
                  <a:gd name="T69" fmla="*/ 27 h 55"/>
                  <a:gd name="T70" fmla="*/ 26 w 76"/>
                  <a:gd name="T71" fmla="*/ 27 h 55"/>
                  <a:gd name="T72" fmla="*/ 31 w 76"/>
                  <a:gd name="T73" fmla="*/ 29 h 55"/>
                  <a:gd name="T74" fmla="*/ 31 w 76"/>
                  <a:gd name="T75" fmla="*/ 38 h 55"/>
                  <a:gd name="T76" fmla="*/ 32 w 76"/>
                  <a:gd name="T77" fmla="*/ 41 h 55"/>
                  <a:gd name="T78" fmla="*/ 30 w 76"/>
                  <a:gd name="T79" fmla="*/ 44 h 55"/>
                  <a:gd name="T80" fmla="*/ 40 w 76"/>
                  <a:gd name="T81" fmla="*/ 53 h 55"/>
                  <a:gd name="T82" fmla="*/ 42 w 76"/>
                  <a:gd name="T83" fmla="*/ 54 h 55"/>
                  <a:gd name="T84" fmla="*/ 45 w 76"/>
                  <a:gd name="T85" fmla="*/ 52 h 55"/>
                  <a:gd name="T86" fmla="*/ 51 w 76"/>
                  <a:gd name="T87" fmla="*/ 47 h 55"/>
                  <a:gd name="T88" fmla="*/ 49 w 76"/>
                  <a:gd name="T89" fmla="*/ 44 h 55"/>
                  <a:gd name="T90" fmla="*/ 48 w 76"/>
                  <a:gd name="T91" fmla="*/ 41 h 55"/>
                  <a:gd name="T92" fmla="*/ 45 w 76"/>
                  <a:gd name="T93" fmla="*/ 38 h 55"/>
                  <a:gd name="T94" fmla="*/ 52 w 76"/>
                  <a:gd name="T95" fmla="*/ 38 h 55"/>
                  <a:gd name="T96" fmla="*/ 54 w 76"/>
                  <a:gd name="T97" fmla="*/ 40 h 55"/>
                  <a:gd name="T98" fmla="*/ 56 w 76"/>
                  <a:gd name="T99" fmla="*/ 38 h 55"/>
                  <a:gd name="T100" fmla="*/ 62 w 76"/>
                  <a:gd name="T101" fmla="*/ 36 h 55"/>
                  <a:gd name="T102" fmla="*/ 67 w 76"/>
                  <a:gd name="T103" fmla="*/ 33 h 55"/>
                  <a:gd name="T104" fmla="*/ 63 w 76"/>
                  <a:gd name="T105" fmla="*/ 2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76" h="55">
                    <a:moveTo>
                      <a:pt x="63" y="28"/>
                    </a:moveTo>
                    <a:cubicBezTo>
                      <a:pt x="63" y="26"/>
                      <a:pt x="63" y="25"/>
                      <a:pt x="66" y="24"/>
                    </a:cubicBezTo>
                    <a:cubicBezTo>
                      <a:pt x="66" y="23"/>
                      <a:pt x="68" y="23"/>
                      <a:pt x="67" y="22"/>
                    </a:cubicBezTo>
                    <a:cubicBezTo>
                      <a:pt x="66" y="21"/>
                      <a:pt x="65" y="19"/>
                      <a:pt x="67" y="18"/>
                    </a:cubicBezTo>
                    <a:cubicBezTo>
                      <a:pt x="76" y="14"/>
                      <a:pt x="61" y="15"/>
                      <a:pt x="61" y="15"/>
                    </a:cubicBezTo>
                    <a:cubicBezTo>
                      <a:pt x="61" y="14"/>
                      <a:pt x="62" y="14"/>
                      <a:pt x="63" y="14"/>
                    </a:cubicBezTo>
                    <a:cubicBezTo>
                      <a:pt x="64" y="14"/>
                      <a:pt x="64" y="12"/>
                      <a:pt x="64" y="11"/>
                    </a:cubicBezTo>
                    <a:cubicBezTo>
                      <a:pt x="64" y="10"/>
                      <a:pt x="60" y="8"/>
                      <a:pt x="60" y="9"/>
                    </a:cubicBezTo>
                    <a:cubicBezTo>
                      <a:pt x="60" y="10"/>
                      <a:pt x="59" y="8"/>
                      <a:pt x="59" y="8"/>
                    </a:cubicBezTo>
                    <a:cubicBezTo>
                      <a:pt x="58" y="8"/>
                      <a:pt x="58" y="10"/>
                      <a:pt x="57" y="9"/>
                    </a:cubicBezTo>
                    <a:cubicBezTo>
                      <a:pt x="57" y="9"/>
                      <a:pt x="57" y="8"/>
                      <a:pt x="57" y="7"/>
                    </a:cubicBezTo>
                    <a:cubicBezTo>
                      <a:pt x="56" y="6"/>
                      <a:pt x="55" y="8"/>
                      <a:pt x="54" y="8"/>
                    </a:cubicBezTo>
                    <a:cubicBezTo>
                      <a:pt x="54" y="8"/>
                      <a:pt x="54" y="6"/>
                      <a:pt x="54" y="6"/>
                    </a:cubicBezTo>
                    <a:cubicBezTo>
                      <a:pt x="54" y="4"/>
                      <a:pt x="57" y="5"/>
                      <a:pt x="58" y="5"/>
                    </a:cubicBezTo>
                    <a:cubicBezTo>
                      <a:pt x="59" y="4"/>
                      <a:pt x="55" y="4"/>
                      <a:pt x="55" y="4"/>
                    </a:cubicBezTo>
                    <a:cubicBezTo>
                      <a:pt x="53" y="4"/>
                      <a:pt x="51" y="3"/>
                      <a:pt x="49" y="4"/>
                    </a:cubicBezTo>
                    <a:cubicBezTo>
                      <a:pt x="47" y="5"/>
                      <a:pt x="46" y="8"/>
                      <a:pt x="44" y="7"/>
                    </a:cubicBezTo>
                    <a:cubicBezTo>
                      <a:pt x="41" y="7"/>
                      <a:pt x="40" y="7"/>
                      <a:pt x="38" y="5"/>
                    </a:cubicBezTo>
                    <a:cubicBezTo>
                      <a:pt x="36" y="3"/>
                      <a:pt x="32" y="5"/>
                      <a:pt x="29" y="5"/>
                    </a:cubicBezTo>
                    <a:cubicBezTo>
                      <a:pt x="27" y="5"/>
                      <a:pt x="27" y="4"/>
                      <a:pt x="26" y="2"/>
                    </a:cubicBezTo>
                    <a:cubicBezTo>
                      <a:pt x="25" y="0"/>
                      <a:pt x="23" y="0"/>
                      <a:pt x="20" y="0"/>
                    </a:cubicBezTo>
                    <a:cubicBezTo>
                      <a:pt x="19" y="0"/>
                      <a:pt x="11" y="1"/>
                      <a:pt x="11" y="4"/>
                    </a:cubicBezTo>
                    <a:cubicBezTo>
                      <a:pt x="11" y="7"/>
                      <a:pt x="15" y="8"/>
                      <a:pt x="13" y="12"/>
                    </a:cubicBezTo>
                    <a:cubicBezTo>
                      <a:pt x="11" y="14"/>
                      <a:pt x="7" y="10"/>
                      <a:pt x="8" y="8"/>
                    </a:cubicBezTo>
                    <a:cubicBezTo>
                      <a:pt x="8" y="7"/>
                      <a:pt x="10" y="6"/>
                      <a:pt x="10" y="5"/>
                    </a:cubicBezTo>
                    <a:cubicBezTo>
                      <a:pt x="11" y="3"/>
                      <a:pt x="8" y="2"/>
                      <a:pt x="8" y="1"/>
                    </a:cubicBezTo>
                    <a:cubicBezTo>
                      <a:pt x="5" y="3"/>
                      <a:pt x="4" y="4"/>
                      <a:pt x="4" y="7"/>
                    </a:cubicBezTo>
                    <a:cubicBezTo>
                      <a:pt x="3" y="8"/>
                      <a:pt x="0" y="12"/>
                      <a:pt x="3" y="12"/>
                    </a:cubicBezTo>
                    <a:cubicBezTo>
                      <a:pt x="3" y="12"/>
                      <a:pt x="4" y="12"/>
                      <a:pt x="5" y="13"/>
                    </a:cubicBezTo>
                    <a:cubicBezTo>
                      <a:pt x="5" y="14"/>
                      <a:pt x="6" y="15"/>
                      <a:pt x="7" y="16"/>
                    </a:cubicBezTo>
                    <a:cubicBezTo>
                      <a:pt x="9" y="18"/>
                      <a:pt x="5" y="22"/>
                      <a:pt x="10" y="23"/>
                    </a:cubicBezTo>
                    <a:cubicBezTo>
                      <a:pt x="10" y="23"/>
                      <a:pt x="12" y="23"/>
                      <a:pt x="13" y="23"/>
                    </a:cubicBezTo>
                    <a:cubicBezTo>
                      <a:pt x="14" y="23"/>
                      <a:pt x="14" y="22"/>
                      <a:pt x="15" y="22"/>
                    </a:cubicBezTo>
                    <a:cubicBezTo>
                      <a:pt x="18" y="22"/>
                      <a:pt x="19" y="25"/>
                      <a:pt x="21" y="27"/>
                    </a:cubicBezTo>
                    <a:cubicBezTo>
                      <a:pt x="21" y="27"/>
                      <a:pt x="22" y="28"/>
                      <a:pt x="23" y="27"/>
                    </a:cubicBezTo>
                    <a:cubicBezTo>
                      <a:pt x="23" y="26"/>
                      <a:pt x="24" y="27"/>
                      <a:pt x="26" y="27"/>
                    </a:cubicBezTo>
                    <a:cubicBezTo>
                      <a:pt x="28" y="28"/>
                      <a:pt x="33" y="25"/>
                      <a:pt x="31" y="29"/>
                    </a:cubicBezTo>
                    <a:cubicBezTo>
                      <a:pt x="29" y="32"/>
                      <a:pt x="29" y="35"/>
                      <a:pt x="31" y="38"/>
                    </a:cubicBezTo>
                    <a:cubicBezTo>
                      <a:pt x="31" y="39"/>
                      <a:pt x="32" y="40"/>
                      <a:pt x="32" y="41"/>
                    </a:cubicBezTo>
                    <a:cubicBezTo>
                      <a:pt x="32" y="42"/>
                      <a:pt x="29" y="43"/>
                      <a:pt x="30" y="44"/>
                    </a:cubicBezTo>
                    <a:cubicBezTo>
                      <a:pt x="33" y="47"/>
                      <a:pt x="34" y="55"/>
                      <a:pt x="40" y="53"/>
                    </a:cubicBezTo>
                    <a:cubicBezTo>
                      <a:pt x="41" y="53"/>
                      <a:pt x="41" y="54"/>
                      <a:pt x="42" y="54"/>
                    </a:cubicBezTo>
                    <a:cubicBezTo>
                      <a:pt x="43" y="54"/>
                      <a:pt x="44" y="53"/>
                      <a:pt x="45" y="52"/>
                    </a:cubicBezTo>
                    <a:cubicBezTo>
                      <a:pt x="47" y="51"/>
                      <a:pt x="48" y="49"/>
                      <a:pt x="51" y="47"/>
                    </a:cubicBezTo>
                    <a:cubicBezTo>
                      <a:pt x="53" y="46"/>
                      <a:pt x="49" y="46"/>
                      <a:pt x="49" y="44"/>
                    </a:cubicBezTo>
                    <a:cubicBezTo>
                      <a:pt x="49" y="43"/>
                      <a:pt x="48" y="42"/>
                      <a:pt x="48" y="41"/>
                    </a:cubicBezTo>
                    <a:cubicBezTo>
                      <a:pt x="48" y="40"/>
                      <a:pt x="45" y="39"/>
                      <a:pt x="45" y="38"/>
                    </a:cubicBezTo>
                    <a:cubicBezTo>
                      <a:pt x="45" y="37"/>
                      <a:pt x="51" y="38"/>
                      <a:pt x="52" y="38"/>
                    </a:cubicBezTo>
                    <a:cubicBezTo>
                      <a:pt x="54" y="38"/>
                      <a:pt x="53" y="39"/>
                      <a:pt x="54" y="40"/>
                    </a:cubicBezTo>
                    <a:cubicBezTo>
                      <a:pt x="55" y="40"/>
                      <a:pt x="55" y="38"/>
                      <a:pt x="56" y="38"/>
                    </a:cubicBezTo>
                    <a:cubicBezTo>
                      <a:pt x="57" y="37"/>
                      <a:pt x="60" y="37"/>
                      <a:pt x="62" y="36"/>
                    </a:cubicBezTo>
                    <a:cubicBezTo>
                      <a:pt x="63" y="35"/>
                      <a:pt x="65" y="34"/>
                      <a:pt x="67" y="33"/>
                    </a:cubicBezTo>
                    <a:cubicBezTo>
                      <a:pt x="66" y="31"/>
                      <a:pt x="63" y="30"/>
                      <a:pt x="63" y="2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9" name="Freeform 619"/>
              <p:cNvSpPr>
                <a:spLocks/>
              </p:cNvSpPr>
              <p:nvPr/>
            </p:nvSpPr>
            <p:spPr bwMode="auto">
              <a:xfrm>
                <a:off x="8830764" y="8641249"/>
                <a:ext cx="242036" cy="356781"/>
              </a:xfrm>
              <a:custGeom>
                <a:avLst/>
                <a:gdLst>
                  <a:gd name="T0" fmla="*/ 22 w 26"/>
                  <a:gd name="T1" fmla="*/ 29 h 38"/>
                  <a:gd name="T2" fmla="*/ 18 w 26"/>
                  <a:gd name="T3" fmla="*/ 21 h 38"/>
                  <a:gd name="T4" fmla="*/ 20 w 26"/>
                  <a:gd name="T5" fmla="*/ 18 h 38"/>
                  <a:gd name="T6" fmla="*/ 22 w 26"/>
                  <a:gd name="T7" fmla="*/ 15 h 38"/>
                  <a:gd name="T8" fmla="*/ 22 w 26"/>
                  <a:gd name="T9" fmla="*/ 13 h 38"/>
                  <a:gd name="T10" fmla="*/ 20 w 26"/>
                  <a:gd name="T11" fmla="*/ 11 h 38"/>
                  <a:gd name="T12" fmla="*/ 16 w 26"/>
                  <a:gd name="T13" fmla="*/ 7 h 38"/>
                  <a:gd name="T14" fmla="*/ 9 w 26"/>
                  <a:gd name="T15" fmla="*/ 0 h 38"/>
                  <a:gd name="T16" fmla="*/ 5 w 26"/>
                  <a:gd name="T17" fmla="*/ 5 h 38"/>
                  <a:gd name="T18" fmla="*/ 6 w 26"/>
                  <a:gd name="T19" fmla="*/ 8 h 38"/>
                  <a:gd name="T20" fmla="*/ 3 w 26"/>
                  <a:gd name="T21" fmla="*/ 10 h 38"/>
                  <a:gd name="T22" fmla="*/ 4 w 26"/>
                  <a:gd name="T23" fmla="*/ 16 h 38"/>
                  <a:gd name="T24" fmla="*/ 7 w 26"/>
                  <a:gd name="T25" fmla="*/ 18 h 38"/>
                  <a:gd name="T26" fmla="*/ 8 w 26"/>
                  <a:gd name="T27" fmla="*/ 20 h 38"/>
                  <a:gd name="T28" fmla="*/ 8 w 26"/>
                  <a:gd name="T29" fmla="*/ 27 h 38"/>
                  <a:gd name="T30" fmla="*/ 11 w 26"/>
                  <a:gd name="T31" fmla="*/ 35 h 38"/>
                  <a:gd name="T32" fmla="*/ 17 w 26"/>
                  <a:gd name="T33" fmla="*/ 35 h 38"/>
                  <a:gd name="T34" fmla="*/ 21 w 26"/>
                  <a:gd name="T35" fmla="*/ 34 h 38"/>
                  <a:gd name="T36" fmla="*/ 26 w 26"/>
                  <a:gd name="T37" fmla="*/ 34 h 38"/>
                  <a:gd name="T38" fmla="*/ 22 w 26"/>
                  <a:gd name="T39" fmla="*/ 29 h 38"/>
                  <a:gd name="T40" fmla="*/ 22 w 26"/>
                  <a:gd name="T41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" h="38">
                    <a:moveTo>
                      <a:pt x="22" y="29"/>
                    </a:moveTo>
                    <a:cubicBezTo>
                      <a:pt x="22" y="28"/>
                      <a:pt x="17" y="22"/>
                      <a:pt x="18" y="21"/>
                    </a:cubicBezTo>
                    <a:cubicBezTo>
                      <a:pt x="19" y="20"/>
                      <a:pt x="18" y="19"/>
                      <a:pt x="20" y="18"/>
                    </a:cubicBezTo>
                    <a:cubicBezTo>
                      <a:pt x="23" y="18"/>
                      <a:pt x="22" y="16"/>
                      <a:pt x="22" y="15"/>
                    </a:cubicBezTo>
                    <a:cubicBezTo>
                      <a:pt x="22" y="14"/>
                      <a:pt x="22" y="13"/>
                      <a:pt x="22" y="13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9" y="9"/>
                      <a:pt x="16" y="9"/>
                      <a:pt x="16" y="7"/>
                    </a:cubicBezTo>
                    <a:cubicBezTo>
                      <a:pt x="15" y="4"/>
                      <a:pt x="11" y="1"/>
                      <a:pt x="9" y="0"/>
                    </a:cubicBezTo>
                    <a:cubicBezTo>
                      <a:pt x="9" y="3"/>
                      <a:pt x="4" y="3"/>
                      <a:pt x="5" y="5"/>
                    </a:cubicBezTo>
                    <a:cubicBezTo>
                      <a:pt x="5" y="6"/>
                      <a:pt x="7" y="7"/>
                      <a:pt x="6" y="8"/>
                    </a:cubicBezTo>
                    <a:cubicBezTo>
                      <a:pt x="5" y="8"/>
                      <a:pt x="3" y="9"/>
                      <a:pt x="3" y="10"/>
                    </a:cubicBezTo>
                    <a:cubicBezTo>
                      <a:pt x="0" y="11"/>
                      <a:pt x="2" y="14"/>
                      <a:pt x="4" y="16"/>
                    </a:cubicBezTo>
                    <a:cubicBezTo>
                      <a:pt x="5" y="17"/>
                      <a:pt x="5" y="18"/>
                      <a:pt x="7" y="18"/>
                    </a:cubicBezTo>
                    <a:cubicBezTo>
                      <a:pt x="8" y="18"/>
                      <a:pt x="7" y="19"/>
                      <a:pt x="8" y="20"/>
                    </a:cubicBezTo>
                    <a:cubicBezTo>
                      <a:pt x="10" y="23"/>
                      <a:pt x="9" y="24"/>
                      <a:pt x="8" y="27"/>
                    </a:cubicBezTo>
                    <a:cubicBezTo>
                      <a:pt x="8" y="30"/>
                      <a:pt x="10" y="33"/>
                      <a:pt x="11" y="35"/>
                    </a:cubicBezTo>
                    <a:cubicBezTo>
                      <a:pt x="14" y="38"/>
                      <a:pt x="15" y="35"/>
                      <a:pt x="17" y="35"/>
                    </a:cubicBezTo>
                    <a:cubicBezTo>
                      <a:pt x="19" y="35"/>
                      <a:pt x="20" y="34"/>
                      <a:pt x="21" y="34"/>
                    </a:cubicBezTo>
                    <a:cubicBezTo>
                      <a:pt x="23" y="33"/>
                      <a:pt x="24" y="33"/>
                      <a:pt x="26" y="34"/>
                    </a:cubicBezTo>
                    <a:cubicBezTo>
                      <a:pt x="25" y="32"/>
                      <a:pt x="24" y="30"/>
                      <a:pt x="22" y="29"/>
                    </a:cubicBezTo>
                    <a:cubicBezTo>
                      <a:pt x="21" y="27"/>
                      <a:pt x="23" y="29"/>
                      <a:pt x="22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0" name="Freeform 620"/>
              <p:cNvSpPr>
                <a:spLocks/>
              </p:cNvSpPr>
              <p:nvPr/>
            </p:nvSpPr>
            <p:spPr bwMode="auto">
              <a:xfrm>
                <a:off x="8986815" y="8752743"/>
                <a:ext cx="207006" cy="216615"/>
              </a:xfrm>
              <a:custGeom>
                <a:avLst/>
                <a:gdLst>
                  <a:gd name="T0" fmla="*/ 19 w 22"/>
                  <a:gd name="T1" fmla="*/ 7 h 23"/>
                  <a:gd name="T2" fmla="*/ 22 w 22"/>
                  <a:gd name="T3" fmla="*/ 2 h 23"/>
                  <a:gd name="T4" fmla="*/ 12 w 22"/>
                  <a:gd name="T5" fmla="*/ 2 h 23"/>
                  <a:gd name="T6" fmla="*/ 9 w 22"/>
                  <a:gd name="T7" fmla="*/ 0 h 23"/>
                  <a:gd name="T8" fmla="*/ 5 w 22"/>
                  <a:gd name="T9" fmla="*/ 1 h 23"/>
                  <a:gd name="T10" fmla="*/ 4 w 22"/>
                  <a:gd name="T11" fmla="*/ 6 h 23"/>
                  <a:gd name="T12" fmla="*/ 1 w 22"/>
                  <a:gd name="T13" fmla="*/ 10 h 23"/>
                  <a:gd name="T14" fmla="*/ 4 w 22"/>
                  <a:gd name="T15" fmla="*/ 15 h 23"/>
                  <a:gd name="T16" fmla="*/ 9 w 22"/>
                  <a:gd name="T17" fmla="*/ 22 h 23"/>
                  <a:gd name="T18" fmla="*/ 12 w 22"/>
                  <a:gd name="T19" fmla="*/ 19 h 23"/>
                  <a:gd name="T20" fmla="*/ 16 w 22"/>
                  <a:gd name="T21" fmla="*/ 18 h 23"/>
                  <a:gd name="T22" fmla="*/ 19 w 22"/>
                  <a:gd name="T23" fmla="*/ 19 h 23"/>
                  <a:gd name="T24" fmla="*/ 20 w 22"/>
                  <a:gd name="T25" fmla="*/ 14 h 23"/>
                  <a:gd name="T26" fmla="*/ 19 w 22"/>
                  <a:gd name="T27" fmla="*/ 7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3">
                    <a:moveTo>
                      <a:pt x="19" y="7"/>
                    </a:moveTo>
                    <a:cubicBezTo>
                      <a:pt x="19" y="5"/>
                      <a:pt x="21" y="3"/>
                      <a:pt x="22" y="2"/>
                    </a:cubicBezTo>
                    <a:cubicBezTo>
                      <a:pt x="19" y="1"/>
                      <a:pt x="14" y="0"/>
                      <a:pt x="12" y="2"/>
                    </a:cubicBezTo>
                    <a:cubicBezTo>
                      <a:pt x="10" y="3"/>
                      <a:pt x="9" y="1"/>
                      <a:pt x="9" y="0"/>
                    </a:cubicBezTo>
                    <a:cubicBezTo>
                      <a:pt x="8" y="0"/>
                      <a:pt x="7" y="2"/>
                      <a:pt x="5" y="1"/>
                    </a:cubicBezTo>
                    <a:cubicBezTo>
                      <a:pt x="5" y="2"/>
                      <a:pt x="7" y="6"/>
                      <a:pt x="4" y="6"/>
                    </a:cubicBezTo>
                    <a:cubicBezTo>
                      <a:pt x="2" y="7"/>
                      <a:pt x="0" y="8"/>
                      <a:pt x="1" y="10"/>
                    </a:cubicBezTo>
                    <a:cubicBezTo>
                      <a:pt x="2" y="12"/>
                      <a:pt x="3" y="13"/>
                      <a:pt x="4" y="15"/>
                    </a:cubicBezTo>
                    <a:cubicBezTo>
                      <a:pt x="5" y="17"/>
                      <a:pt x="7" y="19"/>
                      <a:pt x="9" y="22"/>
                    </a:cubicBezTo>
                    <a:cubicBezTo>
                      <a:pt x="12" y="23"/>
                      <a:pt x="10" y="19"/>
                      <a:pt x="12" y="19"/>
                    </a:cubicBezTo>
                    <a:cubicBezTo>
                      <a:pt x="14" y="19"/>
                      <a:pt x="15" y="19"/>
                      <a:pt x="16" y="18"/>
                    </a:cubicBezTo>
                    <a:cubicBezTo>
                      <a:pt x="17" y="18"/>
                      <a:pt x="17" y="20"/>
                      <a:pt x="19" y="19"/>
                    </a:cubicBezTo>
                    <a:cubicBezTo>
                      <a:pt x="20" y="17"/>
                      <a:pt x="21" y="16"/>
                      <a:pt x="20" y="14"/>
                    </a:cubicBezTo>
                    <a:cubicBezTo>
                      <a:pt x="20" y="12"/>
                      <a:pt x="19" y="9"/>
                      <a:pt x="19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1" name="Freeform 621"/>
              <p:cNvSpPr>
                <a:spLocks/>
              </p:cNvSpPr>
              <p:nvPr/>
            </p:nvSpPr>
            <p:spPr bwMode="auto">
              <a:xfrm>
                <a:off x="9155606" y="8771859"/>
                <a:ext cx="149682" cy="168837"/>
              </a:xfrm>
              <a:custGeom>
                <a:avLst/>
                <a:gdLst>
                  <a:gd name="T0" fmla="*/ 12 w 16"/>
                  <a:gd name="T1" fmla="*/ 5 h 18"/>
                  <a:gd name="T2" fmla="*/ 5 w 16"/>
                  <a:gd name="T3" fmla="*/ 1 h 18"/>
                  <a:gd name="T4" fmla="*/ 1 w 16"/>
                  <a:gd name="T5" fmla="*/ 6 h 18"/>
                  <a:gd name="T6" fmla="*/ 2 w 16"/>
                  <a:gd name="T7" fmla="*/ 12 h 18"/>
                  <a:gd name="T8" fmla="*/ 0 w 16"/>
                  <a:gd name="T9" fmla="*/ 17 h 18"/>
                  <a:gd name="T10" fmla="*/ 4 w 16"/>
                  <a:gd name="T11" fmla="*/ 17 h 18"/>
                  <a:gd name="T12" fmla="*/ 9 w 16"/>
                  <a:gd name="T13" fmla="*/ 17 h 18"/>
                  <a:gd name="T14" fmla="*/ 16 w 16"/>
                  <a:gd name="T15" fmla="*/ 8 h 18"/>
                  <a:gd name="T16" fmla="*/ 12 w 16"/>
                  <a:gd name="T17" fmla="*/ 5 h 18"/>
                  <a:gd name="T18" fmla="*/ 12 w 16"/>
                  <a:gd name="T19" fmla="*/ 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8">
                    <a:moveTo>
                      <a:pt x="12" y="5"/>
                    </a:move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0" y="4"/>
                      <a:pt x="1" y="6"/>
                    </a:cubicBezTo>
                    <a:cubicBezTo>
                      <a:pt x="1" y="8"/>
                      <a:pt x="2" y="10"/>
                      <a:pt x="2" y="12"/>
                    </a:cubicBezTo>
                    <a:cubicBezTo>
                      <a:pt x="3" y="14"/>
                      <a:pt x="1" y="16"/>
                      <a:pt x="0" y="17"/>
                    </a:cubicBezTo>
                    <a:cubicBezTo>
                      <a:pt x="1" y="18"/>
                      <a:pt x="3" y="17"/>
                      <a:pt x="4" y="17"/>
                    </a:cubicBezTo>
                    <a:cubicBezTo>
                      <a:pt x="6" y="17"/>
                      <a:pt x="7" y="18"/>
                      <a:pt x="9" y="17"/>
                    </a:cubicBezTo>
                    <a:cubicBezTo>
                      <a:pt x="12" y="16"/>
                      <a:pt x="13" y="10"/>
                      <a:pt x="16" y="8"/>
                    </a:cubicBezTo>
                    <a:cubicBezTo>
                      <a:pt x="14" y="7"/>
                      <a:pt x="13" y="6"/>
                      <a:pt x="12" y="5"/>
                    </a:cubicBezTo>
                    <a:cubicBezTo>
                      <a:pt x="10" y="4"/>
                      <a:pt x="13" y="6"/>
                      <a:pt x="12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2" name="Freeform 622"/>
              <p:cNvSpPr>
                <a:spLocks/>
              </p:cNvSpPr>
              <p:nvPr/>
            </p:nvSpPr>
            <p:spPr bwMode="auto">
              <a:xfrm>
                <a:off x="7821211" y="8453303"/>
                <a:ext cx="754780" cy="786831"/>
              </a:xfrm>
              <a:custGeom>
                <a:avLst/>
                <a:gdLst>
                  <a:gd name="T0" fmla="*/ 76 w 81"/>
                  <a:gd name="T1" fmla="*/ 39 h 84"/>
                  <a:gd name="T2" fmla="*/ 74 w 81"/>
                  <a:gd name="T3" fmla="*/ 32 h 84"/>
                  <a:gd name="T4" fmla="*/ 69 w 81"/>
                  <a:gd name="T5" fmla="*/ 33 h 84"/>
                  <a:gd name="T6" fmla="*/ 58 w 81"/>
                  <a:gd name="T7" fmla="*/ 28 h 84"/>
                  <a:gd name="T8" fmla="*/ 53 w 81"/>
                  <a:gd name="T9" fmla="*/ 20 h 84"/>
                  <a:gd name="T10" fmla="*/ 50 w 81"/>
                  <a:gd name="T11" fmla="*/ 15 h 84"/>
                  <a:gd name="T12" fmla="*/ 56 w 81"/>
                  <a:gd name="T13" fmla="*/ 5 h 84"/>
                  <a:gd name="T14" fmla="*/ 56 w 81"/>
                  <a:gd name="T15" fmla="*/ 1 h 84"/>
                  <a:gd name="T16" fmla="*/ 44 w 81"/>
                  <a:gd name="T17" fmla="*/ 8 h 84"/>
                  <a:gd name="T18" fmla="*/ 36 w 81"/>
                  <a:gd name="T19" fmla="*/ 16 h 84"/>
                  <a:gd name="T20" fmla="*/ 31 w 81"/>
                  <a:gd name="T21" fmla="*/ 23 h 84"/>
                  <a:gd name="T22" fmla="*/ 25 w 81"/>
                  <a:gd name="T23" fmla="*/ 17 h 84"/>
                  <a:gd name="T24" fmla="*/ 7 w 81"/>
                  <a:gd name="T25" fmla="*/ 18 h 84"/>
                  <a:gd name="T26" fmla="*/ 1 w 81"/>
                  <a:gd name="T27" fmla="*/ 16 h 84"/>
                  <a:gd name="T28" fmla="*/ 1 w 81"/>
                  <a:gd name="T29" fmla="*/ 21 h 84"/>
                  <a:gd name="T30" fmla="*/ 8 w 81"/>
                  <a:gd name="T31" fmla="*/ 24 h 84"/>
                  <a:gd name="T32" fmla="*/ 11 w 81"/>
                  <a:gd name="T33" fmla="*/ 26 h 84"/>
                  <a:gd name="T34" fmla="*/ 13 w 81"/>
                  <a:gd name="T35" fmla="*/ 23 h 84"/>
                  <a:gd name="T36" fmla="*/ 20 w 81"/>
                  <a:gd name="T37" fmla="*/ 18 h 84"/>
                  <a:gd name="T38" fmla="*/ 24 w 81"/>
                  <a:gd name="T39" fmla="*/ 20 h 84"/>
                  <a:gd name="T40" fmla="*/ 25 w 81"/>
                  <a:gd name="T41" fmla="*/ 26 h 84"/>
                  <a:gd name="T42" fmla="*/ 28 w 81"/>
                  <a:gd name="T43" fmla="*/ 42 h 84"/>
                  <a:gd name="T44" fmla="*/ 28 w 81"/>
                  <a:gd name="T45" fmla="*/ 47 h 84"/>
                  <a:gd name="T46" fmla="*/ 22 w 81"/>
                  <a:gd name="T47" fmla="*/ 53 h 84"/>
                  <a:gd name="T48" fmla="*/ 26 w 81"/>
                  <a:gd name="T49" fmla="*/ 58 h 84"/>
                  <a:gd name="T50" fmla="*/ 34 w 81"/>
                  <a:gd name="T51" fmla="*/ 61 h 84"/>
                  <a:gd name="T52" fmla="*/ 41 w 81"/>
                  <a:gd name="T53" fmla="*/ 64 h 84"/>
                  <a:gd name="T54" fmla="*/ 54 w 81"/>
                  <a:gd name="T55" fmla="*/ 76 h 84"/>
                  <a:gd name="T56" fmla="*/ 60 w 81"/>
                  <a:gd name="T57" fmla="*/ 75 h 84"/>
                  <a:gd name="T58" fmla="*/ 64 w 81"/>
                  <a:gd name="T59" fmla="*/ 80 h 84"/>
                  <a:gd name="T60" fmla="*/ 65 w 81"/>
                  <a:gd name="T61" fmla="*/ 84 h 84"/>
                  <a:gd name="T62" fmla="*/ 65 w 81"/>
                  <a:gd name="T63" fmla="*/ 63 h 84"/>
                  <a:gd name="T64" fmla="*/ 70 w 81"/>
                  <a:gd name="T65" fmla="*/ 58 h 84"/>
                  <a:gd name="T66" fmla="*/ 66 w 81"/>
                  <a:gd name="T67" fmla="*/ 55 h 84"/>
                  <a:gd name="T68" fmla="*/ 79 w 81"/>
                  <a:gd name="T69" fmla="*/ 53 h 84"/>
                  <a:gd name="T70" fmla="*/ 77 w 81"/>
                  <a:gd name="T71" fmla="*/ 48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1" h="84">
                    <a:moveTo>
                      <a:pt x="77" y="48"/>
                    </a:moveTo>
                    <a:cubicBezTo>
                      <a:pt x="81" y="45"/>
                      <a:pt x="76" y="42"/>
                      <a:pt x="76" y="39"/>
                    </a:cubicBezTo>
                    <a:cubicBezTo>
                      <a:pt x="76" y="37"/>
                      <a:pt x="78" y="35"/>
                      <a:pt x="78" y="33"/>
                    </a:cubicBezTo>
                    <a:cubicBezTo>
                      <a:pt x="79" y="30"/>
                      <a:pt x="75" y="32"/>
                      <a:pt x="74" y="32"/>
                    </a:cubicBezTo>
                    <a:cubicBezTo>
                      <a:pt x="73" y="32"/>
                      <a:pt x="72" y="32"/>
                      <a:pt x="71" y="32"/>
                    </a:cubicBezTo>
                    <a:cubicBezTo>
                      <a:pt x="70" y="32"/>
                      <a:pt x="70" y="33"/>
                      <a:pt x="69" y="33"/>
                    </a:cubicBezTo>
                    <a:cubicBezTo>
                      <a:pt x="68" y="33"/>
                      <a:pt x="67" y="30"/>
                      <a:pt x="66" y="30"/>
                    </a:cubicBezTo>
                    <a:cubicBezTo>
                      <a:pt x="64" y="26"/>
                      <a:pt x="62" y="28"/>
                      <a:pt x="58" y="28"/>
                    </a:cubicBezTo>
                    <a:cubicBezTo>
                      <a:pt x="56" y="28"/>
                      <a:pt x="55" y="28"/>
                      <a:pt x="54" y="26"/>
                    </a:cubicBezTo>
                    <a:cubicBezTo>
                      <a:pt x="53" y="24"/>
                      <a:pt x="56" y="22"/>
                      <a:pt x="53" y="20"/>
                    </a:cubicBezTo>
                    <a:cubicBezTo>
                      <a:pt x="52" y="19"/>
                      <a:pt x="52" y="17"/>
                      <a:pt x="50" y="17"/>
                    </a:cubicBezTo>
                    <a:cubicBezTo>
                      <a:pt x="48" y="17"/>
                      <a:pt x="49" y="17"/>
                      <a:pt x="50" y="15"/>
                    </a:cubicBezTo>
                    <a:cubicBezTo>
                      <a:pt x="51" y="13"/>
                      <a:pt x="50" y="11"/>
                      <a:pt x="51" y="9"/>
                    </a:cubicBezTo>
                    <a:cubicBezTo>
                      <a:pt x="52" y="7"/>
                      <a:pt x="54" y="6"/>
                      <a:pt x="56" y="5"/>
                    </a:cubicBezTo>
                    <a:cubicBezTo>
                      <a:pt x="57" y="4"/>
                      <a:pt x="59" y="4"/>
                      <a:pt x="60" y="2"/>
                    </a:cubicBezTo>
                    <a:cubicBezTo>
                      <a:pt x="60" y="0"/>
                      <a:pt x="56" y="0"/>
                      <a:pt x="56" y="1"/>
                    </a:cubicBezTo>
                    <a:cubicBezTo>
                      <a:pt x="54" y="3"/>
                      <a:pt x="51" y="6"/>
                      <a:pt x="48" y="6"/>
                    </a:cubicBezTo>
                    <a:cubicBezTo>
                      <a:pt x="45" y="6"/>
                      <a:pt x="45" y="6"/>
                      <a:pt x="44" y="8"/>
                    </a:cubicBezTo>
                    <a:cubicBezTo>
                      <a:pt x="43" y="10"/>
                      <a:pt x="43" y="7"/>
                      <a:pt x="41" y="7"/>
                    </a:cubicBezTo>
                    <a:cubicBezTo>
                      <a:pt x="37" y="8"/>
                      <a:pt x="39" y="14"/>
                      <a:pt x="36" y="16"/>
                    </a:cubicBezTo>
                    <a:cubicBezTo>
                      <a:pt x="35" y="17"/>
                      <a:pt x="33" y="18"/>
                      <a:pt x="32" y="20"/>
                    </a:cubicBezTo>
                    <a:cubicBezTo>
                      <a:pt x="32" y="20"/>
                      <a:pt x="32" y="23"/>
                      <a:pt x="31" y="23"/>
                    </a:cubicBezTo>
                    <a:cubicBezTo>
                      <a:pt x="30" y="21"/>
                      <a:pt x="29" y="20"/>
                      <a:pt x="28" y="19"/>
                    </a:cubicBezTo>
                    <a:cubicBezTo>
                      <a:pt x="27" y="17"/>
                      <a:pt x="26" y="17"/>
                      <a:pt x="25" y="17"/>
                    </a:cubicBezTo>
                    <a:cubicBezTo>
                      <a:pt x="21" y="16"/>
                      <a:pt x="19" y="13"/>
                      <a:pt x="15" y="16"/>
                    </a:cubicBezTo>
                    <a:cubicBezTo>
                      <a:pt x="13" y="17"/>
                      <a:pt x="9" y="20"/>
                      <a:pt x="7" y="18"/>
                    </a:cubicBezTo>
                    <a:cubicBezTo>
                      <a:pt x="6" y="17"/>
                      <a:pt x="5" y="17"/>
                      <a:pt x="4" y="16"/>
                    </a:cubicBezTo>
                    <a:cubicBezTo>
                      <a:pt x="2" y="16"/>
                      <a:pt x="3" y="14"/>
                      <a:pt x="1" y="16"/>
                    </a:cubicBezTo>
                    <a:cubicBezTo>
                      <a:pt x="0" y="17"/>
                      <a:pt x="1" y="17"/>
                      <a:pt x="2" y="18"/>
                    </a:cubicBezTo>
                    <a:cubicBezTo>
                      <a:pt x="2" y="19"/>
                      <a:pt x="1" y="20"/>
                      <a:pt x="1" y="21"/>
                    </a:cubicBezTo>
                    <a:cubicBezTo>
                      <a:pt x="3" y="21"/>
                      <a:pt x="5" y="22"/>
                      <a:pt x="6" y="22"/>
                    </a:cubicBezTo>
                    <a:cubicBezTo>
                      <a:pt x="7" y="23"/>
                      <a:pt x="8" y="23"/>
                      <a:pt x="8" y="24"/>
                    </a:cubicBezTo>
                    <a:cubicBezTo>
                      <a:pt x="9" y="25"/>
                      <a:pt x="9" y="24"/>
                      <a:pt x="10" y="24"/>
                    </a:cubicBezTo>
                    <a:cubicBezTo>
                      <a:pt x="10" y="23"/>
                      <a:pt x="10" y="26"/>
                      <a:pt x="11" y="26"/>
                    </a:cubicBezTo>
                    <a:cubicBezTo>
                      <a:pt x="12" y="27"/>
                      <a:pt x="13" y="26"/>
                      <a:pt x="15" y="25"/>
                    </a:cubicBezTo>
                    <a:cubicBezTo>
                      <a:pt x="16" y="25"/>
                      <a:pt x="13" y="23"/>
                      <a:pt x="13" y="23"/>
                    </a:cubicBezTo>
                    <a:cubicBezTo>
                      <a:pt x="13" y="22"/>
                      <a:pt x="16" y="20"/>
                      <a:pt x="16" y="19"/>
                    </a:cubicBezTo>
                    <a:cubicBezTo>
                      <a:pt x="17" y="18"/>
                      <a:pt x="19" y="17"/>
                      <a:pt x="20" y="18"/>
                    </a:cubicBezTo>
                    <a:cubicBezTo>
                      <a:pt x="21" y="18"/>
                      <a:pt x="23" y="19"/>
                      <a:pt x="23" y="19"/>
                    </a:cubicBezTo>
                    <a:cubicBezTo>
                      <a:pt x="23" y="20"/>
                      <a:pt x="23" y="20"/>
                      <a:pt x="24" y="20"/>
                    </a:cubicBezTo>
                    <a:cubicBezTo>
                      <a:pt x="24" y="21"/>
                      <a:pt x="23" y="22"/>
                      <a:pt x="23" y="22"/>
                    </a:cubicBezTo>
                    <a:cubicBezTo>
                      <a:pt x="23" y="23"/>
                      <a:pt x="25" y="25"/>
                      <a:pt x="25" y="26"/>
                    </a:cubicBezTo>
                    <a:cubicBezTo>
                      <a:pt x="27" y="29"/>
                      <a:pt x="29" y="29"/>
                      <a:pt x="29" y="33"/>
                    </a:cubicBezTo>
                    <a:cubicBezTo>
                      <a:pt x="29" y="36"/>
                      <a:pt x="29" y="39"/>
                      <a:pt x="28" y="42"/>
                    </a:cubicBezTo>
                    <a:cubicBezTo>
                      <a:pt x="28" y="43"/>
                      <a:pt x="30" y="43"/>
                      <a:pt x="30" y="44"/>
                    </a:cubicBezTo>
                    <a:cubicBezTo>
                      <a:pt x="29" y="45"/>
                      <a:pt x="28" y="46"/>
                      <a:pt x="28" y="47"/>
                    </a:cubicBezTo>
                    <a:cubicBezTo>
                      <a:pt x="27" y="48"/>
                      <a:pt x="27" y="50"/>
                      <a:pt x="26" y="50"/>
                    </a:cubicBezTo>
                    <a:cubicBezTo>
                      <a:pt x="24" y="51"/>
                      <a:pt x="22" y="50"/>
                      <a:pt x="22" y="53"/>
                    </a:cubicBezTo>
                    <a:cubicBezTo>
                      <a:pt x="22" y="55"/>
                      <a:pt x="19" y="55"/>
                      <a:pt x="22" y="56"/>
                    </a:cubicBezTo>
                    <a:cubicBezTo>
                      <a:pt x="23" y="57"/>
                      <a:pt x="24" y="57"/>
                      <a:pt x="26" y="58"/>
                    </a:cubicBezTo>
                    <a:cubicBezTo>
                      <a:pt x="27" y="59"/>
                      <a:pt x="28" y="60"/>
                      <a:pt x="29" y="61"/>
                    </a:cubicBezTo>
                    <a:cubicBezTo>
                      <a:pt x="31" y="62"/>
                      <a:pt x="32" y="61"/>
                      <a:pt x="34" y="61"/>
                    </a:cubicBezTo>
                    <a:cubicBezTo>
                      <a:pt x="35" y="61"/>
                      <a:pt x="36" y="62"/>
                      <a:pt x="38" y="63"/>
                    </a:cubicBezTo>
                    <a:cubicBezTo>
                      <a:pt x="39" y="63"/>
                      <a:pt x="40" y="63"/>
                      <a:pt x="41" y="64"/>
                    </a:cubicBezTo>
                    <a:cubicBezTo>
                      <a:pt x="44" y="66"/>
                      <a:pt x="46" y="68"/>
                      <a:pt x="48" y="71"/>
                    </a:cubicBezTo>
                    <a:cubicBezTo>
                      <a:pt x="49" y="74"/>
                      <a:pt x="50" y="75"/>
                      <a:pt x="54" y="76"/>
                    </a:cubicBezTo>
                    <a:cubicBezTo>
                      <a:pt x="55" y="76"/>
                      <a:pt x="56" y="75"/>
                      <a:pt x="57" y="74"/>
                    </a:cubicBezTo>
                    <a:cubicBezTo>
                      <a:pt x="58" y="74"/>
                      <a:pt x="59" y="76"/>
                      <a:pt x="60" y="75"/>
                    </a:cubicBezTo>
                    <a:cubicBezTo>
                      <a:pt x="62" y="74"/>
                      <a:pt x="64" y="75"/>
                      <a:pt x="65" y="76"/>
                    </a:cubicBezTo>
                    <a:cubicBezTo>
                      <a:pt x="65" y="77"/>
                      <a:pt x="64" y="79"/>
                      <a:pt x="64" y="80"/>
                    </a:cubicBezTo>
                    <a:cubicBezTo>
                      <a:pt x="63" y="81"/>
                      <a:pt x="62" y="81"/>
                      <a:pt x="64" y="82"/>
                    </a:cubicBezTo>
                    <a:cubicBezTo>
                      <a:pt x="64" y="82"/>
                      <a:pt x="66" y="84"/>
                      <a:pt x="65" y="84"/>
                    </a:cubicBezTo>
                    <a:cubicBezTo>
                      <a:pt x="67" y="84"/>
                      <a:pt x="68" y="73"/>
                      <a:pt x="69" y="71"/>
                    </a:cubicBezTo>
                    <a:cubicBezTo>
                      <a:pt x="69" y="67"/>
                      <a:pt x="66" y="66"/>
                      <a:pt x="65" y="63"/>
                    </a:cubicBezTo>
                    <a:cubicBezTo>
                      <a:pt x="65" y="61"/>
                      <a:pt x="65" y="60"/>
                      <a:pt x="66" y="60"/>
                    </a:cubicBezTo>
                    <a:cubicBezTo>
                      <a:pt x="67" y="60"/>
                      <a:pt x="70" y="59"/>
                      <a:pt x="70" y="58"/>
                    </a:cubicBezTo>
                    <a:cubicBezTo>
                      <a:pt x="69" y="58"/>
                      <a:pt x="67" y="58"/>
                      <a:pt x="67" y="57"/>
                    </a:cubicBezTo>
                    <a:cubicBezTo>
                      <a:pt x="66" y="57"/>
                      <a:pt x="66" y="55"/>
                      <a:pt x="66" y="55"/>
                    </a:cubicBezTo>
                    <a:cubicBezTo>
                      <a:pt x="68" y="55"/>
                      <a:pt x="70" y="55"/>
                      <a:pt x="72" y="55"/>
                    </a:cubicBezTo>
                    <a:cubicBezTo>
                      <a:pt x="73" y="55"/>
                      <a:pt x="79" y="52"/>
                      <a:pt x="79" y="53"/>
                    </a:cubicBezTo>
                    <a:cubicBezTo>
                      <a:pt x="79" y="51"/>
                      <a:pt x="76" y="48"/>
                      <a:pt x="77" y="48"/>
                    </a:cubicBezTo>
                    <a:cubicBezTo>
                      <a:pt x="78" y="47"/>
                      <a:pt x="76" y="48"/>
                      <a:pt x="77" y="4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3" name="Freeform 623"/>
              <p:cNvSpPr>
                <a:spLocks/>
              </p:cNvSpPr>
              <p:nvPr/>
            </p:nvSpPr>
            <p:spPr bwMode="auto">
              <a:xfrm>
                <a:off x="7923120" y="8978916"/>
                <a:ext cx="261145" cy="309000"/>
              </a:xfrm>
              <a:custGeom>
                <a:avLst/>
                <a:gdLst>
                  <a:gd name="T0" fmla="*/ 20 w 28"/>
                  <a:gd name="T1" fmla="*/ 6 h 33"/>
                  <a:gd name="T2" fmla="*/ 15 w 28"/>
                  <a:gd name="T3" fmla="*/ 3 h 33"/>
                  <a:gd name="T4" fmla="*/ 10 w 28"/>
                  <a:gd name="T5" fmla="*/ 0 h 33"/>
                  <a:gd name="T6" fmla="*/ 4 w 28"/>
                  <a:gd name="T7" fmla="*/ 4 h 33"/>
                  <a:gd name="T8" fmla="*/ 3 w 28"/>
                  <a:gd name="T9" fmla="*/ 7 h 33"/>
                  <a:gd name="T10" fmla="*/ 2 w 28"/>
                  <a:gd name="T11" fmla="*/ 10 h 33"/>
                  <a:gd name="T12" fmla="*/ 0 w 28"/>
                  <a:gd name="T13" fmla="*/ 13 h 33"/>
                  <a:gd name="T14" fmla="*/ 0 w 28"/>
                  <a:gd name="T15" fmla="*/ 15 h 33"/>
                  <a:gd name="T16" fmla="*/ 0 w 28"/>
                  <a:gd name="T17" fmla="*/ 18 h 33"/>
                  <a:gd name="T18" fmla="*/ 2 w 28"/>
                  <a:gd name="T19" fmla="*/ 20 h 33"/>
                  <a:gd name="T20" fmla="*/ 5 w 28"/>
                  <a:gd name="T21" fmla="*/ 18 h 33"/>
                  <a:gd name="T22" fmla="*/ 5 w 28"/>
                  <a:gd name="T23" fmla="*/ 20 h 33"/>
                  <a:gd name="T24" fmla="*/ 3 w 28"/>
                  <a:gd name="T25" fmla="*/ 24 h 33"/>
                  <a:gd name="T26" fmla="*/ 3 w 28"/>
                  <a:gd name="T27" fmla="*/ 26 h 33"/>
                  <a:gd name="T28" fmla="*/ 3 w 28"/>
                  <a:gd name="T29" fmla="*/ 28 h 33"/>
                  <a:gd name="T30" fmla="*/ 8 w 28"/>
                  <a:gd name="T31" fmla="*/ 32 h 33"/>
                  <a:gd name="T32" fmla="*/ 11 w 28"/>
                  <a:gd name="T33" fmla="*/ 29 h 33"/>
                  <a:gd name="T34" fmla="*/ 16 w 28"/>
                  <a:gd name="T35" fmla="*/ 22 h 33"/>
                  <a:gd name="T36" fmla="*/ 22 w 28"/>
                  <a:gd name="T37" fmla="*/ 19 h 33"/>
                  <a:gd name="T38" fmla="*/ 27 w 28"/>
                  <a:gd name="T39" fmla="*/ 13 h 33"/>
                  <a:gd name="T40" fmla="*/ 27 w 28"/>
                  <a:gd name="T41" fmla="*/ 8 h 33"/>
                  <a:gd name="T42" fmla="*/ 24 w 28"/>
                  <a:gd name="T43" fmla="*/ 5 h 33"/>
                  <a:gd name="T44" fmla="*/ 20 w 28"/>
                  <a:gd name="T45" fmla="*/ 6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8" h="33">
                    <a:moveTo>
                      <a:pt x="20" y="6"/>
                    </a:moveTo>
                    <a:cubicBezTo>
                      <a:pt x="18" y="6"/>
                      <a:pt x="17" y="4"/>
                      <a:pt x="15" y="3"/>
                    </a:cubicBezTo>
                    <a:cubicBezTo>
                      <a:pt x="14" y="2"/>
                      <a:pt x="12" y="0"/>
                      <a:pt x="10" y="0"/>
                    </a:cubicBezTo>
                    <a:cubicBezTo>
                      <a:pt x="10" y="3"/>
                      <a:pt x="4" y="1"/>
                      <a:pt x="4" y="4"/>
                    </a:cubicBezTo>
                    <a:cubicBezTo>
                      <a:pt x="4" y="6"/>
                      <a:pt x="4" y="6"/>
                      <a:pt x="3" y="7"/>
                    </a:cubicBezTo>
                    <a:cubicBezTo>
                      <a:pt x="1" y="8"/>
                      <a:pt x="2" y="9"/>
                      <a:pt x="2" y="10"/>
                    </a:cubicBezTo>
                    <a:cubicBezTo>
                      <a:pt x="2" y="11"/>
                      <a:pt x="1" y="12"/>
                      <a:pt x="0" y="13"/>
                    </a:cubicBezTo>
                    <a:cubicBezTo>
                      <a:pt x="0" y="13"/>
                      <a:pt x="0" y="14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0" y="18"/>
                      <a:pt x="1" y="21"/>
                      <a:pt x="2" y="20"/>
                    </a:cubicBezTo>
                    <a:cubicBezTo>
                      <a:pt x="4" y="20"/>
                      <a:pt x="4" y="18"/>
                      <a:pt x="5" y="18"/>
                    </a:cubicBezTo>
                    <a:cubicBezTo>
                      <a:pt x="4" y="18"/>
                      <a:pt x="6" y="20"/>
                      <a:pt x="5" y="20"/>
                    </a:cubicBezTo>
                    <a:cubicBezTo>
                      <a:pt x="5" y="22"/>
                      <a:pt x="5" y="23"/>
                      <a:pt x="3" y="24"/>
                    </a:cubicBezTo>
                    <a:cubicBezTo>
                      <a:pt x="3" y="24"/>
                      <a:pt x="4" y="26"/>
                      <a:pt x="3" y="26"/>
                    </a:cubicBezTo>
                    <a:cubicBezTo>
                      <a:pt x="3" y="27"/>
                      <a:pt x="2" y="27"/>
                      <a:pt x="3" y="28"/>
                    </a:cubicBezTo>
                    <a:cubicBezTo>
                      <a:pt x="5" y="29"/>
                      <a:pt x="6" y="29"/>
                      <a:pt x="8" y="32"/>
                    </a:cubicBezTo>
                    <a:cubicBezTo>
                      <a:pt x="9" y="33"/>
                      <a:pt x="10" y="29"/>
                      <a:pt x="11" y="29"/>
                    </a:cubicBezTo>
                    <a:cubicBezTo>
                      <a:pt x="12" y="26"/>
                      <a:pt x="13" y="23"/>
                      <a:pt x="16" y="22"/>
                    </a:cubicBezTo>
                    <a:cubicBezTo>
                      <a:pt x="18" y="21"/>
                      <a:pt x="20" y="21"/>
                      <a:pt x="22" y="19"/>
                    </a:cubicBezTo>
                    <a:cubicBezTo>
                      <a:pt x="24" y="18"/>
                      <a:pt x="26" y="16"/>
                      <a:pt x="27" y="13"/>
                    </a:cubicBezTo>
                    <a:cubicBezTo>
                      <a:pt x="27" y="11"/>
                      <a:pt x="28" y="10"/>
                      <a:pt x="27" y="8"/>
                    </a:cubicBezTo>
                    <a:cubicBezTo>
                      <a:pt x="26" y="7"/>
                      <a:pt x="25" y="6"/>
                      <a:pt x="24" y="5"/>
                    </a:cubicBezTo>
                    <a:cubicBezTo>
                      <a:pt x="23" y="5"/>
                      <a:pt x="21" y="6"/>
                      <a:pt x="20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4" name="Freeform 624"/>
              <p:cNvSpPr>
                <a:spLocks/>
              </p:cNvSpPr>
              <p:nvPr/>
            </p:nvSpPr>
            <p:spPr bwMode="auto">
              <a:xfrm>
                <a:off x="7894458" y="9036257"/>
                <a:ext cx="598727" cy="888769"/>
              </a:xfrm>
              <a:custGeom>
                <a:avLst/>
                <a:gdLst>
                  <a:gd name="T0" fmla="*/ 57 w 64"/>
                  <a:gd name="T1" fmla="*/ 21 h 95"/>
                  <a:gd name="T2" fmla="*/ 56 w 64"/>
                  <a:gd name="T3" fmla="*/ 14 h 95"/>
                  <a:gd name="T4" fmla="*/ 50 w 64"/>
                  <a:gd name="T5" fmla="*/ 13 h 95"/>
                  <a:gd name="T6" fmla="*/ 46 w 64"/>
                  <a:gd name="T7" fmla="*/ 14 h 95"/>
                  <a:gd name="T8" fmla="*/ 41 w 64"/>
                  <a:gd name="T9" fmla="*/ 11 h 95"/>
                  <a:gd name="T10" fmla="*/ 38 w 64"/>
                  <a:gd name="T11" fmla="*/ 6 h 95"/>
                  <a:gd name="T12" fmla="*/ 33 w 64"/>
                  <a:gd name="T13" fmla="*/ 2 h 95"/>
                  <a:gd name="T14" fmla="*/ 28 w 64"/>
                  <a:gd name="T15" fmla="*/ 0 h 95"/>
                  <a:gd name="T16" fmla="*/ 31 w 64"/>
                  <a:gd name="T17" fmla="*/ 5 h 95"/>
                  <a:gd name="T18" fmla="*/ 28 w 64"/>
                  <a:gd name="T19" fmla="*/ 10 h 95"/>
                  <a:gd name="T20" fmla="*/ 23 w 64"/>
                  <a:gd name="T21" fmla="*/ 14 h 95"/>
                  <a:gd name="T22" fmla="*/ 17 w 64"/>
                  <a:gd name="T23" fmla="*/ 17 h 95"/>
                  <a:gd name="T24" fmla="*/ 11 w 64"/>
                  <a:gd name="T25" fmla="*/ 26 h 95"/>
                  <a:gd name="T26" fmla="*/ 6 w 64"/>
                  <a:gd name="T27" fmla="*/ 22 h 95"/>
                  <a:gd name="T28" fmla="*/ 6 w 64"/>
                  <a:gd name="T29" fmla="*/ 21 h 95"/>
                  <a:gd name="T30" fmla="*/ 6 w 64"/>
                  <a:gd name="T31" fmla="*/ 18 h 95"/>
                  <a:gd name="T32" fmla="*/ 2 w 64"/>
                  <a:gd name="T33" fmla="*/ 26 h 95"/>
                  <a:gd name="T34" fmla="*/ 3 w 64"/>
                  <a:gd name="T35" fmla="*/ 30 h 95"/>
                  <a:gd name="T36" fmla="*/ 3 w 64"/>
                  <a:gd name="T37" fmla="*/ 32 h 95"/>
                  <a:gd name="T38" fmla="*/ 14 w 64"/>
                  <a:gd name="T39" fmla="*/ 47 h 95"/>
                  <a:gd name="T40" fmla="*/ 23 w 64"/>
                  <a:gd name="T41" fmla="*/ 63 h 95"/>
                  <a:gd name="T42" fmla="*/ 26 w 64"/>
                  <a:gd name="T43" fmla="*/ 70 h 95"/>
                  <a:gd name="T44" fmla="*/ 25 w 64"/>
                  <a:gd name="T45" fmla="*/ 71 h 95"/>
                  <a:gd name="T46" fmla="*/ 28 w 64"/>
                  <a:gd name="T47" fmla="*/ 74 h 95"/>
                  <a:gd name="T48" fmla="*/ 32 w 64"/>
                  <a:gd name="T49" fmla="*/ 79 h 95"/>
                  <a:gd name="T50" fmla="*/ 41 w 64"/>
                  <a:gd name="T51" fmla="*/ 83 h 95"/>
                  <a:gd name="T52" fmla="*/ 48 w 64"/>
                  <a:gd name="T53" fmla="*/ 87 h 95"/>
                  <a:gd name="T54" fmla="*/ 54 w 64"/>
                  <a:gd name="T55" fmla="*/ 93 h 95"/>
                  <a:gd name="T56" fmla="*/ 59 w 64"/>
                  <a:gd name="T57" fmla="*/ 90 h 95"/>
                  <a:gd name="T58" fmla="*/ 61 w 64"/>
                  <a:gd name="T59" fmla="*/ 86 h 95"/>
                  <a:gd name="T60" fmla="*/ 63 w 64"/>
                  <a:gd name="T61" fmla="*/ 82 h 95"/>
                  <a:gd name="T62" fmla="*/ 61 w 64"/>
                  <a:gd name="T63" fmla="*/ 78 h 95"/>
                  <a:gd name="T64" fmla="*/ 61 w 64"/>
                  <a:gd name="T65" fmla="*/ 76 h 95"/>
                  <a:gd name="T66" fmla="*/ 63 w 64"/>
                  <a:gd name="T67" fmla="*/ 74 h 95"/>
                  <a:gd name="T68" fmla="*/ 64 w 64"/>
                  <a:gd name="T69" fmla="*/ 64 h 95"/>
                  <a:gd name="T70" fmla="*/ 62 w 64"/>
                  <a:gd name="T71" fmla="*/ 59 h 95"/>
                  <a:gd name="T72" fmla="*/ 57 w 64"/>
                  <a:gd name="T73" fmla="*/ 57 h 95"/>
                  <a:gd name="T74" fmla="*/ 55 w 64"/>
                  <a:gd name="T75" fmla="*/ 48 h 95"/>
                  <a:gd name="T76" fmla="*/ 50 w 64"/>
                  <a:gd name="T77" fmla="*/ 51 h 95"/>
                  <a:gd name="T78" fmla="*/ 46 w 64"/>
                  <a:gd name="T79" fmla="*/ 51 h 95"/>
                  <a:gd name="T80" fmla="*/ 44 w 64"/>
                  <a:gd name="T81" fmla="*/ 48 h 95"/>
                  <a:gd name="T82" fmla="*/ 40 w 64"/>
                  <a:gd name="T83" fmla="*/ 42 h 95"/>
                  <a:gd name="T84" fmla="*/ 39 w 64"/>
                  <a:gd name="T85" fmla="*/ 35 h 95"/>
                  <a:gd name="T86" fmla="*/ 42 w 64"/>
                  <a:gd name="T87" fmla="*/ 33 h 95"/>
                  <a:gd name="T88" fmla="*/ 42 w 64"/>
                  <a:gd name="T89" fmla="*/ 30 h 95"/>
                  <a:gd name="T90" fmla="*/ 45 w 64"/>
                  <a:gd name="T91" fmla="*/ 25 h 95"/>
                  <a:gd name="T92" fmla="*/ 50 w 64"/>
                  <a:gd name="T93" fmla="*/ 24 h 95"/>
                  <a:gd name="T94" fmla="*/ 53 w 64"/>
                  <a:gd name="T95" fmla="*/ 22 h 95"/>
                  <a:gd name="T96" fmla="*/ 57 w 64"/>
                  <a:gd name="T97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64" h="95">
                    <a:moveTo>
                      <a:pt x="57" y="21"/>
                    </a:moveTo>
                    <a:cubicBezTo>
                      <a:pt x="53" y="19"/>
                      <a:pt x="59" y="15"/>
                      <a:pt x="56" y="14"/>
                    </a:cubicBezTo>
                    <a:cubicBezTo>
                      <a:pt x="54" y="12"/>
                      <a:pt x="52" y="13"/>
                      <a:pt x="50" y="13"/>
                    </a:cubicBezTo>
                    <a:cubicBezTo>
                      <a:pt x="48" y="12"/>
                      <a:pt x="48" y="14"/>
                      <a:pt x="46" y="14"/>
                    </a:cubicBezTo>
                    <a:cubicBezTo>
                      <a:pt x="44" y="13"/>
                      <a:pt x="42" y="13"/>
                      <a:pt x="41" y="11"/>
                    </a:cubicBezTo>
                    <a:cubicBezTo>
                      <a:pt x="40" y="10"/>
                      <a:pt x="39" y="7"/>
                      <a:pt x="38" y="6"/>
                    </a:cubicBezTo>
                    <a:cubicBezTo>
                      <a:pt x="36" y="5"/>
                      <a:pt x="35" y="3"/>
                      <a:pt x="33" y="2"/>
                    </a:cubicBezTo>
                    <a:cubicBezTo>
                      <a:pt x="32" y="0"/>
                      <a:pt x="30" y="1"/>
                      <a:pt x="28" y="0"/>
                    </a:cubicBezTo>
                    <a:cubicBezTo>
                      <a:pt x="30" y="2"/>
                      <a:pt x="31" y="3"/>
                      <a:pt x="31" y="5"/>
                    </a:cubicBezTo>
                    <a:cubicBezTo>
                      <a:pt x="30" y="7"/>
                      <a:pt x="30" y="9"/>
                      <a:pt x="28" y="10"/>
                    </a:cubicBezTo>
                    <a:cubicBezTo>
                      <a:pt x="26" y="12"/>
                      <a:pt x="25" y="14"/>
                      <a:pt x="23" y="14"/>
                    </a:cubicBezTo>
                    <a:cubicBezTo>
                      <a:pt x="21" y="15"/>
                      <a:pt x="19" y="15"/>
                      <a:pt x="17" y="17"/>
                    </a:cubicBezTo>
                    <a:cubicBezTo>
                      <a:pt x="16" y="18"/>
                      <a:pt x="12" y="27"/>
                      <a:pt x="11" y="26"/>
                    </a:cubicBezTo>
                    <a:cubicBezTo>
                      <a:pt x="9" y="23"/>
                      <a:pt x="8" y="23"/>
                      <a:pt x="6" y="22"/>
                    </a:cubicBezTo>
                    <a:cubicBezTo>
                      <a:pt x="5" y="22"/>
                      <a:pt x="5" y="22"/>
                      <a:pt x="6" y="21"/>
                    </a:cubicBezTo>
                    <a:cubicBezTo>
                      <a:pt x="7" y="20"/>
                      <a:pt x="7" y="19"/>
                      <a:pt x="6" y="18"/>
                    </a:cubicBezTo>
                    <a:cubicBezTo>
                      <a:pt x="4" y="19"/>
                      <a:pt x="0" y="23"/>
                      <a:pt x="2" y="26"/>
                    </a:cubicBezTo>
                    <a:cubicBezTo>
                      <a:pt x="2" y="26"/>
                      <a:pt x="4" y="29"/>
                      <a:pt x="3" y="30"/>
                    </a:cubicBezTo>
                    <a:cubicBezTo>
                      <a:pt x="2" y="30"/>
                      <a:pt x="1" y="31"/>
                      <a:pt x="3" y="32"/>
                    </a:cubicBezTo>
                    <a:cubicBezTo>
                      <a:pt x="8" y="35"/>
                      <a:pt x="12" y="41"/>
                      <a:pt x="14" y="47"/>
                    </a:cubicBezTo>
                    <a:cubicBezTo>
                      <a:pt x="17" y="52"/>
                      <a:pt x="19" y="58"/>
                      <a:pt x="23" y="63"/>
                    </a:cubicBezTo>
                    <a:cubicBezTo>
                      <a:pt x="24" y="65"/>
                      <a:pt x="26" y="67"/>
                      <a:pt x="26" y="70"/>
                    </a:cubicBezTo>
                    <a:cubicBezTo>
                      <a:pt x="26" y="71"/>
                      <a:pt x="25" y="70"/>
                      <a:pt x="25" y="71"/>
                    </a:cubicBezTo>
                    <a:cubicBezTo>
                      <a:pt x="26" y="72"/>
                      <a:pt x="27" y="73"/>
                      <a:pt x="28" y="74"/>
                    </a:cubicBezTo>
                    <a:cubicBezTo>
                      <a:pt x="29" y="76"/>
                      <a:pt x="30" y="78"/>
                      <a:pt x="32" y="79"/>
                    </a:cubicBezTo>
                    <a:cubicBezTo>
                      <a:pt x="35" y="80"/>
                      <a:pt x="38" y="82"/>
                      <a:pt x="41" y="83"/>
                    </a:cubicBezTo>
                    <a:cubicBezTo>
                      <a:pt x="43" y="84"/>
                      <a:pt x="45" y="86"/>
                      <a:pt x="48" y="87"/>
                    </a:cubicBezTo>
                    <a:cubicBezTo>
                      <a:pt x="50" y="89"/>
                      <a:pt x="52" y="91"/>
                      <a:pt x="54" y="93"/>
                    </a:cubicBezTo>
                    <a:cubicBezTo>
                      <a:pt x="58" y="95"/>
                      <a:pt x="57" y="91"/>
                      <a:pt x="59" y="90"/>
                    </a:cubicBezTo>
                    <a:cubicBezTo>
                      <a:pt x="60" y="89"/>
                      <a:pt x="60" y="87"/>
                      <a:pt x="61" y="86"/>
                    </a:cubicBezTo>
                    <a:cubicBezTo>
                      <a:pt x="61" y="85"/>
                      <a:pt x="64" y="83"/>
                      <a:pt x="63" y="82"/>
                    </a:cubicBezTo>
                    <a:cubicBezTo>
                      <a:pt x="61" y="81"/>
                      <a:pt x="60" y="81"/>
                      <a:pt x="61" y="78"/>
                    </a:cubicBezTo>
                    <a:cubicBezTo>
                      <a:pt x="61" y="77"/>
                      <a:pt x="61" y="76"/>
                      <a:pt x="61" y="76"/>
                    </a:cubicBezTo>
                    <a:cubicBezTo>
                      <a:pt x="62" y="75"/>
                      <a:pt x="63" y="74"/>
                      <a:pt x="63" y="74"/>
                    </a:cubicBezTo>
                    <a:cubicBezTo>
                      <a:pt x="64" y="71"/>
                      <a:pt x="62" y="66"/>
                      <a:pt x="64" y="64"/>
                    </a:cubicBezTo>
                    <a:cubicBezTo>
                      <a:pt x="64" y="63"/>
                      <a:pt x="63" y="61"/>
                      <a:pt x="62" y="59"/>
                    </a:cubicBezTo>
                    <a:cubicBezTo>
                      <a:pt x="61" y="56"/>
                      <a:pt x="60" y="56"/>
                      <a:pt x="57" y="57"/>
                    </a:cubicBezTo>
                    <a:cubicBezTo>
                      <a:pt x="53" y="57"/>
                      <a:pt x="55" y="50"/>
                      <a:pt x="55" y="48"/>
                    </a:cubicBezTo>
                    <a:cubicBezTo>
                      <a:pt x="53" y="49"/>
                      <a:pt x="52" y="51"/>
                      <a:pt x="50" y="51"/>
                    </a:cubicBezTo>
                    <a:cubicBezTo>
                      <a:pt x="49" y="51"/>
                      <a:pt x="47" y="51"/>
                      <a:pt x="46" y="51"/>
                    </a:cubicBezTo>
                    <a:cubicBezTo>
                      <a:pt x="45" y="50"/>
                      <a:pt x="45" y="48"/>
                      <a:pt x="44" y="48"/>
                    </a:cubicBezTo>
                    <a:cubicBezTo>
                      <a:pt x="41" y="48"/>
                      <a:pt x="41" y="44"/>
                      <a:pt x="40" y="42"/>
                    </a:cubicBezTo>
                    <a:cubicBezTo>
                      <a:pt x="38" y="40"/>
                      <a:pt x="37" y="37"/>
                      <a:pt x="39" y="35"/>
                    </a:cubicBezTo>
                    <a:cubicBezTo>
                      <a:pt x="40" y="34"/>
                      <a:pt x="42" y="34"/>
                      <a:pt x="42" y="33"/>
                    </a:cubicBezTo>
                    <a:cubicBezTo>
                      <a:pt x="42" y="32"/>
                      <a:pt x="42" y="31"/>
                      <a:pt x="42" y="30"/>
                    </a:cubicBezTo>
                    <a:cubicBezTo>
                      <a:pt x="42" y="27"/>
                      <a:pt x="42" y="26"/>
                      <a:pt x="45" y="25"/>
                    </a:cubicBezTo>
                    <a:cubicBezTo>
                      <a:pt x="47" y="24"/>
                      <a:pt x="48" y="24"/>
                      <a:pt x="50" y="24"/>
                    </a:cubicBezTo>
                    <a:cubicBezTo>
                      <a:pt x="51" y="24"/>
                      <a:pt x="52" y="23"/>
                      <a:pt x="53" y="22"/>
                    </a:cubicBezTo>
                    <a:cubicBezTo>
                      <a:pt x="54" y="22"/>
                      <a:pt x="59" y="23"/>
                      <a:pt x="57" y="2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5" name="Freeform 625"/>
              <p:cNvSpPr>
                <a:spLocks/>
              </p:cNvSpPr>
              <p:nvPr/>
            </p:nvSpPr>
            <p:spPr bwMode="auto">
              <a:xfrm>
                <a:off x="8158790" y="9867685"/>
                <a:ext cx="407643" cy="1984597"/>
              </a:xfrm>
              <a:custGeom>
                <a:avLst/>
                <a:gdLst>
                  <a:gd name="T0" fmla="*/ 38 w 44"/>
                  <a:gd name="T1" fmla="*/ 20 h 212"/>
                  <a:gd name="T2" fmla="*/ 36 w 44"/>
                  <a:gd name="T3" fmla="*/ 12 h 212"/>
                  <a:gd name="T4" fmla="*/ 34 w 44"/>
                  <a:gd name="T5" fmla="*/ 5 h 212"/>
                  <a:gd name="T6" fmla="*/ 30 w 44"/>
                  <a:gd name="T7" fmla="*/ 3 h 212"/>
                  <a:gd name="T8" fmla="*/ 28 w 44"/>
                  <a:gd name="T9" fmla="*/ 15 h 212"/>
                  <a:gd name="T10" fmla="*/ 26 w 44"/>
                  <a:gd name="T11" fmla="*/ 31 h 212"/>
                  <a:gd name="T12" fmla="*/ 23 w 44"/>
                  <a:gd name="T13" fmla="*/ 56 h 212"/>
                  <a:gd name="T14" fmla="*/ 21 w 44"/>
                  <a:gd name="T15" fmla="*/ 68 h 212"/>
                  <a:gd name="T16" fmla="*/ 21 w 44"/>
                  <a:gd name="T17" fmla="*/ 80 h 212"/>
                  <a:gd name="T18" fmla="*/ 20 w 44"/>
                  <a:gd name="T19" fmla="*/ 88 h 212"/>
                  <a:gd name="T20" fmla="*/ 11 w 44"/>
                  <a:gd name="T21" fmla="*/ 110 h 212"/>
                  <a:gd name="T22" fmla="*/ 10 w 44"/>
                  <a:gd name="T23" fmla="*/ 132 h 212"/>
                  <a:gd name="T24" fmla="*/ 17 w 44"/>
                  <a:gd name="T25" fmla="*/ 133 h 212"/>
                  <a:gd name="T26" fmla="*/ 16 w 44"/>
                  <a:gd name="T27" fmla="*/ 136 h 212"/>
                  <a:gd name="T28" fmla="*/ 14 w 44"/>
                  <a:gd name="T29" fmla="*/ 145 h 212"/>
                  <a:gd name="T30" fmla="*/ 15 w 44"/>
                  <a:gd name="T31" fmla="*/ 150 h 212"/>
                  <a:gd name="T32" fmla="*/ 13 w 44"/>
                  <a:gd name="T33" fmla="*/ 152 h 212"/>
                  <a:gd name="T34" fmla="*/ 11 w 44"/>
                  <a:gd name="T35" fmla="*/ 158 h 212"/>
                  <a:gd name="T36" fmla="*/ 8 w 44"/>
                  <a:gd name="T37" fmla="*/ 159 h 212"/>
                  <a:gd name="T38" fmla="*/ 4 w 44"/>
                  <a:gd name="T39" fmla="*/ 159 h 212"/>
                  <a:gd name="T40" fmla="*/ 0 w 44"/>
                  <a:gd name="T41" fmla="*/ 164 h 212"/>
                  <a:gd name="T42" fmla="*/ 2 w 44"/>
                  <a:gd name="T43" fmla="*/ 163 h 212"/>
                  <a:gd name="T44" fmla="*/ 7 w 44"/>
                  <a:gd name="T45" fmla="*/ 171 h 212"/>
                  <a:gd name="T46" fmla="*/ 11 w 44"/>
                  <a:gd name="T47" fmla="*/ 173 h 212"/>
                  <a:gd name="T48" fmla="*/ 7 w 44"/>
                  <a:gd name="T49" fmla="*/ 174 h 212"/>
                  <a:gd name="T50" fmla="*/ 7 w 44"/>
                  <a:gd name="T51" fmla="*/ 179 h 212"/>
                  <a:gd name="T52" fmla="*/ 9 w 44"/>
                  <a:gd name="T53" fmla="*/ 182 h 212"/>
                  <a:gd name="T54" fmla="*/ 9 w 44"/>
                  <a:gd name="T55" fmla="*/ 185 h 212"/>
                  <a:gd name="T56" fmla="*/ 7 w 44"/>
                  <a:gd name="T57" fmla="*/ 187 h 212"/>
                  <a:gd name="T58" fmla="*/ 10 w 44"/>
                  <a:gd name="T59" fmla="*/ 190 h 212"/>
                  <a:gd name="T60" fmla="*/ 8 w 44"/>
                  <a:gd name="T61" fmla="*/ 193 h 212"/>
                  <a:gd name="T62" fmla="*/ 11 w 44"/>
                  <a:gd name="T63" fmla="*/ 194 h 212"/>
                  <a:gd name="T64" fmla="*/ 11 w 44"/>
                  <a:gd name="T65" fmla="*/ 198 h 212"/>
                  <a:gd name="T66" fmla="*/ 15 w 44"/>
                  <a:gd name="T67" fmla="*/ 197 h 212"/>
                  <a:gd name="T68" fmla="*/ 15 w 44"/>
                  <a:gd name="T69" fmla="*/ 197 h 212"/>
                  <a:gd name="T70" fmla="*/ 16 w 44"/>
                  <a:gd name="T71" fmla="*/ 198 h 212"/>
                  <a:gd name="T72" fmla="*/ 18 w 44"/>
                  <a:gd name="T73" fmla="*/ 202 h 212"/>
                  <a:gd name="T74" fmla="*/ 16 w 44"/>
                  <a:gd name="T75" fmla="*/ 207 h 212"/>
                  <a:gd name="T76" fmla="*/ 18 w 44"/>
                  <a:gd name="T77" fmla="*/ 209 h 212"/>
                  <a:gd name="T78" fmla="*/ 25 w 44"/>
                  <a:gd name="T79" fmla="*/ 204 h 212"/>
                  <a:gd name="T80" fmla="*/ 26 w 44"/>
                  <a:gd name="T81" fmla="*/ 199 h 212"/>
                  <a:gd name="T82" fmla="*/ 17 w 44"/>
                  <a:gd name="T83" fmla="*/ 192 h 212"/>
                  <a:gd name="T84" fmla="*/ 12 w 44"/>
                  <a:gd name="T85" fmla="*/ 185 h 212"/>
                  <a:gd name="T86" fmla="*/ 15 w 44"/>
                  <a:gd name="T87" fmla="*/ 177 h 212"/>
                  <a:gd name="T88" fmla="*/ 17 w 44"/>
                  <a:gd name="T89" fmla="*/ 169 h 212"/>
                  <a:gd name="T90" fmla="*/ 21 w 44"/>
                  <a:gd name="T91" fmla="*/ 158 h 212"/>
                  <a:gd name="T92" fmla="*/ 21 w 44"/>
                  <a:gd name="T93" fmla="*/ 152 h 212"/>
                  <a:gd name="T94" fmla="*/ 19 w 44"/>
                  <a:gd name="T95" fmla="*/ 140 h 212"/>
                  <a:gd name="T96" fmla="*/ 23 w 44"/>
                  <a:gd name="T97" fmla="*/ 117 h 212"/>
                  <a:gd name="T98" fmla="*/ 26 w 44"/>
                  <a:gd name="T99" fmla="*/ 102 h 212"/>
                  <a:gd name="T100" fmla="*/ 29 w 44"/>
                  <a:gd name="T101" fmla="*/ 85 h 212"/>
                  <a:gd name="T102" fmla="*/ 27 w 44"/>
                  <a:gd name="T103" fmla="*/ 73 h 212"/>
                  <a:gd name="T104" fmla="*/ 30 w 44"/>
                  <a:gd name="T105" fmla="*/ 62 h 212"/>
                  <a:gd name="T106" fmla="*/ 34 w 44"/>
                  <a:gd name="T107" fmla="*/ 54 h 212"/>
                  <a:gd name="T108" fmla="*/ 36 w 44"/>
                  <a:gd name="T109" fmla="*/ 44 h 212"/>
                  <a:gd name="T110" fmla="*/ 40 w 44"/>
                  <a:gd name="T111" fmla="*/ 35 h 212"/>
                  <a:gd name="T112" fmla="*/ 40 w 44"/>
                  <a:gd name="T113" fmla="*/ 28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4" h="212">
                    <a:moveTo>
                      <a:pt x="40" y="28"/>
                    </a:moveTo>
                    <a:cubicBezTo>
                      <a:pt x="38" y="27"/>
                      <a:pt x="40" y="22"/>
                      <a:pt x="38" y="20"/>
                    </a:cubicBezTo>
                    <a:cubicBezTo>
                      <a:pt x="37" y="19"/>
                      <a:pt x="35" y="16"/>
                      <a:pt x="36" y="14"/>
                    </a:cubicBezTo>
                    <a:cubicBezTo>
                      <a:pt x="38" y="13"/>
                      <a:pt x="35" y="13"/>
                      <a:pt x="36" y="12"/>
                    </a:cubicBezTo>
                    <a:cubicBezTo>
                      <a:pt x="37" y="11"/>
                      <a:pt x="36" y="10"/>
                      <a:pt x="35" y="9"/>
                    </a:cubicBezTo>
                    <a:cubicBezTo>
                      <a:pt x="34" y="8"/>
                      <a:pt x="34" y="7"/>
                      <a:pt x="34" y="5"/>
                    </a:cubicBezTo>
                    <a:cubicBezTo>
                      <a:pt x="34" y="3"/>
                      <a:pt x="33" y="2"/>
                      <a:pt x="32" y="0"/>
                    </a:cubicBezTo>
                    <a:cubicBezTo>
                      <a:pt x="31" y="1"/>
                      <a:pt x="30" y="2"/>
                      <a:pt x="30" y="3"/>
                    </a:cubicBezTo>
                    <a:cubicBezTo>
                      <a:pt x="29" y="5"/>
                      <a:pt x="27" y="4"/>
                      <a:pt x="28" y="6"/>
                    </a:cubicBezTo>
                    <a:cubicBezTo>
                      <a:pt x="28" y="9"/>
                      <a:pt x="28" y="12"/>
                      <a:pt x="28" y="15"/>
                    </a:cubicBezTo>
                    <a:cubicBezTo>
                      <a:pt x="28" y="19"/>
                      <a:pt x="29" y="24"/>
                      <a:pt x="28" y="28"/>
                    </a:cubicBezTo>
                    <a:cubicBezTo>
                      <a:pt x="27" y="29"/>
                      <a:pt x="26" y="30"/>
                      <a:pt x="26" y="31"/>
                    </a:cubicBezTo>
                    <a:cubicBezTo>
                      <a:pt x="26" y="33"/>
                      <a:pt x="27" y="35"/>
                      <a:pt x="27" y="37"/>
                    </a:cubicBezTo>
                    <a:cubicBezTo>
                      <a:pt x="27" y="43"/>
                      <a:pt x="25" y="50"/>
                      <a:pt x="23" y="56"/>
                    </a:cubicBezTo>
                    <a:cubicBezTo>
                      <a:pt x="22" y="59"/>
                      <a:pt x="22" y="61"/>
                      <a:pt x="23" y="64"/>
                    </a:cubicBezTo>
                    <a:cubicBezTo>
                      <a:pt x="23" y="66"/>
                      <a:pt x="23" y="67"/>
                      <a:pt x="21" y="68"/>
                    </a:cubicBezTo>
                    <a:cubicBezTo>
                      <a:pt x="20" y="69"/>
                      <a:pt x="21" y="70"/>
                      <a:pt x="21" y="71"/>
                    </a:cubicBezTo>
                    <a:cubicBezTo>
                      <a:pt x="21" y="74"/>
                      <a:pt x="21" y="77"/>
                      <a:pt x="21" y="80"/>
                    </a:cubicBezTo>
                    <a:cubicBezTo>
                      <a:pt x="21" y="81"/>
                      <a:pt x="21" y="83"/>
                      <a:pt x="21" y="84"/>
                    </a:cubicBezTo>
                    <a:cubicBezTo>
                      <a:pt x="20" y="85"/>
                      <a:pt x="21" y="87"/>
                      <a:pt x="20" y="88"/>
                    </a:cubicBezTo>
                    <a:cubicBezTo>
                      <a:pt x="18" y="93"/>
                      <a:pt x="16" y="98"/>
                      <a:pt x="14" y="103"/>
                    </a:cubicBezTo>
                    <a:cubicBezTo>
                      <a:pt x="13" y="106"/>
                      <a:pt x="10" y="107"/>
                      <a:pt x="11" y="110"/>
                    </a:cubicBezTo>
                    <a:cubicBezTo>
                      <a:pt x="12" y="113"/>
                      <a:pt x="14" y="118"/>
                      <a:pt x="12" y="122"/>
                    </a:cubicBezTo>
                    <a:cubicBezTo>
                      <a:pt x="10" y="124"/>
                      <a:pt x="8" y="129"/>
                      <a:pt x="10" y="132"/>
                    </a:cubicBezTo>
                    <a:cubicBezTo>
                      <a:pt x="11" y="134"/>
                      <a:pt x="12" y="134"/>
                      <a:pt x="13" y="133"/>
                    </a:cubicBezTo>
                    <a:cubicBezTo>
                      <a:pt x="14" y="132"/>
                      <a:pt x="18" y="132"/>
                      <a:pt x="17" y="133"/>
                    </a:cubicBezTo>
                    <a:cubicBezTo>
                      <a:pt x="17" y="133"/>
                      <a:pt x="16" y="133"/>
                      <a:pt x="15" y="134"/>
                    </a:cubicBezTo>
                    <a:cubicBezTo>
                      <a:pt x="15" y="135"/>
                      <a:pt x="15" y="135"/>
                      <a:pt x="16" y="136"/>
                    </a:cubicBezTo>
                    <a:cubicBezTo>
                      <a:pt x="16" y="136"/>
                      <a:pt x="15" y="137"/>
                      <a:pt x="15" y="137"/>
                    </a:cubicBezTo>
                    <a:cubicBezTo>
                      <a:pt x="14" y="139"/>
                      <a:pt x="13" y="143"/>
                      <a:pt x="14" y="145"/>
                    </a:cubicBezTo>
                    <a:cubicBezTo>
                      <a:pt x="14" y="146"/>
                      <a:pt x="14" y="146"/>
                      <a:pt x="13" y="148"/>
                    </a:cubicBezTo>
                    <a:cubicBezTo>
                      <a:pt x="12" y="149"/>
                      <a:pt x="14" y="149"/>
                      <a:pt x="15" y="150"/>
                    </a:cubicBezTo>
                    <a:cubicBezTo>
                      <a:pt x="15" y="150"/>
                      <a:pt x="15" y="150"/>
                      <a:pt x="14" y="151"/>
                    </a:cubicBezTo>
                    <a:cubicBezTo>
                      <a:pt x="13" y="151"/>
                      <a:pt x="11" y="152"/>
                      <a:pt x="13" y="152"/>
                    </a:cubicBezTo>
                    <a:cubicBezTo>
                      <a:pt x="12" y="153"/>
                      <a:pt x="13" y="156"/>
                      <a:pt x="14" y="156"/>
                    </a:cubicBezTo>
                    <a:cubicBezTo>
                      <a:pt x="13" y="156"/>
                      <a:pt x="10" y="155"/>
                      <a:pt x="11" y="158"/>
                    </a:cubicBezTo>
                    <a:cubicBezTo>
                      <a:pt x="11" y="158"/>
                      <a:pt x="12" y="163"/>
                      <a:pt x="10" y="162"/>
                    </a:cubicBezTo>
                    <a:cubicBezTo>
                      <a:pt x="10" y="162"/>
                      <a:pt x="8" y="160"/>
                      <a:pt x="8" y="159"/>
                    </a:cubicBezTo>
                    <a:cubicBezTo>
                      <a:pt x="6" y="158"/>
                      <a:pt x="7" y="157"/>
                      <a:pt x="5" y="158"/>
                    </a:cubicBezTo>
                    <a:cubicBezTo>
                      <a:pt x="5" y="158"/>
                      <a:pt x="4" y="159"/>
                      <a:pt x="4" y="159"/>
                    </a:cubicBezTo>
                    <a:cubicBezTo>
                      <a:pt x="4" y="160"/>
                      <a:pt x="5" y="160"/>
                      <a:pt x="4" y="161"/>
                    </a:cubicBezTo>
                    <a:cubicBezTo>
                      <a:pt x="4" y="162"/>
                      <a:pt x="0" y="162"/>
                      <a:pt x="0" y="164"/>
                    </a:cubicBezTo>
                    <a:cubicBezTo>
                      <a:pt x="0" y="164"/>
                      <a:pt x="1" y="165"/>
                      <a:pt x="2" y="165"/>
                    </a:cubicBezTo>
                    <a:cubicBezTo>
                      <a:pt x="2" y="165"/>
                      <a:pt x="1" y="164"/>
                      <a:pt x="2" y="163"/>
                    </a:cubicBezTo>
                    <a:cubicBezTo>
                      <a:pt x="2" y="163"/>
                      <a:pt x="5" y="165"/>
                      <a:pt x="7" y="164"/>
                    </a:cubicBezTo>
                    <a:cubicBezTo>
                      <a:pt x="11" y="163"/>
                      <a:pt x="5" y="170"/>
                      <a:pt x="7" y="171"/>
                    </a:cubicBezTo>
                    <a:cubicBezTo>
                      <a:pt x="8" y="171"/>
                      <a:pt x="10" y="170"/>
                      <a:pt x="11" y="171"/>
                    </a:cubicBezTo>
                    <a:cubicBezTo>
                      <a:pt x="12" y="171"/>
                      <a:pt x="12" y="174"/>
                      <a:pt x="11" y="173"/>
                    </a:cubicBezTo>
                    <a:cubicBezTo>
                      <a:pt x="11" y="173"/>
                      <a:pt x="8" y="171"/>
                      <a:pt x="8" y="172"/>
                    </a:cubicBezTo>
                    <a:cubicBezTo>
                      <a:pt x="7" y="173"/>
                      <a:pt x="6" y="173"/>
                      <a:pt x="7" y="174"/>
                    </a:cubicBezTo>
                    <a:cubicBezTo>
                      <a:pt x="7" y="174"/>
                      <a:pt x="9" y="176"/>
                      <a:pt x="8" y="176"/>
                    </a:cubicBezTo>
                    <a:cubicBezTo>
                      <a:pt x="7" y="176"/>
                      <a:pt x="7" y="179"/>
                      <a:pt x="7" y="179"/>
                    </a:cubicBezTo>
                    <a:cubicBezTo>
                      <a:pt x="6" y="182"/>
                      <a:pt x="9" y="178"/>
                      <a:pt x="9" y="178"/>
                    </a:cubicBezTo>
                    <a:cubicBezTo>
                      <a:pt x="9" y="178"/>
                      <a:pt x="8" y="183"/>
                      <a:pt x="9" y="182"/>
                    </a:cubicBezTo>
                    <a:cubicBezTo>
                      <a:pt x="9" y="182"/>
                      <a:pt x="8" y="182"/>
                      <a:pt x="8" y="183"/>
                    </a:cubicBezTo>
                    <a:cubicBezTo>
                      <a:pt x="7" y="184"/>
                      <a:pt x="8" y="184"/>
                      <a:pt x="9" y="185"/>
                    </a:cubicBezTo>
                    <a:cubicBezTo>
                      <a:pt x="9" y="185"/>
                      <a:pt x="7" y="186"/>
                      <a:pt x="7" y="186"/>
                    </a:cubicBezTo>
                    <a:cubicBezTo>
                      <a:pt x="6" y="186"/>
                      <a:pt x="7" y="186"/>
                      <a:pt x="7" y="187"/>
                    </a:cubicBezTo>
                    <a:cubicBezTo>
                      <a:pt x="6" y="189"/>
                      <a:pt x="10" y="189"/>
                      <a:pt x="10" y="188"/>
                    </a:cubicBezTo>
                    <a:cubicBezTo>
                      <a:pt x="10" y="189"/>
                      <a:pt x="9" y="189"/>
                      <a:pt x="10" y="190"/>
                    </a:cubicBezTo>
                    <a:cubicBezTo>
                      <a:pt x="10" y="190"/>
                      <a:pt x="10" y="190"/>
                      <a:pt x="10" y="190"/>
                    </a:cubicBezTo>
                    <a:cubicBezTo>
                      <a:pt x="10" y="191"/>
                      <a:pt x="8" y="192"/>
                      <a:pt x="8" y="193"/>
                    </a:cubicBezTo>
                    <a:cubicBezTo>
                      <a:pt x="7" y="195"/>
                      <a:pt x="10" y="192"/>
                      <a:pt x="11" y="192"/>
                    </a:cubicBezTo>
                    <a:cubicBezTo>
                      <a:pt x="10" y="193"/>
                      <a:pt x="11" y="194"/>
                      <a:pt x="11" y="194"/>
                    </a:cubicBezTo>
                    <a:cubicBezTo>
                      <a:pt x="11" y="195"/>
                      <a:pt x="8" y="196"/>
                      <a:pt x="8" y="196"/>
                    </a:cubicBezTo>
                    <a:cubicBezTo>
                      <a:pt x="10" y="197"/>
                      <a:pt x="10" y="196"/>
                      <a:pt x="11" y="198"/>
                    </a:cubicBezTo>
                    <a:cubicBezTo>
                      <a:pt x="12" y="200"/>
                      <a:pt x="14" y="195"/>
                      <a:pt x="13" y="195"/>
                    </a:cubicBezTo>
                    <a:cubicBezTo>
                      <a:pt x="14" y="195"/>
                      <a:pt x="14" y="196"/>
                      <a:pt x="15" y="197"/>
                    </a:cubicBezTo>
                    <a:cubicBezTo>
                      <a:pt x="15" y="197"/>
                      <a:pt x="15" y="195"/>
                      <a:pt x="15" y="195"/>
                    </a:cubicBezTo>
                    <a:cubicBezTo>
                      <a:pt x="15" y="195"/>
                      <a:pt x="15" y="197"/>
                      <a:pt x="15" y="197"/>
                    </a:cubicBezTo>
                    <a:cubicBezTo>
                      <a:pt x="16" y="196"/>
                      <a:pt x="16" y="195"/>
                      <a:pt x="16" y="196"/>
                    </a:cubicBezTo>
                    <a:cubicBezTo>
                      <a:pt x="17" y="196"/>
                      <a:pt x="16" y="198"/>
                      <a:pt x="16" y="198"/>
                    </a:cubicBezTo>
                    <a:cubicBezTo>
                      <a:pt x="15" y="199"/>
                      <a:pt x="17" y="199"/>
                      <a:pt x="16" y="200"/>
                    </a:cubicBezTo>
                    <a:cubicBezTo>
                      <a:pt x="15" y="202"/>
                      <a:pt x="17" y="201"/>
                      <a:pt x="18" y="202"/>
                    </a:cubicBezTo>
                    <a:cubicBezTo>
                      <a:pt x="21" y="202"/>
                      <a:pt x="24" y="204"/>
                      <a:pt x="21" y="206"/>
                    </a:cubicBezTo>
                    <a:cubicBezTo>
                      <a:pt x="20" y="207"/>
                      <a:pt x="17" y="206"/>
                      <a:pt x="16" y="207"/>
                    </a:cubicBezTo>
                    <a:cubicBezTo>
                      <a:pt x="15" y="209"/>
                      <a:pt x="18" y="208"/>
                      <a:pt x="19" y="209"/>
                    </a:cubicBezTo>
                    <a:cubicBezTo>
                      <a:pt x="18" y="209"/>
                      <a:pt x="18" y="209"/>
                      <a:pt x="18" y="209"/>
                    </a:cubicBezTo>
                    <a:cubicBezTo>
                      <a:pt x="18" y="209"/>
                      <a:pt x="22" y="212"/>
                      <a:pt x="24" y="210"/>
                    </a:cubicBezTo>
                    <a:cubicBezTo>
                      <a:pt x="25" y="208"/>
                      <a:pt x="23" y="206"/>
                      <a:pt x="25" y="204"/>
                    </a:cubicBezTo>
                    <a:cubicBezTo>
                      <a:pt x="26" y="202"/>
                      <a:pt x="29" y="202"/>
                      <a:pt x="30" y="202"/>
                    </a:cubicBezTo>
                    <a:cubicBezTo>
                      <a:pt x="35" y="199"/>
                      <a:pt x="28" y="199"/>
                      <a:pt x="26" y="199"/>
                    </a:cubicBezTo>
                    <a:cubicBezTo>
                      <a:pt x="24" y="199"/>
                      <a:pt x="21" y="199"/>
                      <a:pt x="19" y="198"/>
                    </a:cubicBezTo>
                    <a:cubicBezTo>
                      <a:pt x="17" y="196"/>
                      <a:pt x="17" y="196"/>
                      <a:pt x="17" y="192"/>
                    </a:cubicBezTo>
                    <a:cubicBezTo>
                      <a:pt x="17" y="188"/>
                      <a:pt x="16" y="191"/>
                      <a:pt x="13" y="189"/>
                    </a:cubicBezTo>
                    <a:cubicBezTo>
                      <a:pt x="12" y="189"/>
                      <a:pt x="12" y="186"/>
                      <a:pt x="12" y="185"/>
                    </a:cubicBezTo>
                    <a:cubicBezTo>
                      <a:pt x="11" y="183"/>
                      <a:pt x="11" y="180"/>
                      <a:pt x="13" y="179"/>
                    </a:cubicBezTo>
                    <a:cubicBezTo>
                      <a:pt x="14" y="178"/>
                      <a:pt x="14" y="178"/>
                      <a:pt x="15" y="177"/>
                    </a:cubicBezTo>
                    <a:cubicBezTo>
                      <a:pt x="15" y="176"/>
                      <a:pt x="16" y="175"/>
                      <a:pt x="17" y="175"/>
                    </a:cubicBezTo>
                    <a:cubicBezTo>
                      <a:pt x="18" y="174"/>
                      <a:pt x="16" y="171"/>
                      <a:pt x="17" y="169"/>
                    </a:cubicBezTo>
                    <a:cubicBezTo>
                      <a:pt x="17" y="168"/>
                      <a:pt x="19" y="167"/>
                      <a:pt x="20" y="165"/>
                    </a:cubicBezTo>
                    <a:cubicBezTo>
                      <a:pt x="20" y="163"/>
                      <a:pt x="20" y="160"/>
                      <a:pt x="21" y="158"/>
                    </a:cubicBezTo>
                    <a:cubicBezTo>
                      <a:pt x="21" y="156"/>
                      <a:pt x="23" y="156"/>
                      <a:pt x="21" y="154"/>
                    </a:cubicBezTo>
                    <a:cubicBezTo>
                      <a:pt x="20" y="153"/>
                      <a:pt x="17" y="153"/>
                      <a:pt x="21" y="152"/>
                    </a:cubicBezTo>
                    <a:cubicBezTo>
                      <a:pt x="26" y="151"/>
                      <a:pt x="20" y="151"/>
                      <a:pt x="19" y="149"/>
                    </a:cubicBezTo>
                    <a:cubicBezTo>
                      <a:pt x="19" y="146"/>
                      <a:pt x="19" y="142"/>
                      <a:pt x="19" y="140"/>
                    </a:cubicBezTo>
                    <a:cubicBezTo>
                      <a:pt x="19" y="136"/>
                      <a:pt x="19" y="131"/>
                      <a:pt x="19" y="127"/>
                    </a:cubicBezTo>
                    <a:cubicBezTo>
                      <a:pt x="20" y="124"/>
                      <a:pt x="21" y="119"/>
                      <a:pt x="23" y="117"/>
                    </a:cubicBezTo>
                    <a:cubicBezTo>
                      <a:pt x="26" y="114"/>
                      <a:pt x="23" y="109"/>
                      <a:pt x="23" y="106"/>
                    </a:cubicBezTo>
                    <a:cubicBezTo>
                      <a:pt x="23" y="104"/>
                      <a:pt x="24" y="103"/>
                      <a:pt x="26" y="102"/>
                    </a:cubicBezTo>
                    <a:cubicBezTo>
                      <a:pt x="28" y="100"/>
                      <a:pt x="27" y="99"/>
                      <a:pt x="27" y="96"/>
                    </a:cubicBezTo>
                    <a:cubicBezTo>
                      <a:pt x="27" y="92"/>
                      <a:pt x="30" y="89"/>
                      <a:pt x="29" y="85"/>
                    </a:cubicBezTo>
                    <a:cubicBezTo>
                      <a:pt x="29" y="82"/>
                      <a:pt x="28" y="79"/>
                      <a:pt x="27" y="76"/>
                    </a:cubicBezTo>
                    <a:cubicBezTo>
                      <a:pt x="27" y="75"/>
                      <a:pt x="26" y="74"/>
                      <a:pt x="27" y="73"/>
                    </a:cubicBezTo>
                    <a:cubicBezTo>
                      <a:pt x="28" y="72"/>
                      <a:pt x="29" y="68"/>
                      <a:pt x="29" y="67"/>
                    </a:cubicBezTo>
                    <a:cubicBezTo>
                      <a:pt x="29" y="66"/>
                      <a:pt x="28" y="64"/>
                      <a:pt x="30" y="62"/>
                    </a:cubicBezTo>
                    <a:cubicBezTo>
                      <a:pt x="31" y="61"/>
                      <a:pt x="30" y="59"/>
                      <a:pt x="31" y="58"/>
                    </a:cubicBezTo>
                    <a:cubicBezTo>
                      <a:pt x="31" y="56"/>
                      <a:pt x="33" y="55"/>
                      <a:pt x="34" y="54"/>
                    </a:cubicBezTo>
                    <a:cubicBezTo>
                      <a:pt x="34" y="53"/>
                      <a:pt x="37" y="50"/>
                      <a:pt x="37" y="49"/>
                    </a:cubicBezTo>
                    <a:cubicBezTo>
                      <a:pt x="37" y="48"/>
                      <a:pt x="36" y="46"/>
                      <a:pt x="36" y="44"/>
                    </a:cubicBezTo>
                    <a:cubicBezTo>
                      <a:pt x="36" y="42"/>
                      <a:pt x="36" y="41"/>
                      <a:pt x="36" y="39"/>
                    </a:cubicBezTo>
                    <a:cubicBezTo>
                      <a:pt x="36" y="36"/>
                      <a:pt x="37" y="36"/>
                      <a:pt x="40" y="35"/>
                    </a:cubicBezTo>
                    <a:cubicBezTo>
                      <a:pt x="44" y="34"/>
                      <a:pt x="44" y="32"/>
                      <a:pt x="44" y="28"/>
                    </a:cubicBezTo>
                    <a:cubicBezTo>
                      <a:pt x="43" y="29"/>
                      <a:pt x="41" y="29"/>
                      <a:pt x="40" y="28"/>
                    </a:cubicBezTo>
                    <a:cubicBezTo>
                      <a:pt x="40" y="28"/>
                      <a:pt x="40" y="29"/>
                      <a:pt x="40" y="2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6" name="Freeform 626"/>
              <p:cNvSpPr>
                <a:spLocks/>
              </p:cNvSpPr>
              <p:nvPr/>
            </p:nvSpPr>
            <p:spPr bwMode="auto">
              <a:xfrm>
                <a:off x="8435859" y="9485418"/>
                <a:ext cx="598727" cy="653038"/>
              </a:xfrm>
              <a:custGeom>
                <a:avLst/>
                <a:gdLst>
                  <a:gd name="T0" fmla="*/ 61 w 64"/>
                  <a:gd name="T1" fmla="*/ 42 h 70"/>
                  <a:gd name="T2" fmla="*/ 58 w 64"/>
                  <a:gd name="T3" fmla="*/ 35 h 70"/>
                  <a:gd name="T4" fmla="*/ 50 w 64"/>
                  <a:gd name="T5" fmla="*/ 35 h 70"/>
                  <a:gd name="T6" fmla="*/ 49 w 64"/>
                  <a:gd name="T7" fmla="*/ 33 h 70"/>
                  <a:gd name="T8" fmla="*/ 47 w 64"/>
                  <a:gd name="T9" fmla="*/ 30 h 70"/>
                  <a:gd name="T10" fmla="*/ 48 w 64"/>
                  <a:gd name="T11" fmla="*/ 28 h 70"/>
                  <a:gd name="T12" fmla="*/ 47 w 64"/>
                  <a:gd name="T13" fmla="*/ 26 h 70"/>
                  <a:gd name="T14" fmla="*/ 47 w 64"/>
                  <a:gd name="T15" fmla="*/ 23 h 70"/>
                  <a:gd name="T16" fmla="*/ 41 w 64"/>
                  <a:gd name="T17" fmla="*/ 21 h 70"/>
                  <a:gd name="T18" fmla="*/ 37 w 64"/>
                  <a:gd name="T19" fmla="*/ 18 h 70"/>
                  <a:gd name="T20" fmla="*/ 33 w 64"/>
                  <a:gd name="T21" fmla="*/ 16 h 70"/>
                  <a:gd name="T22" fmla="*/ 29 w 64"/>
                  <a:gd name="T23" fmla="*/ 16 h 70"/>
                  <a:gd name="T24" fmla="*/ 23 w 64"/>
                  <a:gd name="T25" fmla="*/ 9 h 70"/>
                  <a:gd name="T26" fmla="*/ 23 w 64"/>
                  <a:gd name="T27" fmla="*/ 6 h 70"/>
                  <a:gd name="T28" fmla="*/ 23 w 64"/>
                  <a:gd name="T29" fmla="*/ 4 h 70"/>
                  <a:gd name="T30" fmla="*/ 18 w 64"/>
                  <a:gd name="T31" fmla="*/ 3 h 70"/>
                  <a:gd name="T32" fmla="*/ 10 w 64"/>
                  <a:gd name="T33" fmla="*/ 6 h 70"/>
                  <a:gd name="T34" fmla="*/ 7 w 64"/>
                  <a:gd name="T35" fmla="*/ 9 h 70"/>
                  <a:gd name="T36" fmla="*/ 2 w 64"/>
                  <a:gd name="T37" fmla="*/ 8 h 70"/>
                  <a:gd name="T38" fmla="*/ 6 w 64"/>
                  <a:gd name="T39" fmla="*/ 16 h 70"/>
                  <a:gd name="T40" fmla="*/ 5 w 64"/>
                  <a:gd name="T41" fmla="*/ 23 h 70"/>
                  <a:gd name="T42" fmla="*/ 4 w 64"/>
                  <a:gd name="T43" fmla="*/ 27 h 70"/>
                  <a:gd name="T44" fmla="*/ 3 w 64"/>
                  <a:gd name="T45" fmla="*/ 31 h 70"/>
                  <a:gd name="T46" fmla="*/ 5 w 64"/>
                  <a:gd name="T47" fmla="*/ 35 h 70"/>
                  <a:gd name="T48" fmla="*/ 3 w 64"/>
                  <a:gd name="T49" fmla="*/ 38 h 70"/>
                  <a:gd name="T50" fmla="*/ 4 w 64"/>
                  <a:gd name="T51" fmla="*/ 46 h 70"/>
                  <a:gd name="T52" fmla="*/ 4 w 64"/>
                  <a:gd name="T53" fmla="*/ 49 h 70"/>
                  <a:gd name="T54" fmla="*/ 7 w 64"/>
                  <a:gd name="T55" fmla="*/ 52 h 70"/>
                  <a:gd name="T56" fmla="*/ 7 w 64"/>
                  <a:gd name="T57" fmla="*/ 54 h 70"/>
                  <a:gd name="T58" fmla="*/ 6 w 64"/>
                  <a:gd name="T59" fmla="*/ 56 h 70"/>
                  <a:gd name="T60" fmla="*/ 9 w 64"/>
                  <a:gd name="T61" fmla="*/ 63 h 70"/>
                  <a:gd name="T62" fmla="*/ 13 w 64"/>
                  <a:gd name="T63" fmla="*/ 69 h 70"/>
                  <a:gd name="T64" fmla="*/ 14 w 64"/>
                  <a:gd name="T65" fmla="*/ 67 h 70"/>
                  <a:gd name="T66" fmla="*/ 17 w 64"/>
                  <a:gd name="T67" fmla="*/ 65 h 70"/>
                  <a:gd name="T68" fmla="*/ 20 w 64"/>
                  <a:gd name="T69" fmla="*/ 65 h 70"/>
                  <a:gd name="T70" fmla="*/ 25 w 64"/>
                  <a:gd name="T71" fmla="*/ 65 h 70"/>
                  <a:gd name="T72" fmla="*/ 28 w 64"/>
                  <a:gd name="T73" fmla="*/ 68 h 70"/>
                  <a:gd name="T74" fmla="*/ 31 w 64"/>
                  <a:gd name="T75" fmla="*/ 65 h 70"/>
                  <a:gd name="T76" fmla="*/ 37 w 64"/>
                  <a:gd name="T77" fmla="*/ 64 h 70"/>
                  <a:gd name="T78" fmla="*/ 44 w 64"/>
                  <a:gd name="T79" fmla="*/ 52 h 70"/>
                  <a:gd name="T80" fmla="*/ 52 w 64"/>
                  <a:gd name="T81" fmla="*/ 51 h 70"/>
                  <a:gd name="T82" fmla="*/ 59 w 64"/>
                  <a:gd name="T83" fmla="*/ 54 h 70"/>
                  <a:gd name="T84" fmla="*/ 61 w 64"/>
                  <a:gd name="T85" fmla="*/ 42 h 70"/>
                  <a:gd name="T86" fmla="*/ 61 w 64"/>
                  <a:gd name="T87" fmla="*/ 42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4" h="70">
                    <a:moveTo>
                      <a:pt x="61" y="42"/>
                    </a:moveTo>
                    <a:cubicBezTo>
                      <a:pt x="57" y="40"/>
                      <a:pt x="58" y="39"/>
                      <a:pt x="58" y="35"/>
                    </a:cubicBezTo>
                    <a:cubicBezTo>
                      <a:pt x="55" y="35"/>
                      <a:pt x="52" y="35"/>
                      <a:pt x="50" y="35"/>
                    </a:cubicBezTo>
                    <a:cubicBezTo>
                      <a:pt x="48" y="35"/>
                      <a:pt x="49" y="34"/>
                      <a:pt x="49" y="33"/>
                    </a:cubicBezTo>
                    <a:cubicBezTo>
                      <a:pt x="49" y="32"/>
                      <a:pt x="48" y="30"/>
                      <a:pt x="47" y="30"/>
                    </a:cubicBezTo>
                    <a:cubicBezTo>
                      <a:pt x="47" y="29"/>
                      <a:pt x="48" y="29"/>
                      <a:pt x="48" y="28"/>
                    </a:cubicBezTo>
                    <a:cubicBezTo>
                      <a:pt x="49" y="27"/>
                      <a:pt x="48" y="26"/>
                      <a:pt x="47" y="26"/>
                    </a:cubicBezTo>
                    <a:cubicBezTo>
                      <a:pt x="47" y="25"/>
                      <a:pt x="48" y="24"/>
                      <a:pt x="47" y="23"/>
                    </a:cubicBezTo>
                    <a:cubicBezTo>
                      <a:pt x="45" y="21"/>
                      <a:pt x="43" y="21"/>
                      <a:pt x="41" y="21"/>
                    </a:cubicBezTo>
                    <a:cubicBezTo>
                      <a:pt x="40" y="21"/>
                      <a:pt x="38" y="19"/>
                      <a:pt x="37" y="18"/>
                    </a:cubicBezTo>
                    <a:cubicBezTo>
                      <a:pt x="35" y="18"/>
                      <a:pt x="34" y="16"/>
                      <a:pt x="33" y="16"/>
                    </a:cubicBezTo>
                    <a:cubicBezTo>
                      <a:pt x="31" y="16"/>
                      <a:pt x="30" y="16"/>
                      <a:pt x="29" y="16"/>
                    </a:cubicBezTo>
                    <a:cubicBezTo>
                      <a:pt x="27" y="16"/>
                      <a:pt x="23" y="11"/>
                      <a:pt x="23" y="9"/>
                    </a:cubicBezTo>
                    <a:cubicBezTo>
                      <a:pt x="23" y="8"/>
                      <a:pt x="23" y="7"/>
                      <a:pt x="23" y="6"/>
                    </a:cubicBezTo>
                    <a:cubicBezTo>
                      <a:pt x="23" y="5"/>
                      <a:pt x="23" y="5"/>
                      <a:pt x="23" y="4"/>
                    </a:cubicBezTo>
                    <a:cubicBezTo>
                      <a:pt x="23" y="0"/>
                      <a:pt x="21" y="2"/>
                      <a:pt x="18" y="3"/>
                    </a:cubicBezTo>
                    <a:cubicBezTo>
                      <a:pt x="15" y="3"/>
                      <a:pt x="13" y="6"/>
                      <a:pt x="10" y="6"/>
                    </a:cubicBezTo>
                    <a:cubicBezTo>
                      <a:pt x="8" y="6"/>
                      <a:pt x="8" y="8"/>
                      <a:pt x="7" y="9"/>
                    </a:cubicBezTo>
                    <a:cubicBezTo>
                      <a:pt x="6" y="9"/>
                      <a:pt x="3" y="8"/>
                      <a:pt x="2" y="8"/>
                    </a:cubicBezTo>
                    <a:cubicBezTo>
                      <a:pt x="4" y="9"/>
                      <a:pt x="5" y="14"/>
                      <a:pt x="6" y="16"/>
                    </a:cubicBezTo>
                    <a:cubicBezTo>
                      <a:pt x="4" y="17"/>
                      <a:pt x="5" y="21"/>
                      <a:pt x="5" y="23"/>
                    </a:cubicBezTo>
                    <a:cubicBezTo>
                      <a:pt x="5" y="25"/>
                      <a:pt x="5" y="26"/>
                      <a:pt x="4" y="27"/>
                    </a:cubicBezTo>
                    <a:cubicBezTo>
                      <a:pt x="3" y="28"/>
                      <a:pt x="3" y="30"/>
                      <a:pt x="3" y="31"/>
                    </a:cubicBezTo>
                    <a:cubicBezTo>
                      <a:pt x="2" y="33"/>
                      <a:pt x="5" y="33"/>
                      <a:pt x="5" y="35"/>
                    </a:cubicBezTo>
                    <a:cubicBezTo>
                      <a:pt x="5" y="36"/>
                      <a:pt x="3" y="37"/>
                      <a:pt x="3" y="38"/>
                    </a:cubicBezTo>
                    <a:cubicBezTo>
                      <a:pt x="0" y="41"/>
                      <a:pt x="4" y="42"/>
                      <a:pt x="4" y="46"/>
                    </a:cubicBezTo>
                    <a:cubicBezTo>
                      <a:pt x="4" y="47"/>
                      <a:pt x="4" y="48"/>
                      <a:pt x="4" y="49"/>
                    </a:cubicBezTo>
                    <a:cubicBezTo>
                      <a:pt x="5" y="50"/>
                      <a:pt x="6" y="51"/>
                      <a:pt x="7" y="52"/>
                    </a:cubicBezTo>
                    <a:cubicBezTo>
                      <a:pt x="7" y="53"/>
                      <a:pt x="5" y="53"/>
                      <a:pt x="7" y="54"/>
                    </a:cubicBezTo>
                    <a:cubicBezTo>
                      <a:pt x="7" y="54"/>
                      <a:pt x="6" y="56"/>
                      <a:pt x="6" y="56"/>
                    </a:cubicBezTo>
                    <a:cubicBezTo>
                      <a:pt x="6" y="59"/>
                      <a:pt x="9" y="61"/>
                      <a:pt x="9" y="63"/>
                    </a:cubicBezTo>
                    <a:cubicBezTo>
                      <a:pt x="10" y="66"/>
                      <a:pt x="8" y="69"/>
                      <a:pt x="13" y="69"/>
                    </a:cubicBezTo>
                    <a:cubicBezTo>
                      <a:pt x="14" y="70"/>
                      <a:pt x="14" y="68"/>
                      <a:pt x="14" y="67"/>
                    </a:cubicBezTo>
                    <a:cubicBezTo>
                      <a:pt x="14" y="66"/>
                      <a:pt x="16" y="65"/>
                      <a:pt x="17" y="65"/>
                    </a:cubicBezTo>
                    <a:cubicBezTo>
                      <a:pt x="18" y="64"/>
                      <a:pt x="19" y="63"/>
                      <a:pt x="20" y="65"/>
                    </a:cubicBezTo>
                    <a:cubicBezTo>
                      <a:pt x="22" y="66"/>
                      <a:pt x="24" y="65"/>
                      <a:pt x="25" y="65"/>
                    </a:cubicBezTo>
                    <a:cubicBezTo>
                      <a:pt x="27" y="65"/>
                      <a:pt x="27" y="68"/>
                      <a:pt x="28" y="68"/>
                    </a:cubicBezTo>
                    <a:cubicBezTo>
                      <a:pt x="29" y="68"/>
                      <a:pt x="30" y="66"/>
                      <a:pt x="31" y="65"/>
                    </a:cubicBezTo>
                    <a:cubicBezTo>
                      <a:pt x="32" y="63"/>
                      <a:pt x="36" y="66"/>
                      <a:pt x="37" y="64"/>
                    </a:cubicBezTo>
                    <a:cubicBezTo>
                      <a:pt x="39" y="59"/>
                      <a:pt x="38" y="54"/>
                      <a:pt x="44" y="52"/>
                    </a:cubicBezTo>
                    <a:cubicBezTo>
                      <a:pt x="46" y="51"/>
                      <a:pt x="49" y="51"/>
                      <a:pt x="52" y="51"/>
                    </a:cubicBezTo>
                    <a:cubicBezTo>
                      <a:pt x="55" y="51"/>
                      <a:pt x="57" y="52"/>
                      <a:pt x="59" y="54"/>
                    </a:cubicBezTo>
                    <a:cubicBezTo>
                      <a:pt x="60" y="51"/>
                      <a:pt x="64" y="43"/>
                      <a:pt x="61" y="42"/>
                    </a:cubicBezTo>
                    <a:cubicBezTo>
                      <a:pt x="60" y="41"/>
                      <a:pt x="62" y="42"/>
                      <a:pt x="61" y="4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7" name="Freeform 627"/>
              <p:cNvSpPr>
                <a:spLocks/>
              </p:cNvSpPr>
              <p:nvPr/>
            </p:nvSpPr>
            <p:spPr bwMode="auto">
              <a:xfrm>
                <a:off x="8773441" y="9950508"/>
                <a:ext cx="420383" cy="414121"/>
              </a:xfrm>
              <a:custGeom>
                <a:avLst/>
                <a:gdLst>
                  <a:gd name="T0" fmla="*/ 40 w 45"/>
                  <a:gd name="T1" fmla="*/ 24 h 44"/>
                  <a:gd name="T2" fmla="*/ 36 w 45"/>
                  <a:gd name="T3" fmla="*/ 24 h 44"/>
                  <a:gd name="T4" fmla="*/ 36 w 45"/>
                  <a:gd name="T5" fmla="*/ 20 h 44"/>
                  <a:gd name="T6" fmla="*/ 34 w 45"/>
                  <a:gd name="T7" fmla="*/ 17 h 44"/>
                  <a:gd name="T8" fmla="*/ 29 w 45"/>
                  <a:gd name="T9" fmla="*/ 16 h 44"/>
                  <a:gd name="T10" fmla="*/ 25 w 45"/>
                  <a:gd name="T11" fmla="*/ 15 h 44"/>
                  <a:gd name="T12" fmla="*/ 25 w 45"/>
                  <a:gd name="T13" fmla="*/ 12 h 44"/>
                  <a:gd name="T14" fmla="*/ 24 w 45"/>
                  <a:gd name="T15" fmla="*/ 7 h 44"/>
                  <a:gd name="T16" fmla="*/ 21 w 45"/>
                  <a:gd name="T17" fmla="*/ 3 h 44"/>
                  <a:gd name="T18" fmla="*/ 14 w 45"/>
                  <a:gd name="T19" fmla="*/ 1 h 44"/>
                  <a:gd name="T20" fmla="*/ 5 w 45"/>
                  <a:gd name="T21" fmla="*/ 3 h 44"/>
                  <a:gd name="T22" fmla="*/ 2 w 45"/>
                  <a:gd name="T23" fmla="*/ 11 h 44"/>
                  <a:gd name="T24" fmla="*/ 1 w 45"/>
                  <a:gd name="T25" fmla="*/ 14 h 44"/>
                  <a:gd name="T26" fmla="*/ 2 w 45"/>
                  <a:gd name="T27" fmla="*/ 17 h 44"/>
                  <a:gd name="T28" fmla="*/ 9 w 45"/>
                  <a:gd name="T29" fmla="*/ 24 h 44"/>
                  <a:gd name="T30" fmla="*/ 13 w 45"/>
                  <a:gd name="T31" fmla="*/ 25 h 44"/>
                  <a:gd name="T32" fmla="*/ 17 w 45"/>
                  <a:gd name="T33" fmla="*/ 27 h 44"/>
                  <a:gd name="T34" fmla="*/ 25 w 45"/>
                  <a:gd name="T35" fmla="*/ 35 h 44"/>
                  <a:gd name="T36" fmla="*/ 22 w 45"/>
                  <a:gd name="T37" fmla="*/ 39 h 44"/>
                  <a:gd name="T38" fmla="*/ 20 w 45"/>
                  <a:gd name="T39" fmla="*/ 42 h 44"/>
                  <a:gd name="T40" fmla="*/ 28 w 45"/>
                  <a:gd name="T41" fmla="*/ 44 h 44"/>
                  <a:gd name="T42" fmla="*/ 32 w 45"/>
                  <a:gd name="T43" fmla="*/ 43 h 44"/>
                  <a:gd name="T44" fmla="*/ 37 w 45"/>
                  <a:gd name="T45" fmla="*/ 42 h 44"/>
                  <a:gd name="T46" fmla="*/ 40 w 45"/>
                  <a:gd name="T47" fmla="*/ 39 h 44"/>
                  <a:gd name="T48" fmla="*/ 41 w 45"/>
                  <a:gd name="T49" fmla="*/ 34 h 44"/>
                  <a:gd name="T50" fmla="*/ 40 w 45"/>
                  <a:gd name="T51" fmla="*/ 24 h 44"/>
                  <a:gd name="T52" fmla="*/ 40 w 45"/>
                  <a:gd name="T53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5" h="44">
                    <a:moveTo>
                      <a:pt x="40" y="24"/>
                    </a:moveTo>
                    <a:cubicBezTo>
                      <a:pt x="39" y="25"/>
                      <a:pt x="37" y="26"/>
                      <a:pt x="36" y="24"/>
                    </a:cubicBezTo>
                    <a:cubicBezTo>
                      <a:pt x="35" y="23"/>
                      <a:pt x="37" y="22"/>
                      <a:pt x="36" y="20"/>
                    </a:cubicBezTo>
                    <a:cubicBezTo>
                      <a:pt x="35" y="19"/>
                      <a:pt x="35" y="18"/>
                      <a:pt x="34" y="17"/>
                    </a:cubicBezTo>
                    <a:cubicBezTo>
                      <a:pt x="31" y="15"/>
                      <a:pt x="31" y="17"/>
                      <a:pt x="29" y="16"/>
                    </a:cubicBezTo>
                    <a:cubicBezTo>
                      <a:pt x="28" y="16"/>
                      <a:pt x="27" y="16"/>
                      <a:pt x="25" y="15"/>
                    </a:cubicBezTo>
                    <a:cubicBezTo>
                      <a:pt x="23" y="15"/>
                      <a:pt x="24" y="13"/>
                      <a:pt x="25" y="12"/>
                    </a:cubicBezTo>
                    <a:cubicBezTo>
                      <a:pt x="25" y="10"/>
                      <a:pt x="24" y="8"/>
                      <a:pt x="24" y="7"/>
                    </a:cubicBezTo>
                    <a:cubicBezTo>
                      <a:pt x="23" y="4"/>
                      <a:pt x="24" y="4"/>
                      <a:pt x="21" y="3"/>
                    </a:cubicBezTo>
                    <a:cubicBezTo>
                      <a:pt x="19" y="1"/>
                      <a:pt x="18" y="0"/>
                      <a:pt x="14" y="1"/>
                    </a:cubicBezTo>
                    <a:cubicBezTo>
                      <a:pt x="11" y="1"/>
                      <a:pt x="7" y="2"/>
                      <a:pt x="5" y="3"/>
                    </a:cubicBezTo>
                    <a:cubicBezTo>
                      <a:pt x="2" y="6"/>
                      <a:pt x="3" y="8"/>
                      <a:pt x="2" y="11"/>
                    </a:cubicBezTo>
                    <a:cubicBezTo>
                      <a:pt x="2" y="12"/>
                      <a:pt x="1" y="13"/>
                      <a:pt x="1" y="14"/>
                    </a:cubicBezTo>
                    <a:cubicBezTo>
                      <a:pt x="0" y="15"/>
                      <a:pt x="1" y="15"/>
                      <a:pt x="2" y="17"/>
                    </a:cubicBezTo>
                    <a:cubicBezTo>
                      <a:pt x="4" y="20"/>
                      <a:pt x="6" y="21"/>
                      <a:pt x="9" y="24"/>
                    </a:cubicBezTo>
                    <a:cubicBezTo>
                      <a:pt x="10" y="25"/>
                      <a:pt x="12" y="25"/>
                      <a:pt x="13" y="25"/>
                    </a:cubicBezTo>
                    <a:cubicBezTo>
                      <a:pt x="15" y="25"/>
                      <a:pt x="16" y="26"/>
                      <a:pt x="17" y="27"/>
                    </a:cubicBezTo>
                    <a:cubicBezTo>
                      <a:pt x="19" y="28"/>
                      <a:pt x="27" y="31"/>
                      <a:pt x="25" y="35"/>
                    </a:cubicBezTo>
                    <a:cubicBezTo>
                      <a:pt x="24" y="36"/>
                      <a:pt x="22" y="37"/>
                      <a:pt x="22" y="39"/>
                    </a:cubicBezTo>
                    <a:cubicBezTo>
                      <a:pt x="22" y="41"/>
                      <a:pt x="22" y="41"/>
                      <a:pt x="20" y="42"/>
                    </a:cubicBezTo>
                    <a:cubicBezTo>
                      <a:pt x="19" y="44"/>
                      <a:pt x="27" y="43"/>
                      <a:pt x="28" y="44"/>
                    </a:cubicBezTo>
                    <a:cubicBezTo>
                      <a:pt x="30" y="44"/>
                      <a:pt x="30" y="44"/>
                      <a:pt x="32" y="43"/>
                    </a:cubicBezTo>
                    <a:cubicBezTo>
                      <a:pt x="33" y="41"/>
                      <a:pt x="36" y="43"/>
                      <a:pt x="37" y="42"/>
                    </a:cubicBezTo>
                    <a:cubicBezTo>
                      <a:pt x="38" y="41"/>
                      <a:pt x="39" y="40"/>
                      <a:pt x="40" y="39"/>
                    </a:cubicBezTo>
                    <a:cubicBezTo>
                      <a:pt x="41" y="37"/>
                      <a:pt x="40" y="35"/>
                      <a:pt x="41" y="34"/>
                    </a:cubicBezTo>
                    <a:cubicBezTo>
                      <a:pt x="41" y="32"/>
                      <a:pt x="45" y="24"/>
                      <a:pt x="40" y="24"/>
                    </a:cubicBezTo>
                    <a:cubicBezTo>
                      <a:pt x="40" y="25"/>
                      <a:pt x="41" y="24"/>
                      <a:pt x="40" y="2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8" name="Freeform 628"/>
              <p:cNvSpPr>
                <a:spLocks noEditPoints="1"/>
              </p:cNvSpPr>
              <p:nvPr/>
            </p:nvSpPr>
            <p:spPr bwMode="auto">
              <a:xfrm>
                <a:off x="8241593" y="8800526"/>
                <a:ext cx="1856688" cy="1882659"/>
              </a:xfrm>
              <a:custGeom>
                <a:avLst/>
                <a:gdLst>
                  <a:gd name="T0" fmla="*/ 188 w 199"/>
                  <a:gd name="T1" fmla="*/ 51 h 201"/>
                  <a:gd name="T2" fmla="*/ 165 w 199"/>
                  <a:gd name="T3" fmla="*/ 41 h 201"/>
                  <a:gd name="T4" fmla="*/ 135 w 199"/>
                  <a:gd name="T5" fmla="*/ 30 h 201"/>
                  <a:gd name="T6" fmla="*/ 122 w 199"/>
                  <a:gd name="T7" fmla="*/ 36 h 201"/>
                  <a:gd name="T8" fmla="*/ 116 w 199"/>
                  <a:gd name="T9" fmla="*/ 29 h 201"/>
                  <a:gd name="T10" fmla="*/ 111 w 199"/>
                  <a:gd name="T11" fmla="*/ 33 h 201"/>
                  <a:gd name="T12" fmla="*/ 120 w 199"/>
                  <a:gd name="T13" fmla="*/ 23 h 201"/>
                  <a:gd name="T14" fmla="*/ 116 w 199"/>
                  <a:gd name="T15" fmla="*/ 8 h 201"/>
                  <a:gd name="T16" fmla="*/ 105 w 199"/>
                  <a:gd name="T17" fmla="*/ 15 h 201"/>
                  <a:gd name="T18" fmla="*/ 93 w 199"/>
                  <a:gd name="T19" fmla="*/ 14 h 201"/>
                  <a:gd name="T20" fmla="*/ 77 w 199"/>
                  <a:gd name="T21" fmla="*/ 19 h 201"/>
                  <a:gd name="T22" fmla="*/ 69 w 199"/>
                  <a:gd name="T23" fmla="*/ 1 h 201"/>
                  <a:gd name="T24" fmla="*/ 56 w 199"/>
                  <a:gd name="T25" fmla="*/ 7 h 201"/>
                  <a:gd name="T26" fmla="*/ 50 w 199"/>
                  <a:gd name="T27" fmla="*/ 11 h 201"/>
                  <a:gd name="T28" fmla="*/ 51 w 199"/>
                  <a:gd name="T29" fmla="*/ 16 h 201"/>
                  <a:gd name="T30" fmla="*/ 41 w 199"/>
                  <a:gd name="T31" fmla="*/ 22 h 201"/>
                  <a:gd name="T32" fmla="*/ 27 w 199"/>
                  <a:gd name="T33" fmla="*/ 18 h 201"/>
                  <a:gd name="T34" fmla="*/ 25 w 199"/>
                  <a:gd name="T35" fmla="*/ 21 h 201"/>
                  <a:gd name="T36" fmla="*/ 22 w 199"/>
                  <a:gd name="T37" fmla="*/ 39 h 201"/>
                  <a:gd name="T38" fmla="*/ 10 w 199"/>
                  <a:gd name="T39" fmla="*/ 49 h 201"/>
                  <a:gd name="T40" fmla="*/ 2 w 199"/>
                  <a:gd name="T41" fmla="*/ 66 h 201"/>
                  <a:gd name="T42" fmla="*/ 9 w 199"/>
                  <a:gd name="T43" fmla="*/ 75 h 201"/>
                  <a:gd name="T44" fmla="*/ 24 w 199"/>
                  <a:gd name="T45" fmla="*/ 81 h 201"/>
                  <a:gd name="T46" fmla="*/ 39 w 199"/>
                  <a:gd name="T47" fmla="*/ 76 h 201"/>
                  <a:gd name="T48" fmla="*/ 49 w 199"/>
                  <a:gd name="T49" fmla="*/ 88 h 201"/>
                  <a:gd name="T50" fmla="*/ 61 w 199"/>
                  <a:gd name="T51" fmla="*/ 94 h 201"/>
                  <a:gd name="T52" fmla="*/ 68 w 199"/>
                  <a:gd name="T53" fmla="*/ 102 h 201"/>
                  <a:gd name="T54" fmla="*/ 80 w 199"/>
                  <a:gd name="T55" fmla="*/ 114 h 201"/>
                  <a:gd name="T56" fmla="*/ 82 w 199"/>
                  <a:gd name="T57" fmla="*/ 135 h 201"/>
                  <a:gd name="T58" fmla="*/ 93 w 199"/>
                  <a:gd name="T59" fmla="*/ 145 h 201"/>
                  <a:gd name="T60" fmla="*/ 98 w 199"/>
                  <a:gd name="T61" fmla="*/ 157 h 201"/>
                  <a:gd name="T62" fmla="*/ 90 w 199"/>
                  <a:gd name="T63" fmla="*/ 173 h 201"/>
                  <a:gd name="T64" fmla="*/ 86 w 199"/>
                  <a:gd name="T65" fmla="*/ 181 h 201"/>
                  <a:gd name="T66" fmla="*/ 94 w 199"/>
                  <a:gd name="T67" fmla="*/ 187 h 201"/>
                  <a:gd name="T68" fmla="*/ 107 w 199"/>
                  <a:gd name="T69" fmla="*/ 197 h 201"/>
                  <a:gd name="T70" fmla="*/ 119 w 199"/>
                  <a:gd name="T71" fmla="*/ 180 h 201"/>
                  <a:gd name="T72" fmla="*/ 128 w 199"/>
                  <a:gd name="T73" fmla="*/ 157 h 201"/>
                  <a:gd name="T74" fmla="*/ 137 w 199"/>
                  <a:gd name="T75" fmla="*/ 149 h 201"/>
                  <a:gd name="T76" fmla="*/ 144 w 199"/>
                  <a:gd name="T77" fmla="*/ 147 h 201"/>
                  <a:gd name="T78" fmla="*/ 155 w 199"/>
                  <a:gd name="T79" fmla="*/ 142 h 201"/>
                  <a:gd name="T80" fmla="*/ 163 w 199"/>
                  <a:gd name="T81" fmla="*/ 139 h 201"/>
                  <a:gd name="T82" fmla="*/ 169 w 199"/>
                  <a:gd name="T83" fmla="*/ 130 h 201"/>
                  <a:gd name="T84" fmla="*/ 175 w 199"/>
                  <a:gd name="T85" fmla="*/ 116 h 201"/>
                  <a:gd name="T86" fmla="*/ 176 w 199"/>
                  <a:gd name="T87" fmla="*/ 98 h 201"/>
                  <a:gd name="T88" fmla="*/ 178 w 199"/>
                  <a:gd name="T89" fmla="*/ 91 h 201"/>
                  <a:gd name="T90" fmla="*/ 182 w 199"/>
                  <a:gd name="T91" fmla="*/ 86 h 201"/>
                  <a:gd name="T92" fmla="*/ 196 w 199"/>
                  <a:gd name="T93" fmla="*/ 57 h 201"/>
                  <a:gd name="T94" fmla="*/ 110 w 199"/>
                  <a:gd name="T95" fmla="*/ 190 h 201"/>
                  <a:gd name="T96" fmla="*/ 115 w 199"/>
                  <a:gd name="T97" fmla="*/ 186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99" h="201">
                    <a:moveTo>
                      <a:pt x="196" y="57"/>
                    </a:moveTo>
                    <a:cubicBezTo>
                      <a:pt x="195" y="55"/>
                      <a:pt x="195" y="53"/>
                      <a:pt x="194" y="52"/>
                    </a:cubicBezTo>
                    <a:cubicBezTo>
                      <a:pt x="192" y="51"/>
                      <a:pt x="189" y="52"/>
                      <a:pt x="188" y="51"/>
                    </a:cubicBezTo>
                    <a:cubicBezTo>
                      <a:pt x="183" y="50"/>
                      <a:pt x="180" y="46"/>
                      <a:pt x="177" y="44"/>
                    </a:cubicBezTo>
                    <a:cubicBezTo>
                      <a:pt x="175" y="43"/>
                      <a:pt x="173" y="42"/>
                      <a:pt x="172" y="41"/>
                    </a:cubicBezTo>
                    <a:cubicBezTo>
                      <a:pt x="169" y="40"/>
                      <a:pt x="168" y="41"/>
                      <a:pt x="165" y="41"/>
                    </a:cubicBezTo>
                    <a:cubicBezTo>
                      <a:pt x="161" y="42"/>
                      <a:pt x="157" y="37"/>
                      <a:pt x="153" y="39"/>
                    </a:cubicBezTo>
                    <a:cubicBezTo>
                      <a:pt x="150" y="40"/>
                      <a:pt x="147" y="35"/>
                      <a:pt x="145" y="34"/>
                    </a:cubicBezTo>
                    <a:cubicBezTo>
                      <a:pt x="142" y="32"/>
                      <a:pt x="138" y="30"/>
                      <a:pt x="135" y="30"/>
                    </a:cubicBezTo>
                    <a:cubicBezTo>
                      <a:pt x="133" y="29"/>
                      <a:pt x="131" y="29"/>
                      <a:pt x="130" y="30"/>
                    </a:cubicBezTo>
                    <a:cubicBezTo>
                      <a:pt x="129" y="33"/>
                      <a:pt x="126" y="34"/>
                      <a:pt x="125" y="36"/>
                    </a:cubicBezTo>
                    <a:cubicBezTo>
                      <a:pt x="123" y="39"/>
                      <a:pt x="124" y="38"/>
                      <a:pt x="122" y="36"/>
                    </a:cubicBezTo>
                    <a:cubicBezTo>
                      <a:pt x="122" y="36"/>
                      <a:pt x="121" y="35"/>
                      <a:pt x="121" y="35"/>
                    </a:cubicBezTo>
                    <a:cubicBezTo>
                      <a:pt x="119" y="34"/>
                      <a:pt x="120" y="36"/>
                      <a:pt x="119" y="37"/>
                    </a:cubicBezTo>
                    <a:cubicBezTo>
                      <a:pt x="118" y="38"/>
                      <a:pt x="115" y="29"/>
                      <a:pt x="116" y="29"/>
                    </a:cubicBezTo>
                    <a:cubicBezTo>
                      <a:pt x="116" y="29"/>
                      <a:pt x="113" y="33"/>
                      <a:pt x="112" y="33"/>
                    </a:cubicBezTo>
                    <a:cubicBezTo>
                      <a:pt x="112" y="33"/>
                      <a:pt x="116" y="30"/>
                      <a:pt x="115" y="29"/>
                    </a:cubicBezTo>
                    <a:cubicBezTo>
                      <a:pt x="113" y="28"/>
                      <a:pt x="113" y="33"/>
                      <a:pt x="111" y="33"/>
                    </a:cubicBezTo>
                    <a:cubicBezTo>
                      <a:pt x="111" y="33"/>
                      <a:pt x="115" y="27"/>
                      <a:pt x="115" y="26"/>
                    </a:cubicBezTo>
                    <a:cubicBezTo>
                      <a:pt x="115" y="25"/>
                      <a:pt x="117" y="25"/>
                      <a:pt x="117" y="24"/>
                    </a:cubicBezTo>
                    <a:cubicBezTo>
                      <a:pt x="118" y="23"/>
                      <a:pt x="119" y="25"/>
                      <a:pt x="120" y="23"/>
                    </a:cubicBezTo>
                    <a:cubicBezTo>
                      <a:pt x="121" y="22"/>
                      <a:pt x="120" y="22"/>
                      <a:pt x="120" y="20"/>
                    </a:cubicBezTo>
                    <a:cubicBezTo>
                      <a:pt x="121" y="19"/>
                      <a:pt x="121" y="17"/>
                      <a:pt x="119" y="16"/>
                    </a:cubicBezTo>
                    <a:cubicBezTo>
                      <a:pt x="116" y="15"/>
                      <a:pt x="116" y="11"/>
                      <a:pt x="116" y="8"/>
                    </a:cubicBezTo>
                    <a:cubicBezTo>
                      <a:pt x="116" y="7"/>
                      <a:pt x="115" y="6"/>
                      <a:pt x="114" y="5"/>
                    </a:cubicBezTo>
                    <a:cubicBezTo>
                      <a:pt x="113" y="4"/>
                      <a:pt x="112" y="7"/>
                      <a:pt x="111" y="8"/>
                    </a:cubicBezTo>
                    <a:cubicBezTo>
                      <a:pt x="110" y="11"/>
                      <a:pt x="108" y="15"/>
                      <a:pt x="105" y="15"/>
                    </a:cubicBezTo>
                    <a:cubicBezTo>
                      <a:pt x="104" y="15"/>
                      <a:pt x="103" y="14"/>
                      <a:pt x="101" y="14"/>
                    </a:cubicBezTo>
                    <a:cubicBezTo>
                      <a:pt x="100" y="14"/>
                      <a:pt x="99" y="15"/>
                      <a:pt x="98" y="14"/>
                    </a:cubicBezTo>
                    <a:cubicBezTo>
                      <a:pt x="96" y="13"/>
                      <a:pt x="95" y="14"/>
                      <a:pt x="93" y="14"/>
                    </a:cubicBezTo>
                    <a:cubicBezTo>
                      <a:pt x="91" y="14"/>
                      <a:pt x="92" y="14"/>
                      <a:pt x="91" y="16"/>
                    </a:cubicBezTo>
                    <a:cubicBezTo>
                      <a:pt x="90" y="17"/>
                      <a:pt x="85" y="16"/>
                      <a:pt x="84" y="17"/>
                    </a:cubicBezTo>
                    <a:cubicBezTo>
                      <a:pt x="82" y="17"/>
                      <a:pt x="79" y="19"/>
                      <a:pt x="77" y="19"/>
                    </a:cubicBezTo>
                    <a:cubicBezTo>
                      <a:pt x="74" y="19"/>
                      <a:pt x="72" y="15"/>
                      <a:pt x="72" y="13"/>
                    </a:cubicBezTo>
                    <a:cubicBezTo>
                      <a:pt x="70" y="10"/>
                      <a:pt x="74" y="8"/>
                      <a:pt x="73" y="5"/>
                    </a:cubicBezTo>
                    <a:cubicBezTo>
                      <a:pt x="72" y="3"/>
                      <a:pt x="71" y="0"/>
                      <a:pt x="69" y="1"/>
                    </a:cubicBezTo>
                    <a:cubicBezTo>
                      <a:pt x="69" y="2"/>
                      <a:pt x="62" y="5"/>
                      <a:pt x="61" y="5"/>
                    </a:cubicBezTo>
                    <a:cubicBezTo>
                      <a:pt x="60" y="5"/>
                      <a:pt x="58" y="5"/>
                      <a:pt x="58" y="6"/>
                    </a:cubicBezTo>
                    <a:cubicBezTo>
                      <a:pt x="57" y="6"/>
                      <a:pt x="57" y="9"/>
                      <a:pt x="56" y="7"/>
                    </a:cubicBezTo>
                    <a:cubicBezTo>
                      <a:pt x="55" y="6"/>
                      <a:pt x="47" y="5"/>
                      <a:pt x="47" y="6"/>
                    </a:cubicBezTo>
                    <a:cubicBezTo>
                      <a:pt x="47" y="6"/>
                      <a:pt x="49" y="7"/>
                      <a:pt x="49" y="7"/>
                    </a:cubicBezTo>
                    <a:cubicBezTo>
                      <a:pt x="50" y="8"/>
                      <a:pt x="50" y="9"/>
                      <a:pt x="50" y="11"/>
                    </a:cubicBezTo>
                    <a:cubicBezTo>
                      <a:pt x="51" y="11"/>
                      <a:pt x="51" y="13"/>
                      <a:pt x="52" y="14"/>
                    </a:cubicBezTo>
                    <a:cubicBezTo>
                      <a:pt x="52" y="14"/>
                      <a:pt x="54" y="14"/>
                      <a:pt x="54" y="14"/>
                    </a:cubicBezTo>
                    <a:cubicBezTo>
                      <a:pt x="54" y="15"/>
                      <a:pt x="52" y="16"/>
                      <a:pt x="51" y="16"/>
                    </a:cubicBezTo>
                    <a:cubicBezTo>
                      <a:pt x="50" y="17"/>
                      <a:pt x="50" y="18"/>
                      <a:pt x="49" y="19"/>
                    </a:cubicBezTo>
                    <a:cubicBezTo>
                      <a:pt x="49" y="19"/>
                      <a:pt x="44" y="23"/>
                      <a:pt x="43" y="22"/>
                    </a:cubicBezTo>
                    <a:cubicBezTo>
                      <a:pt x="43" y="21"/>
                      <a:pt x="42" y="21"/>
                      <a:pt x="41" y="22"/>
                    </a:cubicBezTo>
                    <a:cubicBezTo>
                      <a:pt x="40" y="23"/>
                      <a:pt x="38" y="21"/>
                      <a:pt x="38" y="21"/>
                    </a:cubicBezTo>
                    <a:cubicBezTo>
                      <a:pt x="36" y="20"/>
                      <a:pt x="35" y="16"/>
                      <a:pt x="34" y="16"/>
                    </a:cubicBezTo>
                    <a:cubicBezTo>
                      <a:pt x="32" y="15"/>
                      <a:pt x="29" y="18"/>
                      <a:pt x="27" y="18"/>
                    </a:cubicBezTo>
                    <a:cubicBezTo>
                      <a:pt x="25" y="18"/>
                      <a:pt x="23" y="18"/>
                      <a:pt x="21" y="18"/>
                    </a:cubicBezTo>
                    <a:cubicBezTo>
                      <a:pt x="21" y="18"/>
                      <a:pt x="21" y="20"/>
                      <a:pt x="22" y="20"/>
                    </a:cubicBezTo>
                    <a:cubicBezTo>
                      <a:pt x="22" y="21"/>
                      <a:pt x="24" y="21"/>
                      <a:pt x="25" y="21"/>
                    </a:cubicBezTo>
                    <a:cubicBezTo>
                      <a:pt x="25" y="22"/>
                      <a:pt x="21" y="23"/>
                      <a:pt x="20" y="23"/>
                    </a:cubicBezTo>
                    <a:cubicBezTo>
                      <a:pt x="19" y="24"/>
                      <a:pt x="21" y="27"/>
                      <a:pt x="22" y="28"/>
                    </a:cubicBezTo>
                    <a:cubicBezTo>
                      <a:pt x="24" y="32"/>
                      <a:pt x="24" y="35"/>
                      <a:pt x="22" y="39"/>
                    </a:cubicBezTo>
                    <a:cubicBezTo>
                      <a:pt x="22" y="41"/>
                      <a:pt x="22" y="47"/>
                      <a:pt x="20" y="47"/>
                    </a:cubicBezTo>
                    <a:cubicBezTo>
                      <a:pt x="19" y="48"/>
                      <a:pt x="17" y="47"/>
                      <a:pt x="15" y="48"/>
                    </a:cubicBezTo>
                    <a:cubicBezTo>
                      <a:pt x="14" y="49"/>
                      <a:pt x="11" y="49"/>
                      <a:pt x="10" y="49"/>
                    </a:cubicBezTo>
                    <a:cubicBezTo>
                      <a:pt x="5" y="51"/>
                      <a:pt x="5" y="53"/>
                      <a:pt x="5" y="57"/>
                    </a:cubicBezTo>
                    <a:cubicBezTo>
                      <a:pt x="5" y="59"/>
                      <a:pt x="2" y="59"/>
                      <a:pt x="2" y="60"/>
                    </a:cubicBezTo>
                    <a:cubicBezTo>
                      <a:pt x="2" y="63"/>
                      <a:pt x="0" y="64"/>
                      <a:pt x="2" y="66"/>
                    </a:cubicBezTo>
                    <a:cubicBezTo>
                      <a:pt x="4" y="68"/>
                      <a:pt x="4" y="70"/>
                      <a:pt x="5" y="72"/>
                    </a:cubicBezTo>
                    <a:cubicBezTo>
                      <a:pt x="5" y="73"/>
                      <a:pt x="6" y="73"/>
                      <a:pt x="7" y="73"/>
                    </a:cubicBezTo>
                    <a:cubicBezTo>
                      <a:pt x="8" y="73"/>
                      <a:pt x="8" y="74"/>
                      <a:pt x="9" y="75"/>
                    </a:cubicBezTo>
                    <a:cubicBezTo>
                      <a:pt x="11" y="78"/>
                      <a:pt x="16" y="75"/>
                      <a:pt x="18" y="73"/>
                    </a:cubicBezTo>
                    <a:cubicBezTo>
                      <a:pt x="18" y="76"/>
                      <a:pt x="16" y="81"/>
                      <a:pt x="19" y="82"/>
                    </a:cubicBezTo>
                    <a:cubicBezTo>
                      <a:pt x="20" y="82"/>
                      <a:pt x="23" y="81"/>
                      <a:pt x="24" y="81"/>
                    </a:cubicBezTo>
                    <a:cubicBezTo>
                      <a:pt x="27" y="82"/>
                      <a:pt x="28" y="82"/>
                      <a:pt x="30" y="80"/>
                    </a:cubicBezTo>
                    <a:cubicBezTo>
                      <a:pt x="30" y="79"/>
                      <a:pt x="32" y="79"/>
                      <a:pt x="33" y="79"/>
                    </a:cubicBezTo>
                    <a:cubicBezTo>
                      <a:pt x="35" y="77"/>
                      <a:pt x="37" y="76"/>
                      <a:pt x="39" y="76"/>
                    </a:cubicBezTo>
                    <a:cubicBezTo>
                      <a:pt x="41" y="75"/>
                      <a:pt x="46" y="73"/>
                      <a:pt x="44" y="77"/>
                    </a:cubicBezTo>
                    <a:cubicBezTo>
                      <a:pt x="44" y="79"/>
                      <a:pt x="43" y="81"/>
                      <a:pt x="44" y="83"/>
                    </a:cubicBezTo>
                    <a:cubicBezTo>
                      <a:pt x="45" y="85"/>
                      <a:pt x="47" y="87"/>
                      <a:pt x="49" y="88"/>
                    </a:cubicBezTo>
                    <a:cubicBezTo>
                      <a:pt x="51" y="90"/>
                      <a:pt x="54" y="89"/>
                      <a:pt x="56" y="90"/>
                    </a:cubicBezTo>
                    <a:cubicBezTo>
                      <a:pt x="57" y="91"/>
                      <a:pt x="58" y="92"/>
                      <a:pt x="59" y="92"/>
                    </a:cubicBezTo>
                    <a:cubicBezTo>
                      <a:pt x="60" y="92"/>
                      <a:pt x="61" y="93"/>
                      <a:pt x="61" y="94"/>
                    </a:cubicBezTo>
                    <a:cubicBezTo>
                      <a:pt x="63" y="94"/>
                      <a:pt x="68" y="93"/>
                      <a:pt x="68" y="96"/>
                    </a:cubicBezTo>
                    <a:cubicBezTo>
                      <a:pt x="69" y="98"/>
                      <a:pt x="68" y="98"/>
                      <a:pt x="69" y="100"/>
                    </a:cubicBezTo>
                    <a:cubicBezTo>
                      <a:pt x="70" y="101"/>
                      <a:pt x="69" y="101"/>
                      <a:pt x="68" y="102"/>
                    </a:cubicBezTo>
                    <a:cubicBezTo>
                      <a:pt x="68" y="102"/>
                      <a:pt x="70" y="107"/>
                      <a:pt x="70" y="108"/>
                    </a:cubicBezTo>
                    <a:cubicBezTo>
                      <a:pt x="70" y="109"/>
                      <a:pt x="78" y="108"/>
                      <a:pt x="79" y="108"/>
                    </a:cubicBezTo>
                    <a:cubicBezTo>
                      <a:pt x="79" y="110"/>
                      <a:pt x="78" y="113"/>
                      <a:pt x="80" y="114"/>
                    </a:cubicBezTo>
                    <a:cubicBezTo>
                      <a:pt x="83" y="116"/>
                      <a:pt x="83" y="118"/>
                      <a:pt x="82" y="122"/>
                    </a:cubicBezTo>
                    <a:cubicBezTo>
                      <a:pt x="81" y="124"/>
                      <a:pt x="80" y="127"/>
                      <a:pt x="81" y="130"/>
                    </a:cubicBezTo>
                    <a:cubicBezTo>
                      <a:pt x="81" y="131"/>
                      <a:pt x="82" y="133"/>
                      <a:pt x="82" y="135"/>
                    </a:cubicBezTo>
                    <a:cubicBezTo>
                      <a:pt x="82" y="136"/>
                      <a:pt x="80" y="138"/>
                      <a:pt x="82" y="138"/>
                    </a:cubicBezTo>
                    <a:cubicBezTo>
                      <a:pt x="83" y="139"/>
                      <a:pt x="86" y="140"/>
                      <a:pt x="88" y="139"/>
                    </a:cubicBezTo>
                    <a:cubicBezTo>
                      <a:pt x="90" y="137"/>
                      <a:pt x="94" y="144"/>
                      <a:pt x="93" y="145"/>
                    </a:cubicBezTo>
                    <a:cubicBezTo>
                      <a:pt x="93" y="146"/>
                      <a:pt x="93" y="147"/>
                      <a:pt x="94" y="148"/>
                    </a:cubicBezTo>
                    <a:cubicBezTo>
                      <a:pt x="95" y="149"/>
                      <a:pt x="97" y="147"/>
                      <a:pt x="98" y="148"/>
                    </a:cubicBezTo>
                    <a:cubicBezTo>
                      <a:pt x="102" y="150"/>
                      <a:pt x="98" y="154"/>
                      <a:pt x="98" y="157"/>
                    </a:cubicBezTo>
                    <a:cubicBezTo>
                      <a:pt x="100" y="154"/>
                      <a:pt x="102" y="160"/>
                      <a:pt x="102" y="160"/>
                    </a:cubicBezTo>
                    <a:cubicBezTo>
                      <a:pt x="103" y="164"/>
                      <a:pt x="101" y="165"/>
                      <a:pt x="98" y="166"/>
                    </a:cubicBezTo>
                    <a:cubicBezTo>
                      <a:pt x="94" y="168"/>
                      <a:pt x="92" y="170"/>
                      <a:pt x="90" y="173"/>
                    </a:cubicBezTo>
                    <a:cubicBezTo>
                      <a:pt x="89" y="175"/>
                      <a:pt x="88" y="176"/>
                      <a:pt x="86" y="177"/>
                    </a:cubicBezTo>
                    <a:cubicBezTo>
                      <a:pt x="85" y="179"/>
                      <a:pt x="83" y="180"/>
                      <a:pt x="81" y="182"/>
                    </a:cubicBezTo>
                    <a:cubicBezTo>
                      <a:pt x="83" y="182"/>
                      <a:pt x="85" y="181"/>
                      <a:pt x="86" y="181"/>
                    </a:cubicBezTo>
                    <a:cubicBezTo>
                      <a:pt x="87" y="181"/>
                      <a:pt x="88" y="183"/>
                      <a:pt x="89" y="183"/>
                    </a:cubicBezTo>
                    <a:cubicBezTo>
                      <a:pt x="89" y="184"/>
                      <a:pt x="90" y="185"/>
                      <a:pt x="91" y="186"/>
                    </a:cubicBezTo>
                    <a:cubicBezTo>
                      <a:pt x="92" y="187"/>
                      <a:pt x="93" y="186"/>
                      <a:pt x="94" y="187"/>
                    </a:cubicBezTo>
                    <a:cubicBezTo>
                      <a:pt x="96" y="189"/>
                      <a:pt x="100" y="190"/>
                      <a:pt x="101" y="193"/>
                    </a:cubicBezTo>
                    <a:cubicBezTo>
                      <a:pt x="102" y="195"/>
                      <a:pt x="103" y="199"/>
                      <a:pt x="104" y="201"/>
                    </a:cubicBezTo>
                    <a:cubicBezTo>
                      <a:pt x="105" y="200"/>
                      <a:pt x="106" y="199"/>
                      <a:pt x="107" y="197"/>
                    </a:cubicBezTo>
                    <a:cubicBezTo>
                      <a:pt x="107" y="196"/>
                      <a:pt x="108" y="194"/>
                      <a:pt x="109" y="193"/>
                    </a:cubicBezTo>
                    <a:cubicBezTo>
                      <a:pt x="110" y="190"/>
                      <a:pt x="113" y="189"/>
                      <a:pt x="116" y="187"/>
                    </a:cubicBezTo>
                    <a:cubicBezTo>
                      <a:pt x="118" y="185"/>
                      <a:pt x="118" y="183"/>
                      <a:pt x="119" y="180"/>
                    </a:cubicBezTo>
                    <a:cubicBezTo>
                      <a:pt x="121" y="176"/>
                      <a:pt x="124" y="175"/>
                      <a:pt x="126" y="172"/>
                    </a:cubicBezTo>
                    <a:cubicBezTo>
                      <a:pt x="129" y="169"/>
                      <a:pt x="126" y="165"/>
                      <a:pt x="127" y="161"/>
                    </a:cubicBezTo>
                    <a:cubicBezTo>
                      <a:pt x="128" y="160"/>
                      <a:pt x="128" y="159"/>
                      <a:pt x="128" y="157"/>
                    </a:cubicBezTo>
                    <a:cubicBezTo>
                      <a:pt x="128" y="156"/>
                      <a:pt x="128" y="156"/>
                      <a:pt x="129" y="156"/>
                    </a:cubicBezTo>
                    <a:cubicBezTo>
                      <a:pt x="131" y="155"/>
                      <a:pt x="132" y="153"/>
                      <a:pt x="133" y="152"/>
                    </a:cubicBezTo>
                    <a:cubicBezTo>
                      <a:pt x="134" y="151"/>
                      <a:pt x="135" y="150"/>
                      <a:pt x="137" y="149"/>
                    </a:cubicBezTo>
                    <a:cubicBezTo>
                      <a:pt x="138" y="149"/>
                      <a:pt x="139" y="148"/>
                      <a:pt x="141" y="147"/>
                    </a:cubicBezTo>
                    <a:cubicBezTo>
                      <a:pt x="142" y="147"/>
                      <a:pt x="143" y="148"/>
                      <a:pt x="144" y="148"/>
                    </a:cubicBezTo>
                    <a:cubicBezTo>
                      <a:pt x="145" y="148"/>
                      <a:pt x="144" y="147"/>
                      <a:pt x="144" y="147"/>
                    </a:cubicBezTo>
                    <a:cubicBezTo>
                      <a:pt x="143" y="146"/>
                      <a:pt x="147" y="145"/>
                      <a:pt x="147" y="145"/>
                    </a:cubicBezTo>
                    <a:cubicBezTo>
                      <a:pt x="147" y="145"/>
                      <a:pt x="149" y="142"/>
                      <a:pt x="149" y="143"/>
                    </a:cubicBezTo>
                    <a:cubicBezTo>
                      <a:pt x="150" y="144"/>
                      <a:pt x="155" y="142"/>
                      <a:pt x="155" y="142"/>
                    </a:cubicBezTo>
                    <a:cubicBezTo>
                      <a:pt x="156" y="142"/>
                      <a:pt x="155" y="143"/>
                      <a:pt x="156" y="143"/>
                    </a:cubicBezTo>
                    <a:cubicBezTo>
                      <a:pt x="157" y="143"/>
                      <a:pt x="160" y="143"/>
                      <a:pt x="161" y="142"/>
                    </a:cubicBezTo>
                    <a:cubicBezTo>
                      <a:pt x="162" y="141"/>
                      <a:pt x="162" y="140"/>
                      <a:pt x="163" y="139"/>
                    </a:cubicBezTo>
                    <a:cubicBezTo>
                      <a:pt x="164" y="139"/>
                      <a:pt x="165" y="138"/>
                      <a:pt x="165" y="137"/>
                    </a:cubicBezTo>
                    <a:cubicBezTo>
                      <a:pt x="166" y="136"/>
                      <a:pt x="165" y="134"/>
                      <a:pt x="166" y="133"/>
                    </a:cubicBezTo>
                    <a:cubicBezTo>
                      <a:pt x="167" y="132"/>
                      <a:pt x="168" y="131"/>
                      <a:pt x="169" y="130"/>
                    </a:cubicBezTo>
                    <a:cubicBezTo>
                      <a:pt x="171" y="127"/>
                      <a:pt x="172" y="126"/>
                      <a:pt x="172" y="123"/>
                    </a:cubicBezTo>
                    <a:cubicBezTo>
                      <a:pt x="172" y="121"/>
                      <a:pt x="172" y="120"/>
                      <a:pt x="173" y="118"/>
                    </a:cubicBezTo>
                    <a:cubicBezTo>
                      <a:pt x="173" y="117"/>
                      <a:pt x="174" y="117"/>
                      <a:pt x="175" y="116"/>
                    </a:cubicBezTo>
                    <a:cubicBezTo>
                      <a:pt x="176" y="115"/>
                      <a:pt x="175" y="113"/>
                      <a:pt x="175" y="112"/>
                    </a:cubicBezTo>
                    <a:cubicBezTo>
                      <a:pt x="175" y="110"/>
                      <a:pt x="176" y="109"/>
                      <a:pt x="176" y="107"/>
                    </a:cubicBezTo>
                    <a:cubicBezTo>
                      <a:pt x="177" y="104"/>
                      <a:pt x="176" y="101"/>
                      <a:pt x="176" y="98"/>
                    </a:cubicBezTo>
                    <a:cubicBezTo>
                      <a:pt x="176" y="96"/>
                      <a:pt x="175" y="94"/>
                      <a:pt x="176" y="93"/>
                    </a:cubicBezTo>
                    <a:cubicBezTo>
                      <a:pt x="177" y="91"/>
                      <a:pt x="176" y="92"/>
                      <a:pt x="176" y="90"/>
                    </a:cubicBezTo>
                    <a:cubicBezTo>
                      <a:pt x="176" y="90"/>
                      <a:pt x="178" y="91"/>
                      <a:pt x="178" y="91"/>
                    </a:cubicBezTo>
                    <a:cubicBezTo>
                      <a:pt x="178" y="91"/>
                      <a:pt x="178" y="90"/>
                      <a:pt x="178" y="90"/>
                    </a:cubicBezTo>
                    <a:cubicBezTo>
                      <a:pt x="178" y="90"/>
                      <a:pt x="179" y="90"/>
                      <a:pt x="179" y="90"/>
                    </a:cubicBezTo>
                    <a:cubicBezTo>
                      <a:pt x="181" y="90"/>
                      <a:pt x="182" y="87"/>
                      <a:pt x="182" y="86"/>
                    </a:cubicBezTo>
                    <a:cubicBezTo>
                      <a:pt x="183" y="85"/>
                      <a:pt x="184" y="83"/>
                      <a:pt x="185" y="81"/>
                    </a:cubicBezTo>
                    <a:cubicBezTo>
                      <a:pt x="187" y="79"/>
                      <a:pt x="189" y="79"/>
                      <a:pt x="190" y="77"/>
                    </a:cubicBezTo>
                    <a:cubicBezTo>
                      <a:pt x="195" y="71"/>
                      <a:pt x="199" y="64"/>
                      <a:pt x="196" y="57"/>
                    </a:cubicBezTo>
                    <a:cubicBezTo>
                      <a:pt x="194" y="53"/>
                      <a:pt x="198" y="60"/>
                      <a:pt x="196" y="57"/>
                    </a:cubicBezTo>
                    <a:close/>
                    <a:moveTo>
                      <a:pt x="115" y="186"/>
                    </a:moveTo>
                    <a:cubicBezTo>
                      <a:pt x="113" y="187"/>
                      <a:pt x="112" y="189"/>
                      <a:pt x="110" y="190"/>
                    </a:cubicBezTo>
                    <a:cubicBezTo>
                      <a:pt x="107" y="191"/>
                      <a:pt x="112" y="188"/>
                      <a:pt x="112" y="187"/>
                    </a:cubicBezTo>
                    <a:cubicBezTo>
                      <a:pt x="113" y="186"/>
                      <a:pt x="114" y="184"/>
                      <a:pt x="116" y="182"/>
                    </a:cubicBezTo>
                    <a:cubicBezTo>
                      <a:pt x="118" y="180"/>
                      <a:pt x="117" y="184"/>
                      <a:pt x="115" y="186"/>
                    </a:cubicBezTo>
                    <a:cubicBezTo>
                      <a:pt x="115" y="186"/>
                      <a:pt x="116" y="185"/>
                      <a:pt x="115" y="18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9" name="Freeform 629"/>
              <p:cNvSpPr>
                <a:spLocks/>
              </p:cNvSpPr>
              <p:nvPr/>
            </p:nvSpPr>
            <p:spPr bwMode="auto">
              <a:xfrm>
                <a:off x="8961338" y="10485681"/>
                <a:ext cx="251592" cy="261215"/>
              </a:xfrm>
              <a:custGeom>
                <a:avLst/>
                <a:gdLst>
                  <a:gd name="T0" fmla="*/ 21 w 27"/>
                  <a:gd name="T1" fmla="*/ 10 h 28"/>
                  <a:gd name="T2" fmla="*/ 17 w 27"/>
                  <a:gd name="T3" fmla="*/ 7 h 28"/>
                  <a:gd name="T4" fmla="*/ 14 w 27"/>
                  <a:gd name="T5" fmla="*/ 6 h 28"/>
                  <a:gd name="T6" fmla="*/ 11 w 27"/>
                  <a:gd name="T7" fmla="*/ 3 h 28"/>
                  <a:gd name="T8" fmla="*/ 6 w 27"/>
                  <a:gd name="T9" fmla="*/ 2 h 28"/>
                  <a:gd name="T10" fmla="*/ 4 w 27"/>
                  <a:gd name="T11" fmla="*/ 3 h 28"/>
                  <a:gd name="T12" fmla="*/ 3 w 27"/>
                  <a:gd name="T13" fmla="*/ 6 h 28"/>
                  <a:gd name="T14" fmla="*/ 3 w 27"/>
                  <a:gd name="T15" fmla="*/ 12 h 28"/>
                  <a:gd name="T16" fmla="*/ 2 w 27"/>
                  <a:gd name="T17" fmla="*/ 17 h 28"/>
                  <a:gd name="T18" fmla="*/ 1 w 27"/>
                  <a:gd name="T19" fmla="*/ 22 h 28"/>
                  <a:gd name="T20" fmla="*/ 4 w 27"/>
                  <a:gd name="T21" fmla="*/ 25 h 28"/>
                  <a:gd name="T22" fmla="*/ 9 w 27"/>
                  <a:gd name="T23" fmla="*/ 26 h 28"/>
                  <a:gd name="T24" fmla="*/ 13 w 27"/>
                  <a:gd name="T25" fmla="*/ 28 h 28"/>
                  <a:gd name="T26" fmla="*/ 19 w 27"/>
                  <a:gd name="T27" fmla="*/ 28 h 28"/>
                  <a:gd name="T28" fmla="*/ 24 w 27"/>
                  <a:gd name="T29" fmla="*/ 25 h 28"/>
                  <a:gd name="T30" fmla="*/ 26 w 27"/>
                  <a:gd name="T31" fmla="*/ 19 h 28"/>
                  <a:gd name="T32" fmla="*/ 24 w 27"/>
                  <a:gd name="T33" fmla="*/ 14 h 28"/>
                  <a:gd name="T34" fmla="*/ 21 w 27"/>
                  <a:gd name="T35" fmla="*/ 10 h 28"/>
                  <a:gd name="T36" fmla="*/ 21 w 27"/>
                  <a:gd name="T37" fmla="*/ 1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8">
                    <a:moveTo>
                      <a:pt x="21" y="10"/>
                    </a:moveTo>
                    <a:cubicBezTo>
                      <a:pt x="20" y="8"/>
                      <a:pt x="18" y="8"/>
                      <a:pt x="17" y="7"/>
                    </a:cubicBezTo>
                    <a:cubicBezTo>
                      <a:pt x="16" y="6"/>
                      <a:pt x="15" y="7"/>
                      <a:pt x="14" y="6"/>
                    </a:cubicBezTo>
                    <a:cubicBezTo>
                      <a:pt x="13" y="5"/>
                      <a:pt x="12" y="4"/>
                      <a:pt x="11" y="3"/>
                    </a:cubicBezTo>
                    <a:cubicBezTo>
                      <a:pt x="10" y="0"/>
                      <a:pt x="9" y="1"/>
                      <a:pt x="6" y="2"/>
                    </a:cubicBezTo>
                    <a:cubicBezTo>
                      <a:pt x="5" y="2"/>
                      <a:pt x="5" y="1"/>
                      <a:pt x="4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8"/>
                      <a:pt x="3" y="10"/>
                      <a:pt x="3" y="12"/>
                    </a:cubicBezTo>
                    <a:cubicBezTo>
                      <a:pt x="3" y="13"/>
                      <a:pt x="3" y="15"/>
                      <a:pt x="2" y="17"/>
                    </a:cubicBezTo>
                    <a:cubicBezTo>
                      <a:pt x="0" y="19"/>
                      <a:pt x="0" y="19"/>
                      <a:pt x="1" y="22"/>
                    </a:cubicBezTo>
                    <a:cubicBezTo>
                      <a:pt x="2" y="24"/>
                      <a:pt x="2" y="24"/>
                      <a:pt x="4" y="25"/>
                    </a:cubicBezTo>
                    <a:cubicBezTo>
                      <a:pt x="6" y="25"/>
                      <a:pt x="8" y="25"/>
                      <a:pt x="9" y="26"/>
                    </a:cubicBezTo>
                    <a:cubicBezTo>
                      <a:pt x="10" y="26"/>
                      <a:pt x="12" y="28"/>
                      <a:pt x="13" y="28"/>
                    </a:cubicBezTo>
                    <a:cubicBezTo>
                      <a:pt x="15" y="27"/>
                      <a:pt x="17" y="28"/>
                      <a:pt x="19" y="28"/>
                    </a:cubicBezTo>
                    <a:cubicBezTo>
                      <a:pt x="20" y="28"/>
                      <a:pt x="23" y="26"/>
                      <a:pt x="24" y="25"/>
                    </a:cubicBezTo>
                    <a:cubicBezTo>
                      <a:pt x="26" y="23"/>
                      <a:pt x="27" y="21"/>
                      <a:pt x="26" y="19"/>
                    </a:cubicBezTo>
                    <a:cubicBezTo>
                      <a:pt x="25" y="17"/>
                      <a:pt x="25" y="16"/>
                      <a:pt x="24" y="14"/>
                    </a:cubicBezTo>
                    <a:cubicBezTo>
                      <a:pt x="24" y="12"/>
                      <a:pt x="23" y="11"/>
                      <a:pt x="21" y="10"/>
                    </a:cubicBezTo>
                    <a:cubicBezTo>
                      <a:pt x="20" y="9"/>
                      <a:pt x="22" y="10"/>
                      <a:pt x="21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0" name="Freeform 630"/>
              <p:cNvSpPr>
                <a:spLocks/>
              </p:cNvSpPr>
              <p:nvPr/>
            </p:nvSpPr>
            <p:spPr bwMode="auto">
              <a:xfrm>
                <a:off x="8241593" y="10074745"/>
                <a:ext cx="961783" cy="1672412"/>
              </a:xfrm>
              <a:custGeom>
                <a:avLst/>
                <a:gdLst>
                  <a:gd name="T0" fmla="*/ 80 w 103"/>
                  <a:gd name="T1" fmla="*/ 52 h 179"/>
                  <a:gd name="T2" fmla="*/ 85 w 103"/>
                  <a:gd name="T3" fmla="*/ 42 h 179"/>
                  <a:gd name="T4" fmla="*/ 102 w 103"/>
                  <a:gd name="T5" fmla="*/ 29 h 179"/>
                  <a:gd name="T6" fmla="*/ 99 w 103"/>
                  <a:gd name="T7" fmla="*/ 21 h 179"/>
                  <a:gd name="T8" fmla="*/ 94 w 103"/>
                  <a:gd name="T9" fmla="*/ 29 h 179"/>
                  <a:gd name="T10" fmla="*/ 82 w 103"/>
                  <a:gd name="T11" fmla="*/ 30 h 179"/>
                  <a:gd name="T12" fmla="*/ 79 w 103"/>
                  <a:gd name="T13" fmla="*/ 28 h 179"/>
                  <a:gd name="T14" fmla="*/ 81 w 103"/>
                  <a:gd name="T15" fmla="*/ 22 h 179"/>
                  <a:gd name="T16" fmla="*/ 64 w 103"/>
                  <a:gd name="T17" fmla="*/ 9 h 179"/>
                  <a:gd name="T18" fmla="*/ 57 w 103"/>
                  <a:gd name="T19" fmla="*/ 2 h 179"/>
                  <a:gd name="T20" fmla="*/ 48 w 103"/>
                  <a:gd name="T21" fmla="*/ 4 h 179"/>
                  <a:gd name="T22" fmla="*/ 39 w 103"/>
                  <a:gd name="T23" fmla="*/ 1 h 179"/>
                  <a:gd name="T24" fmla="*/ 35 w 103"/>
                  <a:gd name="T25" fmla="*/ 9 h 179"/>
                  <a:gd name="T26" fmla="*/ 27 w 103"/>
                  <a:gd name="T27" fmla="*/ 22 h 179"/>
                  <a:gd name="T28" fmla="*/ 25 w 103"/>
                  <a:gd name="T29" fmla="*/ 32 h 179"/>
                  <a:gd name="T30" fmla="*/ 21 w 103"/>
                  <a:gd name="T31" fmla="*/ 39 h 179"/>
                  <a:gd name="T32" fmla="*/ 19 w 103"/>
                  <a:gd name="T33" fmla="*/ 47 h 179"/>
                  <a:gd name="T34" fmla="*/ 17 w 103"/>
                  <a:gd name="T35" fmla="*/ 52 h 179"/>
                  <a:gd name="T36" fmla="*/ 20 w 103"/>
                  <a:gd name="T37" fmla="*/ 61 h 179"/>
                  <a:gd name="T38" fmla="*/ 18 w 103"/>
                  <a:gd name="T39" fmla="*/ 79 h 179"/>
                  <a:gd name="T40" fmla="*/ 15 w 103"/>
                  <a:gd name="T41" fmla="*/ 94 h 179"/>
                  <a:gd name="T42" fmla="*/ 10 w 103"/>
                  <a:gd name="T43" fmla="*/ 117 h 179"/>
                  <a:gd name="T44" fmla="*/ 13 w 103"/>
                  <a:gd name="T45" fmla="*/ 130 h 179"/>
                  <a:gd name="T46" fmla="*/ 12 w 103"/>
                  <a:gd name="T47" fmla="*/ 135 h 179"/>
                  <a:gd name="T48" fmla="*/ 8 w 103"/>
                  <a:gd name="T49" fmla="*/ 147 h 179"/>
                  <a:gd name="T50" fmla="*/ 5 w 103"/>
                  <a:gd name="T51" fmla="*/ 156 h 179"/>
                  <a:gd name="T52" fmla="*/ 8 w 103"/>
                  <a:gd name="T53" fmla="*/ 170 h 179"/>
                  <a:gd name="T54" fmla="*/ 13 w 103"/>
                  <a:gd name="T55" fmla="*/ 176 h 179"/>
                  <a:gd name="T56" fmla="*/ 23 w 103"/>
                  <a:gd name="T57" fmla="*/ 178 h 179"/>
                  <a:gd name="T58" fmla="*/ 27 w 103"/>
                  <a:gd name="T59" fmla="*/ 179 h 179"/>
                  <a:gd name="T60" fmla="*/ 24 w 103"/>
                  <a:gd name="T61" fmla="*/ 169 h 179"/>
                  <a:gd name="T62" fmla="*/ 25 w 103"/>
                  <a:gd name="T63" fmla="*/ 163 h 179"/>
                  <a:gd name="T64" fmla="*/ 28 w 103"/>
                  <a:gd name="T65" fmla="*/ 163 h 179"/>
                  <a:gd name="T66" fmla="*/ 31 w 103"/>
                  <a:gd name="T67" fmla="*/ 157 h 179"/>
                  <a:gd name="T68" fmla="*/ 40 w 103"/>
                  <a:gd name="T69" fmla="*/ 151 h 179"/>
                  <a:gd name="T70" fmla="*/ 41 w 103"/>
                  <a:gd name="T71" fmla="*/ 145 h 179"/>
                  <a:gd name="T72" fmla="*/ 32 w 103"/>
                  <a:gd name="T73" fmla="*/ 140 h 179"/>
                  <a:gd name="T74" fmla="*/ 39 w 103"/>
                  <a:gd name="T75" fmla="*/ 131 h 179"/>
                  <a:gd name="T76" fmla="*/ 43 w 103"/>
                  <a:gd name="T77" fmla="*/ 124 h 179"/>
                  <a:gd name="T78" fmla="*/ 48 w 103"/>
                  <a:gd name="T79" fmla="*/ 116 h 179"/>
                  <a:gd name="T80" fmla="*/ 51 w 103"/>
                  <a:gd name="T81" fmla="*/ 114 h 179"/>
                  <a:gd name="T82" fmla="*/ 45 w 103"/>
                  <a:gd name="T83" fmla="*/ 113 h 179"/>
                  <a:gd name="T84" fmla="*/ 54 w 103"/>
                  <a:gd name="T85" fmla="*/ 108 h 179"/>
                  <a:gd name="T86" fmla="*/ 58 w 103"/>
                  <a:gd name="T87" fmla="*/ 102 h 179"/>
                  <a:gd name="T88" fmla="*/ 59 w 103"/>
                  <a:gd name="T89" fmla="*/ 97 h 179"/>
                  <a:gd name="T90" fmla="*/ 60 w 103"/>
                  <a:gd name="T91" fmla="*/ 96 h 179"/>
                  <a:gd name="T92" fmla="*/ 76 w 103"/>
                  <a:gd name="T93" fmla="*/ 93 h 179"/>
                  <a:gd name="T94" fmla="*/ 84 w 103"/>
                  <a:gd name="T95" fmla="*/ 87 h 179"/>
                  <a:gd name="T96" fmla="*/ 83 w 103"/>
                  <a:gd name="T97" fmla="*/ 78 h 179"/>
                  <a:gd name="T98" fmla="*/ 78 w 103"/>
                  <a:gd name="T99" fmla="*/ 69 h 179"/>
                  <a:gd name="T100" fmla="*/ 78 w 103"/>
                  <a:gd name="T101" fmla="*/ 66 h 179"/>
                  <a:gd name="T102" fmla="*/ 78 w 103"/>
                  <a:gd name="T103" fmla="*/ 62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3" h="179">
                    <a:moveTo>
                      <a:pt x="78" y="62"/>
                    </a:moveTo>
                    <a:cubicBezTo>
                      <a:pt x="81" y="59"/>
                      <a:pt x="79" y="56"/>
                      <a:pt x="80" y="52"/>
                    </a:cubicBezTo>
                    <a:cubicBezTo>
                      <a:pt x="80" y="51"/>
                      <a:pt x="80" y="49"/>
                      <a:pt x="80" y="48"/>
                    </a:cubicBezTo>
                    <a:cubicBezTo>
                      <a:pt x="81" y="45"/>
                      <a:pt x="83" y="44"/>
                      <a:pt x="85" y="42"/>
                    </a:cubicBezTo>
                    <a:cubicBezTo>
                      <a:pt x="89" y="39"/>
                      <a:pt x="91" y="34"/>
                      <a:pt x="95" y="31"/>
                    </a:cubicBezTo>
                    <a:cubicBezTo>
                      <a:pt x="97" y="30"/>
                      <a:pt x="100" y="30"/>
                      <a:pt x="102" y="29"/>
                    </a:cubicBezTo>
                    <a:cubicBezTo>
                      <a:pt x="103" y="27"/>
                      <a:pt x="102" y="24"/>
                      <a:pt x="101" y="23"/>
                    </a:cubicBezTo>
                    <a:cubicBezTo>
                      <a:pt x="100" y="21"/>
                      <a:pt x="101" y="21"/>
                      <a:pt x="99" y="21"/>
                    </a:cubicBezTo>
                    <a:cubicBezTo>
                      <a:pt x="97" y="20"/>
                      <a:pt x="98" y="24"/>
                      <a:pt x="97" y="25"/>
                    </a:cubicBezTo>
                    <a:cubicBezTo>
                      <a:pt x="96" y="26"/>
                      <a:pt x="95" y="28"/>
                      <a:pt x="94" y="29"/>
                    </a:cubicBezTo>
                    <a:cubicBezTo>
                      <a:pt x="93" y="30"/>
                      <a:pt x="90" y="29"/>
                      <a:pt x="88" y="30"/>
                    </a:cubicBezTo>
                    <a:cubicBezTo>
                      <a:pt x="87" y="32"/>
                      <a:pt x="84" y="30"/>
                      <a:pt x="82" y="30"/>
                    </a:cubicBezTo>
                    <a:cubicBezTo>
                      <a:pt x="81" y="30"/>
                      <a:pt x="79" y="31"/>
                      <a:pt x="78" y="30"/>
                    </a:cubicBezTo>
                    <a:cubicBezTo>
                      <a:pt x="76" y="30"/>
                      <a:pt x="79" y="28"/>
                      <a:pt x="79" y="28"/>
                    </a:cubicBezTo>
                    <a:cubicBezTo>
                      <a:pt x="80" y="27"/>
                      <a:pt x="79" y="26"/>
                      <a:pt x="79" y="26"/>
                    </a:cubicBezTo>
                    <a:cubicBezTo>
                      <a:pt x="79" y="24"/>
                      <a:pt x="80" y="23"/>
                      <a:pt x="81" y="22"/>
                    </a:cubicBezTo>
                    <a:cubicBezTo>
                      <a:pt x="85" y="18"/>
                      <a:pt x="77" y="16"/>
                      <a:pt x="74" y="14"/>
                    </a:cubicBezTo>
                    <a:cubicBezTo>
                      <a:pt x="71" y="12"/>
                      <a:pt x="67" y="12"/>
                      <a:pt x="64" y="9"/>
                    </a:cubicBezTo>
                    <a:cubicBezTo>
                      <a:pt x="63" y="8"/>
                      <a:pt x="61" y="7"/>
                      <a:pt x="60" y="6"/>
                    </a:cubicBezTo>
                    <a:cubicBezTo>
                      <a:pt x="59" y="4"/>
                      <a:pt x="58" y="2"/>
                      <a:pt x="57" y="2"/>
                    </a:cubicBezTo>
                    <a:cubicBezTo>
                      <a:pt x="56" y="1"/>
                      <a:pt x="53" y="1"/>
                      <a:pt x="52" y="2"/>
                    </a:cubicBezTo>
                    <a:cubicBezTo>
                      <a:pt x="51" y="3"/>
                      <a:pt x="50" y="6"/>
                      <a:pt x="48" y="4"/>
                    </a:cubicBezTo>
                    <a:cubicBezTo>
                      <a:pt x="47" y="2"/>
                      <a:pt x="45" y="2"/>
                      <a:pt x="43" y="2"/>
                    </a:cubicBezTo>
                    <a:cubicBezTo>
                      <a:pt x="41" y="2"/>
                      <a:pt x="41" y="0"/>
                      <a:pt x="39" y="1"/>
                    </a:cubicBezTo>
                    <a:cubicBezTo>
                      <a:pt x="38" y="2"/>
                      <a:pt x="35" y="3"/>
                      <a:pt x="35" y="4"/>
                    </a:cubicBezTo>
                    <a:cubicBezTo>
                      <a:pt x="34" y="6"/>
                      <a:pt x="35" y="8"/>
                      <a:pt x="35" y="9"/>
                    </a:cubicBezTo>
                    <a:cubicBezTo>
                      <a:pt x="34" y="13"/>
                      <a:pt x="31" y="13"/>
                      <a:pt x="28" y="14"/>
                    </a:cubicBezTo>
                    <a:cubicBezTo>
                      <a:pt x="26" y="15"/>
                      <a:pt x="27" y="20"/>
                      <a:pt x="27" y="22"/>
                    </a:cubicBezTo>
                    <a:cubicBezTo>
                      <a:pt x="27" y="24"/>
                      <a:pt x="28" y="26"/>
                      <a:pt x="28" y="27"/>
                    </a:cubicBezTo>
                    <a:cubicBezTo>
                      <a:pt x="28" y="28"/>
                      <a:pt x="25" y="31"/>
                      <a:pt x="25" y="32"/>
                    </a:cubicBezTo>
                    <a:cubicBezTo>
                      <a:pt x="24" y="33"/>
                      <a:pt x="21" y="35"/>
                      <a:pt x="21" y="36"/>
                    </a:cubicBezTo>
                    <a:cubicBezTo>
                      <a:pt x="21" y="37"/>
                      <a:pt x="21" y="38"/>
                      <a:pt x="21" y="39"/>
                    </a:cubicBezTo>
                    <a:cubicBezTo>
                      <a:pt x="21" y="40"/>
                      <a:pt x="20" y="41"/>
                      <a:pt x="20" y="42"/>
                    </a:cubicBezTo>
                    <a:cubicBezTo>
                      <a:pt x="20" y="43"/>
                      <a:pt x="21" y="46"/>
                      <a:pt x="19" y="47"/>
                    </a:cubicBezTo>
                    <a:cubicBezTo>
                      <a:pt x="19" y="48"/>
                      <a:pt x="19" y="50"/>
                      <a:pt x="19" y="51"/>
                    </a:cubicBezTo>
                    <a:cubicBezTo>
                      <a:pt x="18" y="51"/>
                      <a:pt x="17" y="51"/>
                      <a:pt x="17" y="52"/>
                    </a:cubicBezTo>
                    <a:cubicBezTo>
                      <a:pt x="17" y="54"/>
                      <a:pt x="19" y="55"/>
                      <a:pt x="19" y="57"/>
                    </a:cubicBezTo>
                    <a:cubicBezTo>
                      <a:pt x="19" y="58"/>
                      <a:pt x="19" y="60"/>
                      <a:pt x="20" y="61"/>
                    </a:cubicBezTo>
                    <a:cubicBezTo>
                      <a:pt x="22" y="65"/>
                      <a:pt x="18" y="69"/>
                      <a:pt x="18" y="73"/>
                    </a:cubicBezTo>
                    <a:cubicBezTo>
                      <a:pt x="17" y="75"/>
                      <a:pt x="19" y="77"/>
                      <a:pt x="18" y="79"/>
                    </a:cubicBezTo>
                    <a:cubicBezTo>
                      <a:pt x="17" y="80"/>
                      <a:pt x="15" y="81"/>
                      <a:pt x="14" y="83"/>
                    </a:cubicBezTo>
                    <a:cubicBezTo>
                      <a:pt x="13" y="85"/>
                      <a:pt x="17" y="93"/>
                      <a:pt x="15" y="94"/>
                    </a:cubicBezTo>
                    <a:cubicBezTo>
                      <a:pt x="11" y="96"/>
                      <a:pt x="12" y="101"/>
                      <a:pt x="11" y="105"/>
                    </a:cubicBezTo>
                    <a:cubicBezTo>
                      <a:pt x="9" y="108"/>
                      <a:pt x="10" y="113"/>
                      <a:pt x="10" y="117"/>
                    </a:cubicBezTo>
                    <a:cubicBezTo>
                      <a:pt x="10" y="120"/>
                      <a:pt x="10" y="123"/>
                      <a:pt x="10" y="126"/>
                    </a:cubicBezTo>
                    <a:cubicBezTo>
                      <a:pt x="10" y="127"/>
                      <a:pt x="15" y="130"/>
                      <a:pt x="13" y="130"/>
                    </a:cubicBezTo>
                    <a:cubicBezTo>
                      <a:pt x="13" y="130"/>
                      <a:pt x="9" y="131"/>
                      <a:pt x="11" y="132"/>
                    </a:cubicBezTo>
                    <a:cubicBezTo>
                      <a:pt x="13" y="132"/>
                      <a:pt x="13" y="133"/>
                      <a:pt x="12" y="135"/>
                    </a:cubicBezTo>
                    <a:cubicBezTo>
                      <a:pt x="11" y="137"/>
                      <a:pt x="11" y="139"/>
                      <a:pt x="11" y="142"/>
                    </a:cubicBezTo>
                    <a:cubicBezTo>
                      <a:pt x="11" y="144"/>
                      <a:pt x="9" y="145"/>
                      <a:pt x="8" y="147"/>
                    </a:cubicBezTo>
                    <a:cubicBezTo>
                      <a:pt x="7" y="148"/>
                      <a:pt x="8" y="150"/>
                      <a:pt x="8" y="152"/>
                    </a:cubicBezTo>
                    <a:cubicBezTo>
                      <a:pt x="8" y="153"/>
                      <a:pt x="6" y="156"/>
                      <a:pt x="5" y="156"/>
                    </a:cubicBezTo>
                    <a:cubicBezTo>
                      <a:pt x="0" y="158"/>
                      <a:pt x="3" y="164"/>
                      <a:pt x="4" y="167"/>
                    </a:cubicBezTo>
                    <a:cubicBezTo>
                      <a:pt x="5" y="169"/>
                      <a:pt x="8" y="166"/>
                      <a:pt x="8" y="170"/>
                    </a:cubicBezTo>
                    <a:cubicBezTo>
                      <a:pt x="8" y="171"/>
                      <a:pt x="7" y="174"/>
                      <a:pt x="9" y="175"/>
                    </a:cubicBezTo>
                    <a:cubicBezTo>
                      <a:pt x="10" y="176"/>
                      <a:pt x="11" y="176"/>
                      <a:pt x="13" y="176"/>
                    </a:cubicBezTo>
                    <a:cubicBezTo>
                      <a:pt x="15" y="177"/>
                      <a:pt x="18" y="177"/>
                      <a:pt x="20" y="177"/>
                    </a:cubicBezTo>
                    <a:cubicBezTo>
                      <a:pt x="21" y="177"/>
                      <a:pt x="22" y="177"/>
                      <a:pt x="23" y="178"/>
                    </a:cubicBezTo>
                    <a:cubicBezTo>
                      <a:pt x="23" y="177"/>
                      <a:pt x="24" y="177"/>
                      <a:pt x="25" y="177"/>
                    </a:cubicBezTo>
                    <a:cubicBezTo>
                      <a:pt x="25" y="178"/>
                      <a:pt x="27" y="179"/>
                      <a:pt x="27" y="179"/>
                    </a:cubicBezTo>
                    <a:cubicBezTo>
                      <a:pt x="28" y="179"/>
                      <a:pt x="26" y="176"/>
                      <a:pt x="26" y="175"/>
                    </a:cubicBezTo>
                    <a:cubicBezTo>
                      <a:pt x="24" y="173"/>
                      <a:pt x="24" y="171"/>
                      <a:pt x="24" y="169"/>
                    </a:cubicBezTo>
                    <a:cubicBezTo>
                      <a:pt x="24" y="167"/>
                      <a:pt x="24" y="166"/>
                      <a:pt x="27" y="164"/>
                    </a:cubicBezTo>
                    <a:cubicBezTo>
                      <a:pt x="29" y="163"/>
                      <a:pt x="25" y="163"/>
                      <a:pt x="25" y="163"/>
                    </a:cubicBezTo>
                    <a:cubicBezTo>
                      <a:pt x="25" y="163"/>
                      <a:pt x="27" y="162"/>
                      <a:pt x="26" y="162"/>
                    </a:cubicBezTo>
                    <a:cubicBezTo>
                      <a:pt x="27" y="162"/>
                      <a:pt x="27" y="163"/>
                      <a:pt x="28" y="163"/>
                    </a:cubicBezTo>
                    <a:cubicBezTo>
                      <a:pt x="29" y="164"/>
                      <a:pt x="30" y="163"/>
                      <a:pt x="31" y="163"/>
                    </a:cubicBezTo>
                    <a:cubicBezTo>
                      <a:pt x="32" y="161"/>
                      <a:pt x="31" y="159"/>
                      <a:pt x="31" y="157"/>
                    </a:cubicBezTo>
                    <a:cubicBezTo>
                      <a:pt x="32" y="155"/>
                      <a:pt x="34" y="154"/>
                      <a:pt x="37" y="153"/>
                    </a:cubicBezTo>
                    <a:cubicBezTo>
                      <a:pt x="38" y="152"/>
                      <a:pt x="39" y="152"/>
                      <a:pt x="40" y="151"/>
                    </a:cubicBezTo>
                    <a:cubicBezTo>
                      <a:pt x="41" y="150"/>
                      <a:pt x="39" y="149"/>
                      <a:pt x="39" y="149"/>
                    </a:cubicBezTo>
                    <a:cubicBezTo>
                      <a:pt x="39" y="148"/>
                      <a:pt x="42" y="147"/>
                      <a:pt x="41" y="145"/>
                    </a:cubicBezTo>
                    <a:cubicBezTo>
                      <a:pt x="40" y="143"/>
                      <a:pt x="36" y="145"/>
                      <a:pt x="35" y="143"/>
                    </a:cubicBezTo>
                    <a:cubicBezTo>
                      <a:pt x="34" y="142"/>
                      <a:pt x="33" y="142"/>
                      <a:pt x="32" y="140"/>
                    </a:cubicBezTo>
                    <a:cubicBezTo>
                      <a:pt x="31" y="138"/>
                      <a:pt x="33" y="135"/>
                      <a:pt x="34" y="134"/>
                    </a:cubicBezTo>
                    <a:cubicBezTo>
                      <a:pt x="36" y="133"/>
                      <a:pt x="37" y="131"/>
                      <a:pt x="39" y="131"/>
                    </a:cubicBezTo>
                    <a:cubicBezTo>
                      <a:pt x="41" y="130"/>
                      <a:pt x="41" y="132"/>
                      <a:pt x="42" y="129"/>
                    </a:cubicBezTo>
                    <a:cubicBezTo>
                      <a:pt x="42" y="127"/>
                      <a:pt x="44" y="126"/>
                      <a:pt x="43" y="124"/>
                    </a:cubicBezTo>
                    <a:cubicBezTo>
                      <a:pt x="42" y="121"/>
                      <a:pt x="47" y="121"/>
                      <a:pt x="48" y="119"/>
                    </a:cubicBezTo>
                    <a:cubicBezTo>
                      <a:pt x="48" y="119"/>
                      <a:pt x="43" y="115"/>
                      <a:pt x="48" y="116"/>
                    </a:cubicBezTo>
                    <a:cubicBezTo>
                      <a:pt x="49" y="117"/>
                      <a:pt x="49" y="118"/>
                      <a:pt x="50" y="118"/>
                    </a:cubicBezTo>
                    <a:cubicBezTo>
                      <a:pt x="52" y="118"/>
                      <a:pt x="52" y="115"/>
                      <a:pt x="51" y="114"/>
                    </a:cubicBezTo>
                    <a:cubicBezTo>
                      <a:pt x="51" y="113"/>
                      <a:pt x="49" y="115"/>
                      <a:pt x="49" y="115"/>
                    </a:cubicBezTo>
                    <a:cubicBezTo>
                      <a:pt x="47" y="115"/>
                      <a:pt x="45" y="114"/>
                      <a:pt x="45" y="113"/>
                    </a:cubicBezTo>
                    <a:cubicBezTo>
                      <a:pt x="45" y="112"/>
                      <a:pt x="43" y="105"/>
                      <a:pt x="45" y="105"/>
                    </a:cubicBezTo>
                    <a:cubicBezTo>
                      <a:pt x="48" y="106"/>
                      <a:pt x="50" y="108"/>
                      <a:pt x="54" y="108"/>
                    </a:cubicBezTo>
                    <a:cubicBezTo>
                      <a:pt x="55" y="108"/>
                      <a:pt x="56" y="107"/>
                      <a:pt x="57" y="107"/>
                    </a:cubicBezTo>
                    <a:cubicBezTo>
                      <a:pt x="59" y="105"/>
                      <a:pt x="57" y="104"/>
                      <a:pt x="58" y="102"/>
                    </a:cubicBezTo>
                    <a:cubicBezTo>
                      <a:pt x="58" y="101"/>
                      <a:pt x="59" y="100"/>
                      <a:pt x="59" y="100"/>
                    </a:cubicBezTo>
                    <a:cubicBezTo>
                      <a:pt x="60" y="98"/>
                      <a:pt x="59" y="98"/>
                      <a:pt x="59" y="97"/>
                    </a:cubicBezTo>
                    <a:cubicBezTo>
                      <a:pt x="58" y="96"/>
                      <a:pt x="58" y="94"/>
                      <a:pt x="59" y="94"/>
                    </a:cubicBezTo>
                    <a:cubicBezTo>
                      <a:pt x="61" y="94"/>
                      <a:pt x="60" y="96"/>
                      <a:pt x="60" y="96"/>
                    </a:cubicBezTo>
                    <a:cubicBezTo>
                      <a:pt x="59" y="95"/>
                      <a:pt x="65" y="95"/>
                      <a:pt x="65" y="95"/>
                    </a:cubicBezTo>
                    <a:cubicBezTo>
                      <a:pt x="69" y="95"/>
                      <a:pt x="72" y="93"/>
                      <a:pt x="76" y="93"/>
                    </a:cubicBezTo>
                    <a:cubicBezTo>
                      <a:pt x="77" y="92"/>
                      <a:pt x="80" y="91"/>
                      <a:pt x="82" y="90"/>
                    </a:cubicBezTo>
                    <a:cubicBezTo>
                      <a:pt x="83" y="89"/>
                      <a:pt x="83" y="88"/>
                      <a:pt x="84" y="87"/>
                    </a:cubicBezTo>
                    <a:cubicBezTo>
                      <a:pt x="85" y="86"/>
                      <a:pt x="86" y="85"/>
                      <a:pt x="87" y="83"/>
                    </a:cubicBezTo>
                    <a:cubicBezTo>
                      <a:pt x="87" y="80"/>
                      <a:pt x="85" y="80"/>
                      <a:pt x="83" y="78"/>
                    </a:cubicBezTo>
                    <a:cubicBezTo>
                      <a:pt x="82" y="76"/>
                      <a:pt x="85" y="75"/>
                      <a:pt x="83" y="73"/>
                    </a:cubicBezTo>
                    <a:cubicBezTo>
                      <a:pt x="82" y="72"/>
                      <a:pt x="78" y="71"/>
                      <a:pt x="78" y="69"/>
                    </a:cubicBezTo>
                    <a:cubicBezTo>
                      <a:pt x="78" y="69"/>
                      <a:pt x="78" y="68"/>
                      <a:pt x="79" y="68"/>
                    </a:cubicBezTo>
                    <a:cubicBezTo>
                      <a:pt x="79" y="67"/>
                      <a:pt x="78" y="67"/>
                      <a:pt x="78" y="66"/>
                    </a:cubicBezTo>
                    <a:cubicBezTo>
                      <a:pt x="78" y="65"/>
                      <a:pt x="77" y="63"/>
                      <a:pt x="78" y="62"/>
                    </a:cubicBezTo>
                    <a:cubicBezTo>
                      <a:pt x="79" y="61"/>
                      <a:pt x="77" y="63"/>
                      <a:pt x="78" y="6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1" name="Freeform 631"/>
              <p:cNvSpPr>
                <a:spLocks/>
              </p:cNvSpPr>
              <p:nvPr/>
            </p:nvSpPr>
            <p:spPr bwMode="auto">
              <a:xfrm>
                <a:off x="7617387" y="8313140"/>
                <a:ext cx="203824" cy="226173"/>
              </a:xfrm>
              <a:custGeom>
                <a:avLst/>
                <a:gdLst>
                  <a:gd name="T0" fmla="*/ 15 w 22"/>
                  <a:gd name="T1" fmla="*/ 23 h 24"/>
                  <a:gd name="T2" fmla="*/ 19 w 22"/>
                  <a:gd name="T3" fmla="*/ 24 h 24"/>
                  <a:gd name="T4" fmla="*/ 19 w 22"/>
                  <a:gd name="T5" fmla="*/ 17 h 24"/>
                  <a:gd name="T6" fmla="*/ 20 w 22"/>
                  <a:gd name="T7" fmla="*/ 10 h 24"/>
                  <a:gd name="T8" fmla="*/ 21 w 22"/>
                  <a:gd name="T9" fmla="*/ 7 h 24"/>
                  <a:gd name="T10" fmla="*/ 22 w 22"/>
                  <a:gd name="T11" fmla="*/ 3 h 24"/>
                  <a:gd name="T12" fmla="*/ 17 w 22"/>
                  <a:gd name="T13" fmla="*/ 4 h 24"/>
                  <a:gd name="T14" fmla="*/ 12 w 22"/>
                  <a:gd name="T15" fmla="*/ 5 h 24"/>
                  <a:gd name="T16" fmla="*/ 9 w 22"/>
                  <a:gd name="T17" fmla="*/ 8 h 24"/>
                  <a:gd name="T18" fmla="*/ 4 w 22"/>
                  <a:gd name="T19" fmla="*/ 9 h 24"/>
                  <a:gd name="T20" fmla="*/ 3 w 22"/>
                  <a:gd name="T21" fmla="*/ 12 h 24"/>
                  <a:gd name="T22" fmla="*/ 0 w 22"/>
                  <a:gd name="T23" fmla="*/ 13 h 24"/>
                  <a:gd name="T24" fmla="*/ 6 w 22"/>
                  <a:gd name="T25" fmla="*/ 19 h 24"/>
                  <a:gd name="T26" fmla="*/ 11 w 22"/>
                  <a:gd name="T27" fmla="*/ 22 h 24"/>
                  <a:gd name="T28" fmla="*/ 15 w 22"/>
                  <a:gd name="T29" fmla="*/ 23 h 24"/>
                  <a:gd name="T30" fmla="*/ 15 w 22"/>
                  <a:gd name="T31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24">
                    <a:moveTo>
                      <a:pt x="15" y="23"/>
                    </a:moveTo>
                    <a:cubicBezTo>
                      <a:pt x="16" y="24"/>
                      <a:pt x="17" y="24"/>
                      <a:pt x="19" y="24"/>
                    </a:cubicBezTo>
                    <a:cubicBezTo>
                      <a:pt x="17" y="21"/>
                      <a:pt x="19" y="20"/>
                      <a:pt x="19" y="17"/>
                    </a:cubicBezTo>
                    <a:cubicBezTo>
                      <a:pt x="19" y="15"/>
                      <a:pt x="20" y="12"/>
                      <a:pt x="20" y="10"/>
                    </a:cubicBezTo>
                    <a:cubicBezTo>
                      <a:pt x="20" y="9"/>
                      <a:pt x="21" y="8"/>
                      <a:pt x="21" y="7"/>
                    </a:cubicBezTo>
                    <a:cubicBezTo>
                      <a:pt x="22" y="6"/>
                      <a:pt x="21" y="5"/>
                      <a:pt x="22" y="3"/>
                    </a:cubicBezTo>
                    <a:cubicBezTo>
                      <a:pt x="22" y="0"/>
                      <a:pt x="18" y="4"/>
                      <a:pt x="17" y="4"/>
                    </a:cubicBezTo>
                    <a:cubicBezTo>
                      <a:pt x="15" y="4"/>
                      <a:pt x="14" y="3"/>
                      <a:pt x="12" y="5"/>
                    </a:cubicBezTo>
                    <a:cubicBezTo>
                      <a:pt x="12" y="5"/>
                      <a:pt x="10" y="9"/>
                      <a:pt x="9" y="8"/>
                    </a:cubicBezTo>
                    <a:cubicBezTo>
                      <a:pt x="7" y="8"/>
                      <a:pt x="6" y="8"/>
                      <a:pt x="4" y="9"/>
                    </a:cubicBezTo>
                    <a:cubicBezTo>
                      <a:pt x="4" y="10"/>
                      <a:pt x="4" y="12"/>
                      <a:pt x="3" y="12"/>
                    </a:cubicBezTo>
                    <a:cubicBezTo>
                      <a:pt x="3" y="13"/>
                      <a:pt x="1" y="13"/>
                      <a:pt x="0" y="13"/>
                    </a:cubicBezTo>
                    <a:cubicBezTo>
                      <a:pt x="2" y="15"/>
                      <a:pt x="4" y="18"/>
                      <a:pt x="6" y="19"/>
                    </a:cubicBezTo>
                    <a:cubicBezTo>
                      <a:pt x="7" y="21"/>
                      <a:pt x="9" y="22"/>
                      <a:pt x="11" y="22"/>
                    </a:cubicBezTo>
                    <a:cubicBezTo>
                      <a:pt x="12" y="22"/>
                      <a:pt x="14" y="22"/>
                      <a:pt x="15" y="23"/>
                    </a:cubicBezTo>
                    <a:cubicBezTo>
                      <a:pt x="16" y="23"/>
                      <a:pt x="15" y="22"/>
                      <a:pt x="15" y="2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2" name="Freeform 632"/>
              <p:cNvSpPr>
                <a:spLocks/>
              </p:cNvSpPr>
              <p:nvPr/>
            </p:nvSpPr>
            <p:spPr bwMode="auto">
              <a:xfrm>
                <a:off x="7681084" y="8520197"/>
                <a:ext cx="159235" cy="140163"/>
              </a:xfrm>
              <a:custGeom>
                <a:avLst/>
                <a:gdLst>
                  <a:gd name="T0" fmla="*/ 16 w 17"/>
                  <a:gd name="T1" fmla="*/ 10 h 15"/>
                  <a:gd name="T2" fmla="*/ 17 w 17"/>
                  <a:gd name="T3" fmla="*/ 8 h 15"/>
                  <a:gd name="T4" fmla="*/ 15 w 17"/>
                  <a:gd name="T5" fmla="*/ 6 h 15"/>
                  <a:gd name="T6" fmla="*/ 12 w 17"/>
                  <a:gd name="T7" fmla="*/ 2 h 15"/>
                  <a:gd name="T8" fmla="*/ 8 w 17"/>
                  <a:gd name="T9" fmla="*/ 1 h 15"/>
                  <a:gd name="T10" fmla="*/ 3 w 17"/>
                  <a:gd name="T11" fmla="*/ 0 h 15"/>
                  <a:gd name="T12" fmla="*/ 3 w 17"/>
                  <a:gd name="T13" fmla="*/ 6 h 15"/>
                  <a:gd name="T14" fmla="*/ 6 w 17"/>
                  <a:gd name="T15" fmla="*/ 7 h 15"/>
                  <a:gd name="T16" fmla="*/ 4 w 17"/>
                  <a:gd name="T17" fmla="*/ 5 h 15"/>
                  <a:gd name="T18" fmla="*/ 7 w 17"/>
                  <a:gd name="T19" fmla="*/ 7 h 15"/>
                  <a:gd name="T20" fmla="*/ 11 w 17"/>
                  <a:gd name="T21" fmla="*/ 10 h 15"/>
                  <a:gd name="T22" fmla="*/ 14 w 17"/>
                  <a:gd name="T23" fmla="*/ 14 h 15"/>
                  <a:gd name="T24" fmla="*/ 16 w 17"/>
                  <a:gd name="T25" fmla="*/ 10 h 15"/>
                  <a:gd name="T26" fmla="*/ 16 w 17"/>
                  <a:gd name="T2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7" h="15">
                    <a:moveTo>
                      <a:pt x="16" y="10"/>
                    </a:moveTo>
                    <a:cubicBezTo>
                      <a:pt x="16" y="9"/>
                      <a:pt x="16" y="8"/>
                      <a:pt x="17" y="8"/>
                    </a:cubicBezTo>
                    <a:cubicBezTo>
                      <a:pt x="16" y="7"/>
                      <a:pt x="16" y="6"/>
                      <a:pt x="15" y="6"/>
                    </a:cubicBezTo>
                    <a:cubicBezTo>
                      <a:pt x="14" y="5"/>
                      <a:pt x="13" y="2"/>
                      <a:pt x="12" y="2"/>
                    </a:cubicBezTo>
                    <a:cubicBezTo>
                      <a:pt x="10" y="2"/>
                      <a:pt x="9" y="2"/>
                      <a:pt x="8" y="1"/>
                    </a:cubicBezTo>
                    <a:cubicBezTo>
                      <a:pt x="7" y="0"/>
                      <a:pt x="4" y="0"/>
                      <a:pt x="3" y="0"/>
                    </a:cubicBezTo>
                    <a:cubicBezTo>
                      <a:pt x="4" y="1"/>
                      <a:pt x="0" y="6"/>
                      <a:pt x="3" y="6"/>
                    </a:cubicBezTo>
                    <a:cubicBezTo>
                      <a:pt x="4" y="6"/>
                      <a:pt x="4" y="8"/>
                      <a:pt x="6" y="7"/>
                    </a:cubicBezTo>
                    <a:cubicBezTo>
                      <a:pt x="7" y="6"/>
                      <a:pt x="4" y="5"/>
                      <a:pt x="4" y="5"/>
                    </a:cubicBezTo>
                    <a:cubicBezTo>
                      <a:pt x="5" y="5"/>
                      <a:pt x="7" y="6"/>
                      <a:pt x="7" y="7"/>
                    </a:cubicBezTo>
                    <a:cubicBezTo>
                      <a:pt x="8" y="9"/>
                      <a:pt x="10" y="8"/>
                      <a:pt x="11" y="10"/>
                    </a:cubicBezTo>
                    <a:cubicBezTo>
                      <a:pt x="12" y="11"/>
                      <a:pt x="12" y="13"/>
                      <a:pt x="14" y="14"/>
                    </a:cubicBezTo>
                    <a:cubicBezTo>
                      <a:pt x="17" y="15"/>
                      <a:pt x="17" y="12"/>
                      <a:pt x="16" y="10"/>
                    </a:cubicBezTo>
                    <a:cubicBezTo>
                      <a:pt x="16" y="9"/>
                      <a:pt x="16" y="11"/>
                      <a:pt x="16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3" name="Freeform 633"/>
              <p:cNvSpPr>
                <a:spLocks/>
              </p:cNvSpPr>
              <p:nvPr/>
            </p:nvSpPr>
            <p:spPr bwMode="auto">
              <a:xfrm>
                <a:off x="7502737" y="8360921"/>
                <a:ext cx="105096" cy="82827"/>
              </a:xfrm>
              <a:custGeom>
                <a:avLst/>
                <a:gdLst>
                  <a:gd name="T0" fmla="*/ 4 w 11"/>
                  <a:gd name="T1" fmla="*/ 1 h 9"/>
                  <a:gd name="T2" fmla="*/ 4 w 11"/>
                  <a:gd name="T3" fmla="*/ 0 h 9"/>
                  <a:gd name="T4" fmla="*/ 0 w 11"/>
                  <a:gd name="T5" fmla="*/ 4 h 9"/>
                  <a:gd name="T6" fmla="*/ 11 w 11"/>
                  <a:gd name="T7" fmla="*/ 5 h 9"/>
                  <a:gd name="T8" fmla="*/ 4 w 11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9">
                    <a:moveTo>
                      <a:pt x="4" y="1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3" y="1"/>
                      <a:pt x="1" y="3"/>
                      <a:pt x="0" y="4"/>
                    </a:cubicBezTo>
                    <a:cubicBezTo>
                      <a:pt x="2" y="5"/>
                      <a:pt x="11" y="9"/>
                      <a:pt x="11" y="5"/>
                    </a:cubicBezTo>
                    <a:cubicBezTo>
                      <a:pt x="11" y="2"/>
                      <a:pt x="6" y="3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4" name="Freeform 634"/>
              <p:cNvSpPr>
                <a:spLocks/>
              </p:cNvSpPr>
              <p:nvPr/>
            </p:nvSpPr>
            <p:spPr bwMode="auto">
              <a:xfrm>
                <a:off x="7391272" y="8192091"/>
                <a:ext cx="187902" cy="216615"/>
              </a:xfrm>
              <a:custGeom>
                <a:avLst/>
                <a:gdLst>
                  <a:gd name="T0" fmla="*/ 16 w 20"/>
                  <a:gd name="T1" fmla="*/ 16 h 23"/>
                  <a:gd name="T2" fmla="*/ 20 w 20"/>
                  <a:gd name="T3" fmla="*/ 12 h 23"/>
                  <a:gd name="T4" fmla="*/ 16 w 20"/>
                  <a:gd name="T5" fmla="*/ 8 h 23"/>
                  <a:gd name="T6" fmla="*/ 16 w 20"/>
                  <a:gd name="T7" fmla="*/ 1 h 23"/>
                  <a:gd name="T8" fmla="*/ 8 w 20"/>
                  <a:gd name="T9" fmla="*/ 1 h 23"/>
                  <a:gd name="T10" fmla="*/ 7 w 20"/>
                  <a:gd name="T11" fmla="*/ 6 h 23"/>
                  <a:gd name="T12" fmla="*/ 8 w 20"/>
                  <a:gd name="T13" fmla="*/ 10 h 23"/>
                  <a:gd name="T14" fmla="*/ 4 w 20"/>
                  <a:gd name="T15" fmla="*/ 10 h 23"/>
                  <a:gd name="T16" fmla="*/ 2 w 20"/>
                  <a:gd name="T17" fmla="*/ 15 h 23"/>
                  <a:gd name="T18" fmla="*/ 12 w 20"/>
                  <a:gd name="T19" fmla="*/ 21 h 23"/>
                  <a:gd name="T20" fmla="*/ 16 w 20"/>
                  <a:gd name="T21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" h="23">
                    <a:moveTo>
                      <a:pt x="16" y="16"/>
                    </a:moveTo>
                    <a:cubicBezTo>
                      <a:pt x="16" y="14"/>
                      <a:pt x="19" y="13"/>
                      <a:pt x="20" y="12"/>
                    </a:cubicBezTo>
                    <a:cubicBezTo>
                      <a:pt x="17" y="11"/>
                      <a:pt x="16" y="11"/>
                      <a:pt x="16" y="8"/>
                    </a:cubicBezTo>
                    <a:cubicBezTo>
                      <a:pt x="16" y="7"/>
                      <a:pt x="17" y="2"/>
                      <a:pt x="16" y="1"/>
                    </a:cubicBezTo>
                    <a:cubicBezTo>
                      <a:pt x="15" y="0"/>
                      <a:pt x="10" y="1"/>
                      <a:pt x="8" y="1"/>
                    </a:cubicBezTo>
                    <a:cubicBezTo>
                      <a:pt x="6" y="1"/>
                      <a:pt x="6" y="4"/>
                      <a:pt x="7" y="6"/>
                    </a:cubicBezTo>
                    <a:cubicBezTo>
                      <a:pt x="8" y="7"/>
                      <a:pt x="12" y="10"/>
                      <a:pt x="8" y="10"/>
                    </a:cubicBezTo>
                    <a:cubicBezTo>
                      <a:pt x="7" y="10"/>
                      <a:pt x="5" y="10"/>
                      <a:pt x="4" y="10"/>
                    </a:cubicBezTo>
                    <a:cubicBezTo>
                      <a:pt x="2" y="10"/>
                      <a:pt x="2" y="14"/>
                      <a:pt x="2" y="15"/>
                    </a:cubicBezTo>
                    <a:cubicBezTo>
                      <a:pt x="0" y="21"/>
                      <a:pt x="8" y="20"/>
                      <a:pt x="12" y="21"/>
                    </a:cubicBezTo>
                    <a:cubicBezTo>
                      <a:pt x="13" y="23"/>
                      <a:pt x="16" y="17"/>
                      <a:pt x="16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5" name="Freeform 635"/>
              <p:cNvSpPr>
                <a:spLocks/>
              </p:cNvSpPr>
              <p:nvPr/>
            </p:nvSpPr>
            <p:spPr bwMode="auto">
              <a:xfrm>
                <a:off x="6254330" y="7453043"/>
                <a:ext cx="1398093" cy="898324"/>
              </a:xfrm>
              <a:custGeom>
                <a:avLst/>
                <a:gdLst>
                  <a:gd name="T0" fmla="*/ 132 w 150"/>
                  <a:gd name="T1" fmla="*/ 88 h 96"/>
                  <a:gd name="T2" fmla="*/ 130 w 150"/>
                  <a:gd name="T3" fmla="*/ 80 h 96"/>
                  <a:gd name="T4" fmla="*/ 144 w 150"/>
                  <a:gd name="T5" fmla="*/ 78 h 96"/>
                  <a:gd name="T6" fmla="*/ 146 w 150"/>
                  <a:gd name="T7" fmla="*/ 68 h 96"/>
                  <a:gd name="T8" fmla="*/ 146 w 150"/>
                  <a:gd name="T9" fmla="*/ 61 h 96"/>
                  <a:gd name="T10" fmla="*/ 132 w 150"/>
                  <a:gd name="T11" fmla="*/ 64 h 96"/>
                  <a:gd name="T12" fmla="*/ 126 w 150"/>
                  <a:gd name="T13" fmla="*/ 76 h 96"/>
                  <a:gd name="T14" fmla="*/ 110 w 150"/>
                  <a:gd name="T15" fmla="*/ 76 h 96"/>
                  <a:gd name="T16" fmla="*/ 102 w 150"/>
                  <a:gd name="T17" fmla="*/ 69 h 96"/>
                  <a:gd name="T18" fmla="*/ 96 w 150"/>
                  <a:gd name="T19" fmla="*/ 51 h 96"/>
                  <a:gd name="T20" fmla="*/ 98 w 150"/>
                  <a:gd name="T21" fmla="*/ 38 h 96"/>
                  <a:gd name="T22" fmla="*/ 90 w 150"/>
                  <a:gd name="T23" fmla="*/ 35 h 96"/>
                  <a:gd name="T24" fmla="*/ 82 w 150"/>
                  <a:gd name="T25" fmla="*/ 24 h 96"/>
                  <a:gd name="T26" fmla="*/ 75 w 150"/>
                  <a:gd name="T27" fmla="*/ 17 h 96"/>
                  <a:gd name="T28" fmla="*/ 68 w 150"/>
                  <a:gd name="T29" fmla="*/ 20 h 96"/>
                  <a:gd name="T30" fmla="*/ 59 w 150"/>
                  <a:gd name="T31" fmla="*/ 10 h 96"/>
                  <a:gd name="T32" fmla="*/ 45 w 150"/>
                  <a:gd name="T33" fmla="*/ 6 h 96"/>
                  <a:gd name="T34" fmla="*/ 29 w 150"/>
                  <a:gd name="T35" fmla="*/ 8 h 96"/>
                  <a:gd name="T36" fmla="*/ 13 w 150"/>
                  <a:gd name="T37" fmla="*/ 1 h 96"/>
                  <a:gd name="T38" fmla="*/ 7 w 150"/>
                  <a:gd name="T39" fmla="*/ 16 h 96"/>
                  <a:gd name="T40" fmla="*/ 15 w 150"/>
                  <a:gd name="T41" fmla="*/ 28 h 96"/>
                  <a:gd name="T42" fmla="*/ 15 w 150"/>
                  <a:gd name="T43" fmla="*/ 32 h 96"/>
                  <a:gd name="T44" fmla="*/ 25 w 150"/>
                  <a:gd name="T45" fmla="*/ 38 h 96"/>
                  <a:gd name="T46" fmla="*/ 26 w 150"/>
                  <a:gd name="T47" fmla="*/ 44 h 96"/>
                  <a:gd name="T48" fmla="*/ 36 w 150"/>
                  <a:gd name="T49" fmla="*/ 53 h 96"/>
                  <a:gd name="T50" fmla="*/ 36 w 150"/>
                  <a:gd name="T51" fmla="*/ 47 h 96"/>
                  <a:gd name="T52" fmla="*/ 32 w 150"/>
                  <a:gd name="T53" fmla="*/ 42 h 96"/>
                  <a:gd name="T54" fmla="*/ 26 w 150"/>
                  <a:gd name="T55" fmla="*/ 32 h 96"/>
                  <a:gd name="T56" fmla="*/ 20 w 150"/>
                  <a:gd name="T57" fmla="*/ 23 h 96"/>
                  <a:gd name="T58" fmla="*/ 13 w 150"/>
                  <a:gd name="T59" fmla="*/ 16 h 96"/>
                  <a:gd name="T60" fmla="*/ 11 w 150"/>
                  <a:gd name="T61" fmla="*/ 5 h 96"/>
                  <a:gd name="T62" fmla="*/ 15 w 150"/>
                  <a:gd name="T63" fmla="*/ 7 h 96"/>
                  <a:gd name="T64" fmla="*/ 20 w 150"/>
                  <a:gd name="T65" fmla="*/ 9 h 96"/>
                  <a:gd name="T66" fmla="*/ 23 w 150"/>
                  <a:gd name="T67" fmla="*/ 19 h 96"/>
                  <a:gd name="T68" fmla="*/ 23 w 150"/>
                  <a:gd name="T69" fmla="*/ 20 h 96"/>
                  <a:gd name="T70" fmla="*/ 32 w 150"/>
                  <a:gd name="T71" fmla="*/ 27 h 96"/>
                  <a:gd name="T72" fmla="*/ 36 w 150"/>
                  <a:gd name="T73" fmla="*/ 33 h 96"/>
                  <a:gd name="T74" fmla="*/ 38 w 150"/>
                  <a:gd name="T75" fmla="*/ 38 h 96"/>
                  <a:gd name="T76" fmla="*/ 46 w 150"/>
                  <a:gd name="T77" fmla="*/ 45 h 96"/>
                  <a:gd name="T78" fmla="*/ 54 w 150"/>
                  <a:gd name="T79" fmla="*/ 53 h 96"/>
                  <a:gd name="T80" fmla="*/ 56 w 150"/>
                  <a:gd name="T81" fmla="*/ 59 h 96"/>
                  <a:gd name="T82" fmla="*/ 58 w 150"/>
                  <a:gd name="T83" fmla="*/ 65 h 96"/>
                  <a:gd name="T84" fmla="*/ 60 w 150"/>
                  <a:gd name="T85" fmla="*/ 72 h 96"/>
                  <a:gd name="T86" fmla="*/ 68 w 150"/>
                  <a:gd name="T87" fmla="*/ 77 h 96"/>
                  <a:gd name="T88" fmla="*/ 89 w 150"/>
                  <a:gd name="T89" fmla="*/ 86 h 96"/>
                  <a:gd name="T90" fmla="*/ 113 w 150"/>
                  <a:gd name="T91" fmla="*/ 88 h 96"/>
                  <a:gd name="T92" fmla="*/ 126 w 150"/>
                  <a:gd name="T93" fmla="*/ 89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0" h="96">
                    <a:moveTo>
                      <a:pt x="126" y="89"/>
                    </a:moveTo>
                    <a:cubicBezTo>
                      <a:pt x="127" y="89"/>
                      <a:pt x="134" y="90"/>
                      <a:pt x="132" y="88"/>
                    </a:cubicBezTo>
                    <a:cubicBezTo>
                      <a:pt x="131" y="86"/>
                      <a:pt x="129" y="85"/>
                      <a:pt x="128" y="83"/>
                    </a:cubicBezTo>
                    <a:cubicBezTo>
                      <a:pt x="128" y="83"/>
                      <a:pt x="129" y="80"/>
                      <a:pt x="130" y="80"/>
                    </a:cubicBezTo>
                    <a:cubicBezTo>
                      <a:pt x="131" y="79"/>
                      <a:pt x="136" y="80"/>
                      <a:pt x="138" y="80"/>
                    </a:cubicBezTo>
                    <a:cubicBezTo>
                      <a:pt x="141" y="80"/>
                      <a:pt x="140" y="75"/>
                      <a:pt x="144" y="78"/>
                    </a:cubicBezTo>
                    <a:cubicBezTo>
                      <a:pt x="145" y="76"/>
                      <a:pt x="146" y="75"/>
                      <a:pt x="146" y="73"/>
                    </a:cubicBezTo>
                    <a:cubicBezTo>
                      <a:pt x="146" y="71"/>
                      <a:pt x="145" y="69"/>
                      <a:pt x="146" y="68"/>
                    </a:cubicBezTo>
                    <a:cubicBezTo>
                      <a:pt x="147" y="66"/>
                      <a:pt x="150" y="64"/>
                      <a:pt x="150" y="63"/>
                    </a:cubicBezTo>
                    <a:cubicBezTo>
                      <a:pt x="149" y="61"/>
                      <a:pt x="148" y="61"/>
                      <a:pt x="146" y="61"/>
                    </a:cubicBezTo>
                    <a:cubicBezTo>
                      <a:pt x="143" y="61"/>
                      <a:pt x="139" y="61"/>
                      <a:pt x="136" y="62"/>
                    </a:cubicBezTo>
                    <a:cubicBezTo>
                      <a:pt x="134" y="62"/>
                      <a:pt x="133" y="63"/>
                      <a:pt x="132" y="64"/>
                    </a:cubicBezTo>
                    <a:cubicBezTo>
                      <a:pt x="131" y="66"/>
                      <a:pt x="132" y="68"/>
                      <a:pt x="131" y="70"/>
                    </a:cubicBezTo>
                    <a:cubicBezTo>
                      <a:pt x="131" y="71"/>
                      <a:pt x="126" y="76"/>
                      <a:pt x="126" y="76"/>
                    </a:cubicBezTo>
                    <a:cubicBezTo>
                      <a:pt x="122" y="75"/>
                      <a:pt x="118" y="76"/>
                      <a:pt x="114" y="78"/>
                    </a:cubicBezTo>
                    <a:cubicBezTo>
                      <a:pt x="112" y="78"/>
                      <a:pt x="111" y="77"/>
                      <a:pt x="110" y="76"/>
                    </a:cubicBezTo>
                    <a:cubicBezTo>
                      <a:pt x="109" y="75"/>
                      <a:pt x="107" y="75"/>
                      <a:pt x="105" y="74"/>
                    </a:cubicBezTo>
                    <a:cubicBezTo>
                      <a:pt x="103" y="74"/>
                      <a:pt x="103" y="71"/>
                      <a:pt x="102" y="69"/>
                    </a:cubicBezTo>
                    <a:cubicBezTo>
                      <a:pt x="101" y="67"/>
                      <a:pt x="99" y="66"/>
                      <a:pt x="98" y="64"/>
                    </a:cubicBezTo>
                    <a:cubicBezTo>
                      <a:pt x="97" y="60"/>
                      <a:pt x="95" y="55"/>
                      <a:pt x="96" y="51"/>
                    </a:cubicBezTo>
                    <a:cubicBezTo>
                      <a:pt x="96" y="48"/>
                      <a:pt x="95" y="44"/>
                      <a:pt x="97" y="41"/>
                    </a:cubicBezTo>
                    <a:cubicBezTo>
                      <a:pt x="98" y="40"/>
                      <a:pt x="98" y="39"/>
                      <a:pt x="98" y="38"/>
                    </a:cubicBezTo>
                    <a:cubicBezTo>
                      <a:pt x="99" y="36"/>
                      <a:pt x="97" y="37"/>
                      <a:pt x="96" y="36"/>
                    </a:cubicBezTo>
                    <a:cubicBezTo>
                      <a:pt x="94" y="36"/>
                      <a:pt x="92" y="35"/>
                      <a:pt x="90" y="35"/>
                    </a:cubicBezTo>
                    <a:cubicBezTo>
                      <a:pt x="89" y="34"/>
                      <a:pt x="87" y="32"/>
                      <a:pt x="87" y="30"/>
                    </a:cubicBezTo>
                    <a:cubicBezTo>
                      <a:pt x="87" y="27"/>
                      <a:pt x="84" y="26"/>
                      <a:pt x="82" y="24"/>
                    </a:cubicBezTo>
                    <a:cubicBezTo>
                      <a:pt x="81" y="22"/>
                      <a:pt x="81" y="20"/>
                      <a:pt x="80" y="18"/>
                    </a:cubicBezTo>
                    <a:cubicBezTo>
                      <a:pt x="79" y="17"/>
                      <a:pt x="77" y="17"/>
                      <a:pt x="75" y="17"/>
                    </a:cubicBezTo>
                    <a:cubicBezTo>
                      <a:pt x="74" y="16"/>
                      <a:pt x="72" y="16"/>
                      <a:pt x="71" y="17"/>
                    </a:cubicBezTo>
                    <a:cubicBezTo>
                      <a:pt x="71" y="18"/>
                      <a:pt x="70" y="20"/>
                      <a:pt x="68" y="20"/>
                    </a:cubicBezTo>
                    <a:cubicBezTo>
                      <a:pt x="66" y="20"/>
                      <a:pt x="63" y="18"/>
                      <a:pt x="62" y="16"/>
                    </a:cubicBezTo>
                    <a:cubicBezTo>
                      <a:pt x="61" y="13"/>
                      <a:pt x="61" y="12"/>
                      <a:pt x="59" y="10"/>
                    </a:cubicBezTo>
                    <a:cubicBezTo>
                      <a:pt x="57" y="9"/>
                      <a:pt x="54" y="6"/>
                      <a:pt x="52" y="6"/>
                    </a:cubicBezTo>
                    <a:cubicBezTo>
                      <a:pt x="51" y="5"/>
                      <a:pt x="45" y="5"/>
                      <a:pt x="45" y="6"/>
                    </a:cubicBezTo>
                    <a:cubicBezTo>
                      <a:pt x="43" y="9"/>
                      <a:pt x="42" y="8"/>
                      <a:pt x="39" y="8"/>
                    </a:cubicBezTo>
                    <a:cubicBezTo>
                      <a:pt x="35" y="8"/>
                      <a:pt x="32" y="8"/>
                      <a:pt x="29" y="8"/>
                    </a:cubicBezTo>
                    <a:cubicBezTo>
                      <a:pt x="28" y="8"/>
                      <a:pt x="25" y="6"/>
                      <a:pt x="23" y="5"/>
                    </a:cubicBezTo>
                    <a:cubicBezTo>
                      <a:pt x="20" y="4"/>
                      <a:pt x="17" y="3"/>
                      <a:pt x="13" y="1"/>
                    </a:cubicBezTo>
                    <a:cubicBezTo>
                      <a:pt x="9" y="0"/>
                      <a:pt x="4" y="1"/>
                      <a:pt x="0" y="2"/>
                    </a:cubicBezTo>
                    <a:cubicBezTo>
                      <a:pt x="1" y="7"/>
                      <a:pt x="5" y="11"/>
                      <a:pt x="7" y="16"/>
                    </a:cubicBezTo>
                    <a:cubicBezTo>
                      <a:pt x="8" y="18"/>
                      <a:pt x="11" y="20"/>
                      <a:pt x="13" y="21"/>
                    </a:cubicBezTo>
                    <a:cubicBezTo>
                      <a:pt x="14" y="23"/>
                      <a:pt x="16" y="26"/>
                      <a:pt x="15" y="28"/>
                    </a:cubicBezTo>
                    <a:cubicBezTo>
                      <a:pt x="15" y="28"/>
                      <a:pt x="8" y="26"/>
                      <a:pt x="12" y="29"/>
                    </a:cubicBezTo>
                    <a:cubicBezTo>
                      <a:pt x="13" y="30"/>
                      <a:pt x="14" y="31"/>
                      <a:pt x="15" y="32"/>
                    </a:cubicBezTo>
                    <a:cubicBezTo>
                      <a:pt x="17" y="32"/>
                      <a:pt x="18" y="32"/>
                      <a:pt x="19" y="33"/>
                    </a:cubicBezTo>
                    <a:cubicBezTo>
                      <a:pt x="21" y="34"/>
                      <a:pt x="23" y="36"/>
                      <a:pt x="25" y="38"/>
                    </a:cubicBezTo>
                    <a:cubicBezTo>
                      <a:pt x="26" y="39"/>
                      <a:pt x="25" y="41"/>
                      <a:pt x="24" y="42"/>
                    </a:cubicBezTo>
                    <a:cubicBezTo>
                      <a:pt x="23" y="43"/>
                      <a:pt x="25" y="44"/>
                      <a:pt x="26" y="44"/>
                    </a:cubicBezTo>
                    <a:cubicBezTo>
                      <a:pt x="29" y="46"/>
                      <a:pt x="31" y="48"/>
                      <a:pt x="33" y="50"/>
                    </a:cubicBezTo>
                    <a:cubicBezTo>
                      <a:pt x="34" y="51"/>
                      <a:pt x="35" y="53"/>
                      <a:pt x="36" y="53"/>
                    </a:cubicBezTo>
                    <a:cubicBezTo>
                      <a:pt x="37" y="53"/>
                      <a:pt x="38" y="51"/>
                      <a:pt x="37" y="50"/>
                    </a:cubicBezTo>
                    <a:cubicBezTo>
                      <a:pt x="37" y="49"/>
                      <a:pt x="36" y="48"/>
                      <a:pt x="36" y="47"/>
                    </a:cubicBezTo>
                    <a:cubicBezTo>
                      <a:pt x="35" y="46"/>
                      <a:pt x="33" y="47"/>
                      <a:pt x="32" y="46"/>
                    </a:cubicBezTo>
                    <a:cubicBezTo>
                      <a:pt x="30" y="44"/>
                      <a:pt x="32" y="44"/>
                      <a:pt x="32" y="42"/>
                    </a:cubicBezTo>
                    <a:cubicBezTo>
                      <a:pt x="32" y="42"/>
                      <a:pt x="30" y="40"/>
                      <a:pt x="30" y="39"/>
                    </a:cubicBezTo>
                    <a:cubicBezTo>
                      <a:pt x="28" y="37"/>
                      <a:pt x="28" y="34"/>
                      <a:pt x="26" y="32"/>
                    </a:cubicBezTo>
                    <a:cubicBezTo>
                      <a:pt x="24" y="31"/>
                      <a:pt x="22" y="29"/>
                      <a:pt x="21" y="27"/>
                    </a:cubicBezTo>
                    <a:cubicBezTo>
                      <a:pt x="21" y="26"/>
                      <a:pt x="21" y="24"/>
                      <a:pt x="20" y="23"/>
                    </a:cubicBezTo>
                    <a:cubicBezTo>
                      <a:pt x="19" y="22"/>
                      <a:pt x="18" y="21"/>
                      <a:pt x="17" y="20"/>
                    </a:cubicBezTo>
                    <a:cubicBezTo>
                      <a:pt x="16" y="18"/>
                      <a:pt x="15" y="17"/>
                      <a:pt x="13" y="16"/>
                    </a:cubicBezTo>
                    <a:cubicBezTo>
                      <a:pt x="12" y="15"/>
                      <a:pt x="12" y="13"/>
                      <a:pt x="12" y="12"/>
                    </a:cubicBezTo>
                    <a:cubicBezTo>
                      <a:pt x="12" y="11"/>
                      <a:pt x="10" y="6"/>
                      <a:pt x="11" y="5"/>
                    </a:cubicBezTo>
                    <a:cubicBezTo>
                      <a:pt x="12" y="4"/>
                      <a:pt x="13" y="7"/>
                      <a:pt x="14" y="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7" y="6"/>
                      <a:pt x="17" y="7"/>
                      <a:pt x="18" y="8"/>
                    </a:cubicBezTo>
                    <a:cubicBezTo>
                      <a:pt x="19" y="8"/>
                      <a:pt x="20" y="8"/>
                      <a:pt x="20" y="9"/>
                    </a:cubicBezTo>
                    <a:cubicBezTo>
                      <a:pt x="20" y="11"/>
                      <a:pt x="21" y="13"/>
                      <a:pt x="22" y="15"/>
                    </a:cubicBezTo>
                    <a:cubicBezTo>
                      <a:pt x="22" y="16"/>
                      <a:pt x="23" y="18"/>
                      <a:pt x="23" y="19"/>
                    </a:cubicBezTo>
                    <a:cubicBezTo>
                      <a:pt x="23" y="20"/>
                      <a:pt x="22" y="21"/>
                      <a:pt x="22" y="22"/>
                    </a:cubicBezTo>
                    <a:cubicBezTo>
                      <a:pt x="23" y="22"/>
                      <a:pt x="23" y="20"/>
                      <a:pt x="23" y="20"/>
                    </a:cubicBezTo>
                    <a:cubicBezTo>
                      <a:pt x="24" y="19"/>
                      <a:pt x="25" y="22"/>
                      <a:pt x="26" y="22"/>
                    </a:cubicBezTo>
                    <a:cubicBezTo>
                      <a:pt x="27" y="23"/>
                      <a:pt x="32" y="26"/>
                      <a:pt x="32" y="27"/>
                    </a:cubicBezTo>
                    <a:cubicBezTo>
                      <a:pt x="32" y="29"/>
                      <a:pt x="33" y="30"/>
                      <a:pt x="34" y="30"/>
                    </a:cubicBezTo>
                    <a:cubicBezTo>
                      <a:pt x="35" y="31"/>
                      <a:pt x="35" y="32"/>
                      <a:pt x="36" y="33"/>
                    </a:cubicBezTo>
                    <a:cubicBezTo>
                      <a:pt x="37" y="34"/>
                      <a:pt x="38" y="33"/>
                      <a:pt x="38" y="34"/>
                    </a:cubicBezTo>
                    <a:cubicBezTo>
                      <a:pt x="39" y="35"/>
                      <a:pt x="37" y="36"/>
                      <a:pt x="38" y="38"/>
                    </a:cubicBezTo>
                    <a:cubicBezTo>
                      <a:pt x="40" y="39"/>
                      <a:pt x="42" y="40"/>
                      <a:pt x="44" y="42"/>
                    </a:cubicBezTo>
                    <a:cubicBezTo>
                      <a:pt x="45" y="43"/>
                      <a:pt x="45" y="44"/>
                      <a:pt x="46" y="45"/>
                    </a:cubicBezTo>
                    <a:cubicBezTo>
                      <a:pt x="47" y="46"/>
                      <a:pt x="48" y="46"/>
                      <a:pt x="49" y="48"/>
                    </a:cubicBezTo>
                    <a:cubicBezTo>
                      <a:pt x="51" y="49"/>
                      <a:pt x="52" y="51"/>
                      <a:pt x="54" y="53"/>
                    </a:cubicBezTo>
                    <a:cubicBezTo>
                      <a:pt x="55" y="54"/>
                      <a:pt x="56" y="55"/>
                      <a:pt x="57" y="56"/>
                    </a:cubicBezTo>
                    <a:cubicBezTo>
                      <a:pt x="58" y="58"/>
                      <a:pt x="56" y="58"/>
                      <a:pt x="56" y="59"/>
                    </a:cubicBezTo>
                    <a:cubicBezTo>
                      <a:pt x="56" y="60"/>
                      <a:pt x="59" y="59"/>
                      <a:pt x="59" y="61"/>
                    </a:cubicBezTo>
                    <a:cubicBezTo>
                      <a:pt x="58" y="63"/>
                      <a:pt x="57" y="63"/>
                      <a:pt x="58" y="65"/>
                    </a:cubicBezTo>
                    <a:cubicBezTo>
                      <a:pt x="58" y="65"/>
                      <a:pt x="56" y="67"/>
                      <a:pt x="57" y="68"/>
                    </a:cubicBezTo>
                    <a:cubicBezTo>
                      <a:pt x="58" y="69"/>
                      <a:pt x="59" y="71"/>
                      <a:pt x="60" y="72"/>
                    </a:cubicBezTo>
                    <a:cubicBezTo>
                      <a:pt x="61" y="73"/>
                      <a:pt x="62" y="73"/>
                      <a:pt x="63" y="73"/>
                    </a:cubicBezTo>
                    <a:cubicBezTo>
                      <a:pt x="66" y="74"/>
                      <a:pt x="66" y="76"/>
                      <a:pt x="68" y="77"/>
                    </a:cubicBezTo>
                    <a:cubicBezTo>
                      <a:pt x="71" y="79"/>
                      <a:pt x="75" y="79"/>
                      <a:pt x="77" y="81"/>
                    </a:cubicBezTo>
                    <a:cubicBezTo>
                      <a:pt x="81" y="83"/>
                      <a:pt x="85" y="85"/>
                      <a:pt x="89" y="86"/>
                    </a:cubicBezTo>
                    <a:cubicBezTo>
                      <a:pt x="92" y="88"/>
                      <a:pt x="97" y="90"/>
                      <a:pt x="101" y="91"/>
                    </a:cubicBezTo>
                    <a:cubicBezTo>
                      <a:pt x="105" y="91"/>
                      <a:pt x="108" y="87"/>
                      <a:pt x="113" y="88"/>
                    </a:cubicBezTo>
                    <a:cubicBezTo>
                      <a:pt x="117" y="89"/>
                      <a:pt x="120" y="93"/>
                      <a:pt x="123" y="96"/>
                    </a:cubicBezTo>
                    <a:cubicBezTo>
                      <a:pt x="123" y="95"/>
                      <a:pt x="124" y="90"/>
                      <a:pt x="126" y="89"/>
                    </a:cubicBezTo>
                    <a:cubicBezTo>
                      <a:pt x="127" y="89"/>
                      <a:pt x="125" y="89"/>
                      <a:pt x="126" y="8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6" name="Freeform 636"/>
              <p:cNvSpPr>
                <a:spLocks/>
              </p:cNvSpPr>
              <p:nvPr/>
            </p:nvSpPr>
            <p:spPr bwMode="auto">
              <a:xfrm>
                <a:off x="7531402" y="8287656"/>
                <a:ext cx="280256" cy="149721"/>
              </a:xfrm>
              <a:custGeom>
                <a:avLst/>
                <a:gdLst>
                  <a:gd name="T0" fmla="*/ 12 w 30"/>
                  <a:gd name="T1" fmla="*/ 15 h 16"/>
                  <a:gd name="T2" fmla="*/ 13 w 30"/>
                  <a:gd name="T3" fmla="*/ 13 h 16"/>
                  <a:gd name="T4" fmla="*/ 16 w 30"/>
                  <a:gd name="T5" fmla="*/ 11 h 16"/>
                  <a:gd name="T6" fmla="*/ 20 w 30"/>
                  <a:gd name="T7" fmla="*/ 10 h 16"/>
                  <a:gd name="T8" fmla="*/ 24 w 30"/>
                  <a:gd name="T9" fmla="*/ 7 h 16"/>
                  <a:gd name="T10" fmla="*/ 30 w 30"/>
                  <a:gd name="T11" fmla="*/ 5 h 16"/>
                  <a:gd name="T12" fmla="*/ 20 w 30"/>
                  <a:gd name="T13" fmla="*/ 1 h 16"/>
                  <a:gd name="T14" fmla="*/ 14 w 30"/>
                  <a:gd name="T15" fmla="*/ 2 h 16"/>
                  <a:gd name="T16" fmla="*/ 8 w 30"/>
                  <a:gd name="T17" fmla="*/ 1 h 16"/>
                  <a:gd name="T18" fmla="*/ 2 w 30"/>
                  <a:gd name="T19" fmla="*/ 4 h 16"/>
                  <a:gd name="T20" fmla="*/ 1 w 30"/>
                  <a:gd name="T21" fmla="*/ 9 h 16"/>
                  <a:gd name="T22" fmla="*/ 8 w 30"/>
                  <a:gd name="T23" fmla="*/ 14 h 16"/>
                  <a:gd name="T24" fmla="*/ 10 w 30"/>
                  <a:gd name="T25" fmla="*/ 14 h 16"/>
                  <a:gd name="T26" fmla="*/ 9 w 30"/>
                  <a:gd name="T27" fmla="*/ 16 h 16"/>
                  <a:gd name="T28" fmla="*/ 12 w 30"/>
                  <a:gd name="T29" fmla="*/ 1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0" h="16">
                    <a:moveTo>
                      <a:pt x="12" y="15"/>
                    </a:moveTo>
                    <a:cubicBezTo>
                      <a:pt x="13" y="15"/>
                      <a:pt x="13" y="14"/>
                      <a:pt x="13" y="13"/>
                    </a:cubicBezTo>
                    <a:cubicBezTo>
                      <a:pt x="13" y="12"/>
                      <a:pt x="15" y="11"/>
                      <a:pt x="16" y="11"/>
                    </a:cubicBezTo>
                    <a:cubicBezTo>
                      <a:pt x="18" y="10"/>
                      <a:pt x="18" y="12"/>
                      <a:pt x="20" y="10"/>
                    </a:cubicBezTo>
                    <a:cubicBezTo>
                      <a:pt x="21" y="9"/>
                      <a:pt x="22" y="6"/>
                      <a:pt x="24" y="7"/>
                    </a:cubicBezTo>
                    <a:cubicBezTo>
                      <a:pt x="27" y="7"/>
                      <a:pt x="27" y="6"/>
                      <a:pt x="30" y="5"/>
                    </a:cubicBezTo>
                    <a:cubicBezTo>
                      <a:pt x="26" y="3"/>
                      <a:pt x="25" y="0"/>
                      <a:pt x="20" y="1"/>
                    </a:cubicBezTo>
                    <a:cubicBezTo>
                      <a:pt x="18" y="1"/>
                      <a:pt x="16" y="2"/>
                      <a:pt x="14" y="2"/>
                    </a:cubicBezTo>
                    <a:cubicBezTo>
                      <a:pt x="12" y="2"/>
                      <a:pt x="10" y="1"/>
                      <a:pt x="8" y="1"/>
                    </a:cubicBezTo>
                    <a:cubicBezTo>
                      <a:pt x="5" y="2"/>
                      <a:pt x="4" y="2"/>
                      <a:pt x="2" y="4"/>
                    </a:cubicBezTo>
                    <a:cubicBezTo>
                      <a:pt x="2" y="5"/>
                      <a:pt x="0" y="7"/>
                      <a:pt x="1" y="9"/>
                    </a:cubicBezTo>
                    <a:cubicBezTo>
                      <a:pt x="4" y="11"/>
                      <a:pt x="8" y="9"/>
                      <a:pt x="8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0" y="14"/>
                      <a:pt x="9" y="16"/>
                      <a:pt x="9" y="16"/>
                    </a:cubicBezTo>
                    <a:cubicBezTo>
                      <a:pt x="10" y="16"/>
                      <a:pt x="12" y="16"/>
                      <a:pt x="12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7" name="Freeform 637"/>
              <p:cNvSpPr>
                <a:spLocks/>
              </p:cNvSpPr>
              <p:nvPr/>
            </p:nvSpPr>
            <p:spPr bwMode="auto">
              <a:xfrm>
                <a:off x="7531402" y="8163419"/>
                <a:ext cx="66879" cy="140163"/>
              </a:xfrm>
              <a:custGeom>
                <a:avLst/>
                <a:gdLst>
                  <a:gd name="T0" fmla="*/ 5 w 7"/>
                  <a:gd name="T1" fmla="*/ 1 h 15"/>
                  <a:gd name="T2" fmla="*/ 2 w 7"/>
                  <a:gd name="T3" fmla="*/ 4 h 15"/>
                  <a:gd name="T4" fmla="*/ 1 w 7"/>
                  <a:gd name="T5" fmla="*/ 6 h 15"/>
                  <a:gd name="T6" fmla="*/ 2 w 7"/>
                  <a:gd name="T7" fmla="*/ 14 h 15"/>
                  <a:gd name="T8" fmla="*/ 6 w 7"/>
                  <a:gd name="T9" fmla="*/ 8 h 15"/>
                  <a:gd name="T10" fmla="*/ 7 w 7"/>
                  <a:gd name="T11" fmla="*/ 2 h 15"/>
                  <a:gd name="T12" fmla="*/ 5 w 7"/>
                  <a:gd name="T13" fmla="*/ 1 h 15"/>
                  <a:gd name="T14" fmla="*/ 5 w 7"/>
                  <a:gd name="T15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15">
                    <a:moveTo>
                      <a:pt x="5" y="1"/>
                    </a:moveTo>
                    <a:cubicBezTo>
                      <a:pt x="4" y="0"/>
                      <a:pt x="2" y="3"/>
                      <a:pt x="2" y="4"/>
                    </a:cubicBezTo>
                    <a:cubicBezTo>
                      <a:pt x="1" y="5"/>
                      <a:pt x="1" y="4"/>
                      <a:pt x="1" y="6"/>
                    </a:cubicBezTo>
                    <a:cubicBezTo>
                      <a:pt x="1" y="7"/>
                      <a:pt x="0" y="15"/>
                      <a:pt x="2" y="14"/>
                    </a:cubicBezTo>
                    <a:cubicBezTo>
                      <a:pt x="2" y="13"/>
                      <a:pt x="5" y="10"/>
                      <a:pt x="6" y="8"/>
                    </a:cubicBezTo>
                    <a:cubicBezTo>
                      <a:pt x="6" y="5"/>
                      <a:pt x="6" y="4"/>
                      <a:pt x="7" y="2"/>
                    </a:cubicBezTo>
                    <a:cubicBezTo>
                      <a:pt x="7" y="1"/>
                      <a:pt x="6" y="1"/>
                      <a:pt x="5" y="1"/>
                    </a:cubicBezTo>
                    <a:cubicBezTo>
                      <a:pt x="4" y="0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8" name="Freeform 638"/>
              <p:cNvSpPr>
                <a:spLocks/>
              </p:cNvSpPr>
              <p:nvPr/>
            </p:nvSpPr>
            <p:spPr bwMode="auto">
              <a:xfrm>
                <a:off x="8232035" y="8080592"/>
                <a:ext cx="121018" cy="101936"/>
              </a:xfrm>
              <a:custGeom>
                <a:avLst/>
                <a:gdLst>
                  <a:gd name="T0" fmla="*/ 12 w 13"/>
                  <a:gd name="T1" fmla="*/ 3 h 11"/>
                  <a:gd name="T2" fmla="*/ 6 w 13"/>
                  <a:gd name="T3" fmla="*/ 1 h 11"/>
                  <a:gd name="T4" fmla="*/ 7 w 13"/>
                  <a:gd name="T5" fmla="*/ 5 h 11"/>
                  <a:gd name="T6" fmla="*/ 9 w 13"/>
                  <a:gd name="T7" fmla="*/ 9 h 11"/>
                  <a:gd name="T8" fmla="*/ 6 w 13"/>
                  <a:gd name="T9" fmla="*/ 10 h 11"/>
                  <a:gd name="T10" fmla="*/ 5 w 13"/>
                  <a:gd name="T11" fmla="*/ 8 h 11"/>
                  <a:gd name="T12" fmla="*/ 0 w 13"/>
                  <a:gd name="T13" fmla="*/ 9 h 11"/>
                  <a:gd name="T14" fmla="*/ 3 w 13"/>
                  <a:gd name="T15" fmla="*/ 11 h 11"/>
                  <a:gd name="T16" fmla="*/ 13 w 13"/>
                  <a:gd name="T17" fmla="*/ 11 h 11"/>
                  <a:gd name="T18" fmla="*/ 12 w 13"/>
                  <a:gd name="T19" fmla="*/ 3 h 11"/>
                  <a:gd name="T20" fmla="*/ 12 w 13"/>
                  <a:gd name="T21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" h="11">
                    <a:moveTo>
                      <a:pt x="12" y="3"/>
                    </a:moveTo>
                    <a:cubicBezTo>
                      <a:pt x="10" y="3"/>
                      <a:pt x="8" y="0"/>
                      <a:pt x="6" y="1"/>
                    </a:cubicBezTo>
                    <a:cubicBezTo>
                      <a:pt x="3" y="2"/>
                      <a:pt x="7" y="3"/>
                      <a:pt x="7" y="5"/>
                    </a:cubicBezTo>
                    <a:cubicBezTo>
                      <a:pt x="8" y="6"/>
                      <a:pt x="10" y="8"/>
                      <a:pt x="9" y="9"/>
                    </a:cubicBezTo>
                    <a:cubicBezTo>
                      <a:pt x="8" y="10"/>
                      <a:pt x="7" y="10"/>
                      <a:pt x="6" y="10"/>
                    </a:cubicBezTo>
                    <a:cubicBezTo>
                      <a:pt x="4" y="9"/>
                      <a:pt x="6" y="9"/>
                      <a:pt x="5" y="8"/>
                    </a:cubicBezTo>
                    <a:cubicBezTo>
                      <a:pt x="5" y="8"/>
                      <a:pt x="0" y="9"/>
                      <a:pt x="0" y="9"/>
                    </a:cubicBezTo>
                    <a:cubicBezTo>
                      <a:pt x="0" y="11"/>
                      <a:pt x="2" y="11"/>
                      <a:pt x="3" y="11"/>
                    </a:cubicBezTo>
                    <a:cubicBezTo>
                      <a:pt x="6" y="10"/>
                      <a:pt x="9" y="11"/>
                      <a:pt x="13" y="11"/>
                    </a:cubicBezTo>
                    <a:cubicBezTo>
                      <a:pt x="13" y="8"/>
                      <a:pt x="12" y="5"/>
                      <a:pt x="12" y="3"/>
                    </a:cubicBezTo>
                    <a:cubicBezTo>
                      <a:pt x="11" y="3"/>
                      <a:pt x="12" y="5"/>
                      <a:pt x="1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9" name="Freeform 639"/>
              <p:cNvSpPr>
                <a:spLocks/>
              </p:cNvSpPr>
              <p:nvPr/>
            </p:nvSpPr>
            <p:spPr bwMode="auto">
              <a:xfrm>
                <a:off x="8343503" y="8080592"/>
                <a:ext cx="168791" cy="140163"/>
              </a:xfrm>
              <a:custGeom>
                <a:avLst/>
                <a:gdLst>
                  <a:gd name="T0" fmla="*/ 14 w 18"/>
                  <a:gd name="T1" fmla="*/ 7 h 15"/>
                  <a:gd name="T2" fmla="*/ 8 w 18"/>
                  <a:gd name="T3" fmla="*/ 3 h 15"/>
                  <a:gd name="T4" fmla="*/ 1 w 18"/>
                  <a:gd name="T5" fmla="*/ 1 h 15"/>
                  <a:gd name="T6" fmla="*/ 0 w 18"/>
                  <a:gd name="T7" fmla="*/ 3 h 15"/>
                  <a:gd name="T8" fmla="*/ 1 w 18"/>
                  <a:gd name="T9" fmla="*/ 10 h 15"/>
                  <a:gd name="T10" fmla="*/ 2 w 18"/>
                  <a:gd name="T11" fmla="*/ 12 h 15"/>
                  <a:gd name="T12" fmla="*/ 4 w 18"/>
                  <a:gd name="T13" fmla="*/ 10 h 15"/>
                  <a:gd name="T14" fmla="*/ 13 w 18"/>
                  <a:gd name="T15" fmla="*/ 10 h 15"/>
                  <a:gd name="T16" fmla="*/ 17 w 18"/>
                  <a:gd name="T17" fmla="*/ 10 h 15"/>
                  <a:gd name="T18" fmla="*/ 14 w 18"/>
                  <a:gd name="T19" fmla="*/ 7 h 15"/>
                  <a:gd name="T20" fmla="*/ 14 w 18"/>
                  <a:gd name="T21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4" y="7"/>
                    </a:moveTo>
                    <a:cubicBezTo>
                      <a:pt x="12" y="6"/>
                      <a:pt x="10" y="4"/>
                      <a:pt x="8" y="3"/>
                    </a:cubicBezTo>
                    <a:cubicBezTo>
                      <a:pt x="7" y="2"/>
                      <a:pt x="2" y="0"/>
                      <a:pt x="1" y="1"/>
                    </a:cubicBezTo>
                    <a:cubicBezTo>
                      <a:pt x="1" y="1"/>
                      <a:pt x="3" y="3"/>
                      <a:pt x="0" y="3"/>
                    </a:cubicBezTo>
                    <a:cubicBezTo>
                      <a:pt x="0" y="5"/>
                      <a:pt x="1" y="7"/>
                      <a:pt x="1" y="10"/>
                    </a:cubicBezTo>
                    <a:cubicBezTo>
                      <a:pt x="1" y="11"/>
                      <a:pt x="1" y="11"/>
                      <a:pt x="2" y="12"/>
                    </a:cubicBezTo>
                    <a:cubicBezTo>
                      <a:pt x="3" y="15"/>
                      <a:pt x="3" y="11"/>
                      <a:pt x="4" y="10"/>
                    </a:cubicBezTo>
                    <a:cubicBezTo>
                      <a:pt x="6" y="8"/>
                      <a:pt x="11" y="10"/>
                      <a:pt x="13" y="10"/>
                    </a:cubicBezTo>
                    <a:cubicBezTo>
                      <a:pt x="15" y="10"/>
                      <a:pt x="15" y="11"/>
                      <a:pt x="17" y="10"/>
                    </a:cubicBezTo>
                    <a:cubicBezTo>
                      <a:pt x="18" y="8"/>
                      <a:pt x="17" y="7"/>
                      <a:pt x="14" y="7"/>
                    </a:cubicBezTo>
                    <a:cubicBezTo>
                      <a:pt x="12" y="7"/>
                      <a:pt x="16" y="7"/>
                      <a:pt x="14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0" name="Freeform 640"/>
              <p:cNvSpPr>
                <a:spLocks/>
              </p:cNvSpPr>
              <p:nvPr/>
            </p:nvSpPr>
            <p:spPr bwMode="auto">
              <a:xfrm>
                <a:off x="3843499" y="4965129"/>
                <a:ext cx="1812106" cy="1216878"/>
              </a:xfrm>
              <a:custGeom>
                <a:avLst/>
                <a:gdLst>
                  <a:gd name="T0" fmla="*/ 184 w 194"/>
                  <a:gd name="T1" fmla="*/ 118 h 130"/>
                  <a:gd name="T2" fmla="*/ 161 w 194"/>
                  <a:gd name="T3" fmla="*/ 97 h 130"/>
                  <a:gd name="T4" fmla="*/ 143 w 194"/>
                  <a:gd name="T5" fmla="*/ 92 h 130"/>
                  <a:gd name="T6" fmla="*/ 138 w 194"/>
                  <a:gd name="T7" fmla="*/ 76 h 130"/>
                  <a:gd name="T8" fmla="*/ 135 w 194"/>
                  <a:gd name="T9" fmla="*/ 14 h 130"/>
                  <a:gd name="T10" fmla="*/ 84 w 194"/>
                  <a:gd name="T11" fmla="*/ 8 h 130"/>
                  <a:gd name="T12" fmla="*/ 71 w 194"/>
                  <a:gd name="T13" fmla="*/ 5 h 130"/>
                  <a:gd name="T14" fmla="*/ 62 w 194"/>
                  <a:gd name="T15" fmla="*/ 1 h 130"/>
                  <a:gd name="T16" fmla="*/ 43 w 194"/>
                  <a:gd name="T17" fmla="*/ 8 h 130"/>
                  <a:gd name="T18" fmla="*/ 32 w 194"/>
                  <a:gd name="T19" fmla="*/ 11 h 130"/>
                  <a:gd name="T20" fmla="*/ 12 w 194"/>
                  <a:gd name="T21" fmla="*/ 23 h 130"/>
                  <a:gd name="T22" fmla="*/ 26 w 194"/>
                  <a:gd name="T23" fmla="*/ 38 h 130"/>
                  <a:gd name="T24" fmla="*/ 33 w 194"/>
                  <a:gd name="T25" fmla="*/ 42 h 130"/>
                  <a:gd name="T26" fmla="*/ 38 w 194"/>
                  <a:gd name="T27" fmla="*/ 45 h 130"/>
                  <a:gd name="T28" fmla="*/ 24 w 194"/>
                  <a:gd name="T29" fmla="*/ 42 h 130"/>
                  <a:gd name="T30" fmla="*/ 9 w 194"/>
                  <a:gd name="T31" fmla="*/ 46 h 130"/>
                  <a:gd name="T32" fmla="*/ 12 w 194"/>
                  <a:gd name="T33" fmla="*/ 58 h 130"/>
                  <a:gd name="T34" fmla="*/ 32 w 194"/>
                  <a:gd name="T35" fmla="*/ 58 h 130"/>
                  <a:gd name="T36" fmla="*/ 38 w 194"/>
                  <a:gd name="T37" fmla="*/ 61 h 130"/>
                  <a:gd name="T38" fmla="*/ 21 w 194"/>
                  <a:gd name="T39" fmla="*/ 71 h 130"/>
                  <a:gd name="T40" fmla="*/ 15 w 194"/>
                  <a:gd name="T41" fmla="*/ 78 h 130"/>
                  <a:gd name="T42" fmla="*/ 17 w 194"/>
                  <a:gd name="T43" fmla="*/ 84 h 130"/>
                  <a:gd name="T44" fmla="*/ 26 w 194"/>
                  <a:gd name="T45" fmla="*/ 89 h 130"/>
                  <a:gd name="T46" fmla="*/ 22 w 194"/>
                  <a:gd name="T47" fmla="*/ 94 h 130"/>
                  <a:gd name="T48" fmla="*/ 31 w 194"/>
                  <a:gd name="T49" fmla="*/ 93 h 130"/>
                  <a:gd name="T50" fmla="*/ 38 w 194"/>
                  <a:gd name="T51" fmla="*/ 102 h 130"/>
                  <a:gd name="T52" fmla="*/ 48 w 194"/>
                  <a:gd name="T53" fmla="*/ 105 h 130"/>
                  <a:gd name="T54" fmla="*/ 54 w 194"/>
                  <a:gd name="T55" fmla="*/ 103 h 130"/>
                  <a:gd name="T56" fmla="*/ 55 w 194"/>
                  <a:gd name="T57" fmla="*/ 106 h 130"/>
                  <a:gd name="T58" fmla="*/ 51 w 194"/>
                  <a:gd name="T59" fmla="*/ 114 h 130"/>
                  <a:gd name="T60" fmla="*/ 41 w 194"/>
                  <a:gd name="T61" fmla="*/ 124 h 130"/>
                  <a:gd name="T62" fmla="*/ 36 w 194"/>
                  <a:gd name="T63" fmla="*/ 126 h 130"/>
                  <a:gd name="T64" fmla="*/ 43 w 194"/>
                  <a:gd name="T65" fmla="*/ 125 h 130"/>
                  <a:gd name="T66" fmla="*/ 54 w 194"/>
                  <a:gd name="T67" fmla="*/ 118 h 130"/>
                  <a:gd name="T68" fmla="*/ 72 w 194"/>
                  <a:gd name="T69" fmla="*/ 107 h 130"/>
                  <a:gd name="T70" fmla="*/ 77 w 194"/>
                  <a:gd name="T71" fmla="*/ 91 h 130"/>
                  <a:gd name="T72" fmla="*/ 94 w 194"/>
                  <a:gd name="T73" fmla="*/ 86 h 130"/>
                  <a:gd name="T74" fmla="*/ 87 w 194"/>
                  <a:gd name="T75" fmla="*/ 97 h 130"/>
                  <a:gd name="T76" fmla="*/ 101 w 194"/>
                  <a:gd name="T77" fmla="*/ 88 h 130"/>
                  <a:gd name="T78" fmla="*/ 119 w 194"/>
                  <a:gd name="T79" fmla="*/ 92 h 130"/>
                  <a:gd name="T80" fmla="*/ 136 w 194"/>
                  <a:gd name="T81" fmla="*/ 95 h 130"/>
                  <a:gd name="T82" fmla="*/ 145 w 194"/>
                  <a:gd name="T83" fmla="*/ 98 h 130"/>
                  <a:gd name="T84" fmla="*/ 160 w 194"/>
                  <a:gd name="T85" fmla="*/ 102 h 130"/>
                  <a:gd name="T86" fmla="*/ 169 w 194"/>
                  <a:gd name="T87" fmla="*/ 104 h 130"/>
                  <a:gd name="T88" fmla="*/ 176 w 194"/>
                  <a:gd name="T89" fmla="*/ 111 h 130"/>
                  <a:gd name="T90" fmla="*/ 184 w 194"/>
                  <a:gd name="T91" fmla="*/ 121 h 130"/>
                  <a:gd name="T92" fmla="*/ 186 w 194"/>
                  <a:gd name="T93" fmla="*/ 125 h 130"/>
                  <a:gd name="T94" fmla="*/ 194 w 194"/>
                  <a:gd name="T95" fmla="*/ 126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4" h="130">
                    <a:moveTo>
                      <a:pt x="194" y="126"/>
                    </a:moveTo>
                    <a:cubicBezTo>
                      <a:pt x="193" y="125"/>
                      <a:pt x="191" y="125"/>
                      <a:pt x="193" y="123"/>
                    </a:cubicBezTo>
                    <a:cubicBezTo>
                      <a:pt x="193" y="122"/>
                      <a:pt x="192" y="122"/>
                      <a:pt x="191" y="122"/>
                    </a:cubicBezTo>
                    <a:cubicBezTo>
                      <a:pt x="189" y="120"/>
                      <a:pt x="185" y="119"/>
                      <a:pt x="184" y="118"/>
                    </a:cubicBezTo>
                    <a:cubicBezTo>
                      <a:pt x="180" y="113"/>
                      <a:pt x="178" y="107"/>
                      <a:pt x="174" y="103"/>
                    </a:cubicBezTo>
                    <a:cubicBezTo>
                      <a:pt x="172" y="102"/>
                      <a:pt x="170" y="100"/>
                      <a:pt x="169" y="99"/>
                    </a:cubicBezTo>
                    <a:cubicBezTo>
                      <a:pt x="167" y="98"/>
                      <a:pt x="167" y="95"/>
                      <a:pt x="165" y="95"/>
                    </a:cubicBezTo>
                    <a:cubicBezTo>
                      <a:pt x="164" y="95"/>
                      <a:pt x="161" y="97"/>
                      <a:pt x="161" y="97"/>
                    </a:cubicBezTo>
                    <a:cubicBezTo>
                      <a:pt x="162" y="99"/>
                      <a:pt x="159" y="100"/>
                      <a:pt x="158" y="100"/>
                    </a:cubicBezTo>
                    <a:cubicBezTo>
                      <a:pt x="155" y="101"/>
                      <a:pt x="152" y="97"/>
                      <a:pt x="150" y="95"/>
                    </a:cubicBezTo>
                    <a:cubicBezTo>
                      <a:pt x="149" y="94"/>
                      <a:pt x="148" y="94"/>
                      <a:pt x="147" y="92"/>
                    </a:cubicBezTo>
                    <a:cubicBezTo>
                      <a:pt x="146" y="90"/>
                      <a:pt x="144" y="91"/>
                      <a:pt x="143" y="92"/>
                    </a:cubicBezTo>
                    <a:cubicBezTo>
                      <a:pt x="141" y="92"/>
                      <a:pt x="141" y="91"/>
                      <a:pt x="139" y="92"/>
                    </a:cubicBezTo>
                    <a:cubicBezTo>
                      <a:pt x="139" y="92"/>
                      <a:pt x="138" y="92"/>
                      <a:pt x="138" y="91"/>
                    </a:cubicBezTo>
                    <a:cubicBezTo>
                      <a:pt x="138" y="90"/>
                      <a:pt x="138" y="90"/>
                      <a:pt x="138" y="89"/>
                    </a:cubicBezTo>
                    <a:cubicBezTo>
                      <a:pt x="138" y="85"/>
                      <a:pt x="138" y="80"/>
                      <a:pt x="138" y="76"/>
                    </a:cubicBezTo>
                    <a:cubicBezTo>
                      <a:pt x="138" y="64"/>
                      <a:pt x="138" y="51"/>
                      <a:pt x="138" y="38"/>
                    </a:cubicBezTo>
                    <a:cubicBezTo>
                      <a:pt x="138" y="33"/>
                      <a:pt x="138" y="27"/>
                      <a:pt x="138" y="21"/>
                    </a:cubicBezTo>
                    <a:cubicBezTo>
                      <a:pt x="138" y="20"/>
                      <a:pt x="138" y="18"/>
                      <a:pt x="138" y="16"/>
                    </a:cubicBezTo>
                    <a:cubicBezTo>
                      <a:pt x="138" y="15"/>
                      <a:pt x="137" y="15"/>
                      <a:pt x="135" y="14"/>
                    </a:cubicBezTo>
                    <a:cubicBezTo>
                      <a:pt x="130" y="12"/>
                      <a:pt x="127" y="12"/>
                      <a:pt x="122" y="12"/>
                    </a:cubicBezTo>
                    <a:cubicBezTo>
                      <a:pt x="117" y="12"/>
                      <a:pt x="113" y="11"/>
                      <a:pt x="108" y="10"/>
                    </a:cubicBezTo>
                    <a:cubicBezTo>
                      <a:pt x="102" y="10"/>
                      <a:pt x="97" y="8"/>
                      <a:pt x="92" y="8"/>
                    </a:cubicBezTo>
                    <a:cubicBezTo>
                      <a:pt x="89" y="8"/>
                      <a:pt x="87" y="9"/>
                      <a:pt x="84" y="8"/>
                    </a:cubicBezTo>
                    <a:cubicBezTo>
                      <a:pt x="84" y="8"/>
                      <a:pt x="80" y="7"/>
                      <a:pt x="80" y="7"/>
                    </a:cubicBezTo>
                    <a:cubicBezTo>
                      <a:pt x="80" y="7"/>
                      <a:pt x="81" y="5"/>
                      <a:pt x="81" y="4"/>
                    </a:cubicBezTo>
                    <a:cubicBezTo>
                      <a:pt x="81" y="4"/>
                      <a:pt x="78" y="4"/>
                      <a:pt x="78" y="4"/>
                    </a:cubicBezTo>
                    <a:cubicBezTo>
                      <a:pt x="76" y="4"/>
                      <a:pt x="73" y="5"/>
                      <a:pt x="71" y="5"/>
                    </a:cubicBezTo>
                    <a:cubicBezTo>
                      <a:pt x="69" y="5"/>
                      <a:pt x="70" y="1"/>
                      <a:pt x="67" y="3"/>
                    </a:cubicBezTo>
                    <a:cubicBezTo>
                      <a:pt x="66" y="3"/>
                      <a:pt x="65" y="5"/>
                      <a:pt x="64" y="4"/>
                    </a:cubicBezTo>
                    <a:cubicBezTo>
                      <a:pt x="62" y="4"/>
                      <a:pt x="62" y="3"/>
                      <a:pt x="64" y="2"/>
                    </a:cubicBezTo>
                    <a:cubicBezTo>
                      <a:pt x="66" y="2"/>
                      <a:pt x="63" y="1"/>
                      <a:pt x="62" y="1"/>
                    </a:cubicBezTo>
                    <a:cubicBezTo>
                      <a:pt x="58" y="0"/>
                      <a:pt x="58" y="1"/>
                      <a:pt x="56" y="3"/>
                    </a:cubicBezTo>
                    <a:cubicBezTo>
                      <a:pt x="53" y="6"/>
                      <a:pt x="49" y="4"/>
                      <a:pt x="45" y="5"/>
                    </a:cubicBezTo>
                    <a:cubicBezTo>
                      <a:pt x="41" y="6"/>
                      <a:pt x="45" y="8"/>
                      <a:pt x="45" y="8"/>
                    </a:cubicBezTo>
                    <a:cubicBezTo>
                      <a:pt x="44" y="8"/>
                      <a:pt x="43" y="8"/>
                      <a:pt x="43" y="8"/>
                    </a:cubicBezTo>
                    <a:cubicBezTo>
                      <a:pt x="43" y="8"/>
                      <a:pt x="44" y="10"/>
                      <a:pt x="43" y="10"/>
                    </a:cubicBezTo>
                    <a:cubicBezTo>
                      <a:pt x="42" y="10"/>
                      <a:pt x="42" y="8"/>
                      <a:pt x="42" y="7"/>
                    </a:cubicBezTo>
                    <a:cubicBezTo>
                      <a:pt x="41" y="7"/>
                      <a:pt x="38" y="10"/>
                      <a:pt x="38" y="10"/>
                    </a:cubicBezTo>
                    <a:cubicBezTo>
                      <a:pt x="36" y="11"/>
                      <a:pt x="34" y="9"/>
                      <a:pt x="32" y="11"/>
                    </a:cubicBezTo>
                    <a:cubicBezTo>
                      <a:pt x="30" y="12"/>
                      <a:pt x="28" y="13"/>
                      <a:pt x="27" y="15"/>
                    </a:cubicBezTo>
                    <a:cubicBezTo>
                      <a:pt x="27" y="17"/>
                      <a:pt x="27" y="19"/>
                      <a:pt x="25" y="20"/>
                    </a:cubicBezTo>
                    <a:cubicBezTo>
                      <a:pt x="23" y="21"/>
                      <a:pt x="22" y="22"/>
                      <a:pt x="20" y="22"/>
                    </a:cubicBezTo>
                    <a:cubicBezTo>
                      <a:pt x="19" y="22"/>
                      <a:pt x="13" y="22"/>
                      <a:pt x="12" y="23"/>
                    </a:cubicBezTo>
                    <a:cubicBezTo>
                      <a:pt x="12" y="24"/>
                      <a:pt x="10" y="27"/>
                      <a:pt x="10" y="27"/>
                    </a:cubicBezTo>
                    <a:cubicBezTo>
                      <a:pt x="11" y="28"/>
                      <a:pt x="14" y="28"/>
                      <a:pt x="15" y="29"/>
                    </a:cubicBezTo>
                    <a:cubicBezTo>
                      <a:pt x="18" y="30"/>
                      <a:pt x="21" y="32"/>
                      <a:pt x="23" y="34"/>
                    </a:cubicBezTo>
                    <a:cubicBezTo>
                      <a:pt x="24" y="35"/>
                      <a:pt x="24" y="37"/>
                      <a:pt x="26" y="38"/>
                    </a:cubicBezTo>
                    <a:cubicBezTo>
                      <a:pt x="28" y="38"/>
                      <a:pt x="29" y="38"/>
                      <a:pt x="31" y="37"/>
                    </a:cubicBezTo>
                    <a:cubicBezTo>
                      <a:pt x="31" y="37"/>
                      <a:pt x="34" y="38"/>
                      <a:pt x="34" y="38"/>
                    </a:cubicBezTo>
                    <a:cubicBezTo>
                      <a:pt x="36" y="41"/>
                      <a:pt x="31" y="39"/>
                      <a:pt x="31" y="39"/>
                    </a:cubicBezTo>
                    <a:cubicBezTo>
                      <a:pt x="29" y="39"/>
                      <a:pt x="32" y="41"/>
                      <a:pt x="33" y="42"/>
                    </a:cubicBezTo>
                    <a:cubicBezTo>
                      <a:pt x="34" y="44"/>
                      <a:pt x="35" y="43"/>
                      <a:pt x="37" y="42"/>
                    </a:cubicBezTo>
                    <a:cubicBezTo>
                      <a:pt x="38" y="41"/>
                      <a:pt x="41" y="41"/>
                      <a:pt x="42" y="42"/>
                    </a:cubicBezTo>
                    <a:cubicBezTo>
                      <a:pt x="43" y="43"/>
                      <a:pt x="38" y="44"/>
                      <a:pt x="38" y="44"/>
                    </a:cubicBezTo>
                    <a:cubicBezTo>
                      <a:pt x="37" y="44"/>
                      <a:pt x="38" y="44"/>
                      <a:pt x="38" y="45"/>
                    </a:cubicBezTo>
                    <a:cubicBezTo>
                      <a:pt x="38" y="46"/>
                      <a:pt x="36" y="45"/>
                      <a:pt x="36" y="45"/>
                    </a:cubicBezTo>
                    <a:cubicBezTo>
                      <a:pt x="35" y="45"/>
                      <a:pt x="34" y="46"/>
                      <a:pt x="32" y="46"/>
                    </a:cubicBezTo>
                    <a:cubicBezTo>
                      <a:pt x="30" y="46"/>
                      <a:pt x="26" y="47"/>
                      <a:pt x="24" y="46"/>
                    </a:cubicBezTo>
                    <a:cubicBezTo>
                      <a:pt x="22" y="45"/>
                      <a:pt x="25" y="43"/>
                      <a:pt x="24" y="42"/>
                    </a:cubicBezTo>
                    <a:cubicBezTo>
                      <a:pt x="23" y="42"/>
                      <a:pt x="21" y="42"/>
                      <a:pt x="20" y="43"/>
                    </a:cubicBezTo>
                    <a:cubicBezTo>
                      <a:pt x="19" y="43"/>
                      <a:pt x="17" y="43"/>
                      <a:pt x="16" y="43"/>
                    </a:cubicBezTo>
                    <a:cubicBezTo>
                      <a:pt x="14" y="44"/>
                      <a:pt x="15" y="46"/>
                      <a:pt x="15" y="46"/>
                    </a:cubicBezTo>
                    <a:cubicBezTo>
                      <a:pt x="13" y="46"/>
                      <a:pt x="11" y="45"/>
                      <a:pt x="9" y="46"/>
                    </a:cubicBezTo>
                    <a:cubicBezTo>
                      <a:pt x="8" y="47"/>
                      <a:pt x="6" y="48"/>
                      <a:pt x="5" y="49"/>
                    </a:cubicBezTo>
                    <a:cubicBezTo>
                      <a:pt x="0" y="52"/>
                      <a:pt x="12" y="52"/>
                      <a:pt x="12" y="53"/>
                    </a:cubicBezTo>
                    <a:cubicBezTo>
                      <a:pt x="11" y="54"/>
                      <a:pt x="8" y="54"/>
                      <a:pt x="10" y="55"/>
                    </a:cubicBezTo>
                    <a:cubicBezTo>
                      <a:pt x="11" y="56"/>
                      <a:pt x="11" y="58"/>
                      <a:pt x="12" y="58"/>
                    </a:cubicBezTo>
                    <a:cubicBezTo>
                      <a:pt x="16" y="59"/>
                      <a:pt x="19" y="58"/>
                      <a:pt x="23" y="58"/>
                    </a:cubicBezTo>
                    <a:cubicBezTo>
                      <a:pt x="24" y="59"/>
                      <a:pt x="25" y="59"/>
                      <a:pt x="26" y="59"/>
                    </a:cubicBezTo>
                    <a:cubicBezTo>
                      <a:pt x="28" y="59"/>
                      <a:pt x="27" y="59"/>
                      <a:pt x="29" y="60"/>
                    </a:cubicBezTo>
                    <a:cubicBezTo>
                      <a:pt x="29" y="60"/>
                      <a:pt x="31" y="58"/>
                      <a:pt x="32" y="58"/>
                    </a:cubicBezTo>
                    <a:cubicBezTo>
                      <a:pt x="33" y="57"/>
                      <a:pt x="34" y="57"/>
                      <a:pt x="35" y="57"/>
                    </a:cubicBezTo>
                    <a:cubicBezTo>
                      <a:pt x="36" y="56"/>
                      <a:pt x="37" y="55"/>
                      <a:pt x="37" y="55"/>
                    </a:cubicBezTo>
                    <a:cubicBezTo>
                      <a:pt x="38" y="56"/>
                      <a:pt x="39" y="57"/>
                      <a:pt x="38" y="58"/>
                    </a:cubicBezTo>
                    <a:cubicBezTo>
                      <a:pt x="37" y="59"/>
                      <a:pt x="36" y="59"/>
                      <a:pt x="38" y="61"/>
                    </a:cubicBezTo>
                    <a:cubicBezTo>
                      <a:pt x="40" y="65"/>
                      <a:pt x="38" y="68"/>
                      <a:pt x="33" y="67"/>
                    </a:cubicBezTo>
                    <a:cubicBezTo>
                      <a:pt x="33" y="67"/>
                      <a:pt x="32" y="66"/>
                      <a:pt x="31" y="67"/>
                    </a:cubicBezTo>
                    <a:cubicBezTo>
                      <a:pt x="30" y="68"/>
                      <a:pt x="29" y="70"/>
                      <a:pt x="28" y="70"/>
                    </a:cubicBezTo>
                    <a:cubicBezTo>
                      <a:pt x="26" y="71"/>
                      <a:pt x="20" y="68"/>
                      <a:pt x="21" y="71"/>
                    </a:cubicBezTo>
                    <a:cubicBezTo>
                      <a:pt x="21" y="71"/>
                      <a:pt x="18" y="73"/>
                      <a:pt x="19" y="73"/>
                    </a:cubicBezTo>
                    <a:cubicBezTo>
                      <a:pt x="19" y="73"/>
                      <a:pt x="20" y="73"/>
                      <a:pt x="20" y="73"/>
                    </a:cubicBezTo>
                    <a:cubicBezTo>
                      <a:pt x="21" y="74"/>
                      <a:pt x="18" y="75"/>
                      <a:pt x="17" y="76"/>
                    </a:cubicBezTo>
                    <a:cubicBezTo>
                      <a:pt x="16" y="76"/>
                      <a:pt x="15" y="77"/>
                      <a:pt x="15" y="78"/>
                    </a:cubicBezTo>
                    <a:cubicBezTo>
                      <a:pt x="14" y="80"/>
                      <a:pt x="16" y="80"/>
                      <a:pt x="14" y="81"/>
                    </a:cubicBezTo>
                    <a:cubicBezTo>
                      <a:pt x="12" y="82"/>
                      <a:pt x="14" y="84"/>
                      <a:pt x="15" y="85"/>
                    </a:cubicBezTo>
                    <a:cubicBezTo>
                      <a:pt x="15" y="86"/>
                      <a:pt x="18" y="81"/>
                      <a:pt x="19" y="81"/>
                    </a:cubicBezTo>
                    <a:cubicBezTo>
                      <a:pt x="19" y="81"/>
                      <a:pt x="17" y="84"/>
                      <a:pt x="17" y="84"/>
                    </a:cubicBezTo>
                    <a:cubicBezTo>
                      <a:pt x="16" y="85"/>
                      <a:pt x="19" y="87"/>
                      <a:pt x="20" y="87"/>
                    </a:cubicBezTo>
                    <a:cubicBezTo>
                      <a:pt x="21" y="88"/>
                      <a:pt x="21" y="89"/>
                      <a:pt x="22" y="88"/>
                    </a:cubicBezTo>
                    <a:cubicBezTo>
                      <a:pt x="23" y="87"/>
                      <a:pt x="24" y="86"/>
                      <a:pt x="24" y="86"/>
                    </a:cubicBezTo>
                    <a:cubicBezTo>
                      <a:pt x="24" y="87"/>
                      <a:pt x="25" y="89"/>
                      <a:pt x="26" y="89"/>
                    </a:cubicBezTo>
                    <a:cubicBezTo>
                      <a:pt x="24" y="90"/>
                      <a:pt x="23" y="89"/>
                      <a:pt x="22" y="89"/>
                    </a:cubicBezTo>
                    <a:cubicBezTo>
                      <a:pt x="21" y="90"/>
                      <a:pt x="20" y="87"/>
                      <a:pt x="19" y="87"/>
                    </a:cubicBezTo>
                    <a:cubicBezTo>
                      <a:pt x="18" y="87"/>
                      <a:pt x="16" y="90"/>
                      <a:pt x="18" y="91"/>
                    </a:cubicBezTo>
                    <a:cubicBezTo>
                      <a:pt x="20" y="92"/>
                      <a:pt x="20" y="93"/>
                      <a:pt x="22" y="94"/>
                    </a:cubicBezTo>
                    <a:cubicBezTo>
                      <a:pt x="23" y="96"/>
                      <a:pt x="25" y="95"/>
                      <a:pt x="27" y="95"/>
                    </a:cubicBezTo>
                    <a:cubicBezTo>
                      <a:pt x="28" y="94"/>
                      <a:pt x="30" y="95"/>
                      <a:pt x="30" y="93"/>
                    </a:cubicBezTo>
                    <a:cubicBezTo>
                      <a:pt x="30" y="91"/>
                      <a:pt x="31" y="88"/>
                      <a:pt x="33" y="89"/>
                    </a:cubicBezTo>
                    <a:cubicBezTo>
                      <a:pt x="33" y="88"/>
                      <a:pt x="31" y="92"/>
                      <a:pt x="31" y="93"/>
                    </a:cubicBezTo>
                    <a:cubicBezTo>
                      <a:pt x="31" y="94"/>
                      <a:pt x="35" y="97"/>
                      <a:pt x="34" y="98"/>
                    </a:cubicBezTo>
                    <a:cubicBezTo>
                      <a:pt x="32" y="100"/>
                      <a:pt x="35" y="101"/>
                      <a:pt x="35" y="101"/>
                    </a:cubicBezTo>
                    <a:cubicBezTo>
                      <a:pt x="34" y="101"/>
                      <a:pt x="32" y="104"/>
                      <a:pt x="32" y="104"/>
                    </a:cubicBezTo>
                    <a:cubicBezTo>
                      <a:pt x="33" y="105"/>
                      <a:pt x="38" y="102"/>
                      <a:pt x="38" y="102"/>
                    </a:cubicBezTo>
                    <a:cubicBezTo>
                      <a:pt x="38" y="103"/>
                      <a:pt x="37" y="103"/>
                      <a:pt x="37" y="104"/>
                    </a:cubicBezTo>
                    <a:cubicBezTo>
                      <a:pt x="37" y="104"/>
                      <a:pt x="39" y="102"/>
                      <a:pt x="40" y="101"/>
                    </a:cubicBezTo>
                    <a:cubicBezTo>
                      <a:pt x="41" y="101"/>
                      <a:pt x="45" y="102"/>
                      <a:pt x="45" y="103"/>
                    </a:cubicBezTo>
                    <a:cubicBezTo>
                      <a:pt x="46" y="104"/>
                      <a:pt x="48" y="107"/>
                      <a:pt x="48" y="105"/>
                    </a:cubicBezTo>
                    <a:cubicBezTo>
                      <a:pt x="48" y="104"/>
                      <a:pt x="50" y="100"/>
                      <a:pt x="50" y="100"/>
                    </a:cubicBezTo>
                    <a:cubicBezTo>
                      <a:pt x="50" y="99"/>
                      <a:pt x="53" y="102"/>
                      <a:pt x="53" y="101"/>
                    </a:cubicBezTo>
                    <a:cubicBezTo>
                      <a:pt x="53" y="101"/>
                      <a:pt x="50" y="101"/>
                      <a:pt x="50" y="102"/>
                    </a:cubicBezTo>
                    <a:cubicBezTo>
                      <a:pt x="50" y="104"/>
                      <a:pt x="53" y="104"/>
                      <a:pt x="54" y="103"/>
                    </a:cubicBezTo>
                    <a:cubicBezTo>
                      <a:pt x="55" y="102"/>
                      <a:pt x="56" y="103"/>
                      <a:pt x="57" y="102"/>
                    </a:cubicBezTo>
                    <a:cubicBezTo>
                      <a:pt x="57" y="102"/>
                      <a:pt x="59" y="100"/>
                      <a:pt x="59" y="100"/>
                    </a:cubicBezTo>
                    <a:cubicBezTo>
                      <a:pt x="59" y="100"/>
                      <a:pt x="57" y="103"/>
                      <a:pt x="56" y="104"/>
                    </a:cubicBezTo>
                    <a:cubicBezTo>
                      <a:pt x="56" y="105"/>
                      <a:pt x="56" y="105"/>
                      <a:pt x="55" y="106"/>
                    </a:cubicBezTo>
                    <a:cubicBezTo>
                      <a:pt x="55" y="107"/>
                      <a:pt x="56" y="106"/>
                      <a:pt x="56" y="107"/>
                    </a:cubicBezTo>
                    <a:cubicBezTo>
                      <a:pt x="56" y="107"/>
                      <a:pt x="55" y="108"/>
                      <a:pt x="54" y="109"/>
                    </a:cubicBezTo>
                    <a:cubicBezTo>
                      <a:pt x="54" y="111"/>
                      <a:pt x="54" y="111"/>
                      <a:pt x="55" y="112"/>
                    </a:cubicBezTo>
                    <a:cubicBezTo>
                      <a:pt x="55" y="112"/>
                      <a:pt x="52" y="114"/>
                      <a:pt x="51" y="114"/>
                    </a:cubicBezTo>
                    <a:cubicBezTo>
                      <a:pt x="50" y="116"/>
                      <a:pt x="49" y="117"/>
                      <a:pt x="47" y="118"/>
                    </a:cubicBezTo>
                    <a:cubicBezTo>
                      <a:pt x="45" y="118"/>
                      <a:pt x="43" y="120"/>
                      <a:pt x="42" y="121"/>
                    </a:cubicBezTo>
                    <a:cubicBezTo>
                      <a:pt x="41" y="121"/>
                      <a:pt x="41" y="122"/>
                      <a:pt x="40" y="122"/>
                    </a:cubicBezTo>
                    <a:cubicBezTo>
                      <a:pt x="40" y="123"/>
                      <a:pt x="41" y="124"/>
                      <a:pt x="41" y="124"/>
                    </a:cubicBezTo>
                    <a:cubicBezTo>
                      <a:pt x="40" y="125"/>
                      <a:pt x="37" y="124"/>
                      <a:pt x="36" y="124"/>
                    </a:cubicBezTo>
                    <a:cubicBezTo>
                      <a:pt x="33" y="124"/>
                      <a:pt x="32" y="125"/>
                      <a:pt x="30" y="127"/>
                    </a:cubicBezTo>
                    <a:cubicBezTo>
                      <a:pt x="29" y="128"/>
                      <a:pt x="30" y="130"/>
                      <a:pt x="31" y="129"/>
                    </a:cubicBezTo>
                    <a:cubicBezTo>
                      <a:pt x="33" y="128"/>
                      <a:pt x="35" y="125"/>
                      <a:pt x="36" y="126"/>
                    </a:cubicBezTo>
                    <a:cubicBezTo>
                      <a:pt x="36" y="125"/>
                      <a:pt x="35" y="129"/>
                      <a:pt x="38" y="126"/>
                    </a:cubicBezTo>
                    <a:cubicBezTo>
                      <a:pt x="38" y="126"/>
                      <a:pt x="40" y="129"/>
                      <a:pt x="41" y="127"/>
                    </a:cubicBezTo>
                    <a:cubicBezTo>
                      <a:pt x="41" y="126"/>
                      <a:pt x="40" y="126"/>
                      <a:pt x="41" y="126"/>
                    </a:cubicBezTo>
                    <a:cubicBezTo>
                      <a:pt x="42" y="125"/>
                      <a:pt x="42" y="125"/>
                      <a:pt x="43" y="125"/>
                    </a:cubicBezTo>
                    <a:cubicBezTo>
                      <a:pt x="44" y="125"/>
                      <a:pt x="44" y="125"/>
                      <a:pt x="45" y="124"/>
                    </a:cubicBezTo>
                    <a:cubicBezTo>
                      <a:pt x="46" y="123"/>
                      <a:pt x="48" y="123"/>
                      <a:pt x="50" y="122"/>
                    </a:cubicBezTo>
                    <a:cubicBezTo>
                      <a:pt x="53" y="121"/>
                      <a:pt x="49" y="121"/>
                      <a:pt x="51" y="120"/>
                    </a:cubicBezTo>
                    <a:cubicBezTo>
                      <a:pt x="52" y="119"/>
                      <a:pt x="53" y="118"/>
                      <a:pt x="54" y="118"/>
                    </a:cubicBezTo>
                    <a:cubicBezTo>
                      <a:pt x="56" y="117"/>
                      <a:pt x="58" y="116"/>
                      <a:pt x="59" y="116"/>
                    </a:cubicBezTo>
                    <a:cubicBezTo>
                      <a:pt x="62" y="114"/>
                      <a:pt x="60" y="115"/>
                      <a:pt x="60" y="113"/>
                    </a:cubicBezTo>
                    <a:cubicBezTo>
                      <a:pt x="60" y="113"/>
                      <a:pt x="68" y="109"/>
                      <a:pt x="69" y="108"/>
                    </a:cubicBezTo>
                    <a:cubicBezTo>
                      <a:pt x="70" y="108"/>
                      <a:pt x="72" y="108"/>
                      <a:pt x="72" y="107"/>
                    </a:cubicBezTo>
                    <a:cubicBezTo>
                      <a:pt x="72" y="104"/>
                      <a:pt x="73" y="105"/>
                      <a:pt x="75" y="104"/>
                    </a:cubicBezTo>
                    <a:cubicBezTo>
                      <a:pt x="78" y="102"/>
                      <a:pt x="69" y="101"/>
                      <a:pt x="73" y="97"/>
                    </a:cubicBezTo>
                    <a:cubicBezTo>
                      <a:pt x="75" y="96"/>
                      <a:pt x="77" y="96"/>
                      <a:pt x="78" y="95"/>
                    </a:cubicBezTo>
                    <a:cubicBezTo>
                      <a:pt x="79" y="94"/>
                      <a:pt x="79" y="91"/>
                      <a:pt x="77" y="91"/>
                    </a:cubicBezTo>
                    <a:cubicBezTo>
                      <a:pt x="79" y="91"/>
                      <a:pt x="79" y="92"/>
                      <a:pt x="81" y="91"/>
                    </a:cubicBezTo>
                    <a:cubicBezTo>
                      <a:pt x="82" y="90"/>
                      <a:pt x="83" y="88"/>
                      <a:pt x="85" y="87"/>
                    </a:cubicBezTo>
                    <a:cubicBezTo>
                      <a:pt x="86" y="86"/>
                      <a:pt x="88" y="84"/>
                      <a:pt x="89" y="84"/>
                    </a:cubicBezTo>
                    <a:cubicBezTo>
                      <a:pt x="90" y="84"/>
                      <a:pt x="95" y="84"/>
                      <a:pt x="94" y="86"/>
                    </a:cubicBezTo>
                    <a:cubicBezTo>
                      <a:pt x="93" y="87"/>
                      <a:pt x="91" y="85"/>
                      <a:pt x="89" y="86"/>
                    </a:cubicBezTo>
                    <a:cubicBezTo>
                      <a:pt x="87" y="87"/>
                      <a:pt x="87" y="88"/>
                      <a:pt x="86" y="90"/>
                    </a:cubicBezTo>
                    <a:cubicBezTo>
                      <a:pt x="86" y="92"/>
                      <a:pt x="84" y="94"/>
                      <a:pt x="84" y="96"/>
                    </a:cubicBezTo>
                    <a:cubicBezTo>
                      <a:pt x="83" y="97"/>
                      <a:pt x="87" y="96"/>
                      <a:pt x="87" y="97"/>
                    </a:cubicBezTo>
                    <a:cubicBezTo>
                      <a:pt x="86" y="97"/>
                      <a:pt x="81" y="99"/>
                      <a:pt x="85" y="99"/>
                    </a:cubicBezTo>
                    <a:cubicBezTo>
                      <a:pt x="88" y="99"/>
                      <a:pt x="90" y="97"/>
                      <a:pt x="93" y="96"/>
                    </a:cubicBezTo>
                    <a:cubicBezTo>
                      <a:pt x="95" y="94"/>
                      <a:pt x="97" y="94"/>
                      <a:pt x="99" y="93"/>
                    </a:cubicBezTo>
                    <a:cubicBezTo>
                      <a:pt x="103" y="92"/>
                      <a:pt x="101" y="90"/>
                      <a:pt x="101" y="88"/>
                    </a:cubicBezTo>
                    <a:cubicBezTo>
                      <a:pt x="100" y="84"/>
                      <a:pt x="109" y="87"/>
                      <a:pt x="111" y="88"/>
                    </a:cubicBezTo>
                    <a:cubicBezTo>
                      <a:pt x="113" y="88"/>
                      <a:pt x="114" y="90"/>
                      <a:pt x="116" y="91"/>
                    </a:cubicBezTo>
                    <a:cubicBezTo>
                      <a:pt x="116" y="91"/>
                      <a:pt x="118" y="88"/>
                      <a:pt x="119" y="89"/>
                    </a:cubicBezTo>
                    <a:cubicBezTo>
                      <a:pt x="119" y="89"/>
                      <a:pt x="119" y="91"/>
                      <a:pt x="119" y="92"/>
                    </a:cubicBezTo>
                    <a:cubicBezTo>
                      <a:pt x="121" y="93"/>
                      <a:pt x="122" y="93"/>
                      <a:pt x="123" y="93"/>
                    </a:cubicBezTo>
                    <a:cubicBezTo>
                      <a:pt x="126" y="93"/>
                      <a:pt x="129" y="92"/>
                      <a:pt x="131" y="93"/>
                    </a:cubicBezTo>
                    <a:cubicBezTo>
                      <a:pt x="132" y="93"/>
                      <a:pt x="133" y="94"/>
                      <a:pt x="134" y="93"/>
                    </a:cubicBezTo>
                    <a:cubicBezTo>
                      <a:pt x="135" y="93"/>
                      <a:pt x="135" y="94"/>
                      <a:pt x="136" y="95"/>
                    </a:cubicBezTo>
                    <a:cubicBezTo>
                      <a:pt x="137" y="95"/>
                      <a:pt x="139" y="96"/>
                      <a:pt x="140" y="96"/>
                    </a:cubicBezTo>
                    <a:cubicBezTo>
                      <a:pt x="142" y="96"/>
                      <a:pt x="143" y="94"/>
                      <a:pt x="144" y="94"/>
                    </a:cubicBezTo>
                    <a:cubicBezTo>
                      <a:pt x="146" y="93"/>
                      <a:pt x="145" y="96"/>
                      <a:pt x="145" y="96"/>
                    </a:cubicBezTo>
                    <a:cubicBezTo>
                      <a:pt x="144" y="97"/>
                      <a:pt x="144" y="97"/>
                      <a:pt x="145" y="98"/>
                    </a:cubicBezTo>
                    <a:cubicBezTo>
                      <a:pt x="148" y="99"/>
                      <a:pt x="150" y="100"/>
                      <a:pt x="152" y="101"/>
                    </a:cubicBezTo>
                    <a:cubicBezTo>
                      <a:pt x="154" y="103"/>
                      <a:pt x="156" y="105"/>
                      <a:pt x="158" y="106"/>
                    </a:cubicBezTo>
                    <a:cubicBezTo>
                      <a:pt x="159" y="106"/>
                      <a:pt x="160" y="105"/>
                      <a:pt x="161" y="105"/>
                    </a:cubicBezTo>
                    <a:cubicBezTo>
                      <a:pt x="162" y="104"/>
                      <a:pt x="160" y="103"/>
                      <a:pt x="160" y="102"/>
                    </a:cubicBezTo>
                    <a:cubicBezTo>
                      <a:pt x="160" y="101"/>
                      <a:pt x="163" y="103"/>
                      <a:pt x="163" y="103"/>
                    </a:cubicBezTo>
                    <a:cubicBezTo>
                      <a:pt x="163" y="104"/>
                      <a:pt x="166" y="106"/>
                      <a:pt x="167" y="105"/>
                    </a:cubicBezTo>
                    <a:cubicBezTo>
                      <a:pt x="167" y="105"/>
                      <a:pt x="165" y="99"/>
                      <a:pt x="165" y="99"/>
                    </a:cubicBezTo>
                    <a:cubicBezTo>
                      <a:pt x="166" y="99"/>
                      <a:pt x="168" y="104"/>
                      <a:pt x="169" y="104"/>
                    </a:cubicBezTo>
                    <a:cubicBezTo>
                      <a:pt x="169" y="105"/>
                      <a:pt x="170" y="107"/>
                      <a:pt x="171" y="107"/>
                    </a:cubicBezTo>
                    <a:cubicBezTo>
                      <a:pt x="172" y="107"/>
                      <a:pt x="173" y="105"/>
                      <a:pt x="173" y="105"/>
                    </a:cubicBezTo>
                    <a:cubicBezTo>
                      <a:pt x="171" y="106"/>
                      <a:pt x="177" y="110"/>
                      <a:pt x="177" y="111"/>
                    </a:cubicBezTo>
                    <a:cubicBezTo>
                      <a:pt x="176" y="111"/>
                      <a:pt x="176" y="111"/>
                      <a:pt x="176" y="111"/>
                    </a:cubicBezTo>
                    <a:cubicBezTo>
                      <a:pt x="175" y="112"/>
                      <a:pt x="177" y="112"/>
                      <a:pt x="177" y="113"/>
                    </a:cubicBezTo>
                    <a:cubicBezTo>
                      <a:pt x="177" y="113"/>
                      <a:pt x="175" y="114"/>
                      <a:pt x="176" y="114"/>
                    </a:cubicBezTo>
                    <a:cubicBezTo>
                      <a:pt x="177" y="115"/>
                      <a:pt x="178" y="116"/>
                      <a:pt x="179" y="117"/>
                    </a:cubicBezTo>
                    <a:cubicBezTo>
                      <a:pt x="181" y="119"/>
                      <a:pt x="182" y="120"/>
                      <a:pt x="184" y="121"/>
                    </a:cubicBezTo>
                    <a:cubicBezTo>
                      <a:pt x="184" y="121"/>
                      <a:pt x="182" y="125"/>
                      <a:pt x="183" y="125"/>
                    </a:cubicBezTo>
                    <a:cubicBezTo>
                      <a:pt x="184" y="126"/>
                      <a:pt x="184" y="124"/>
                      <a:pt x="184" y="124"/>
                    </a:cubicBezTo>
                    <a:cubicBezTo>
                      <a:pt x="185" y="123"/>
                      <a:pt x="185" y="126"/>
                      <a:pt x="186" y="127"/>
                    </a:cubicBezTo>
                    <a:cubicBezTo>
                      <a:pt x="186" y="127"/>
                      <a:pt x="186" y="126"/>
                      <a:pt x="186" y="125"/>
                    </a:cubicBezTo>
                    <a:cubicBezTo>
                      <a:pt x="186" y="127"/>
                      <a:pt x="192" y="130"/>
                      <a:pt x="193" y="127"/>
                    </a:cubicBezTo>
                    <a:cubicBezTo>
                      <a:pt x="193" y="127"/>
                      <a:pt x="193" y="128"/>
                      <a:pt x="193" y="128"/>
                    </a:cubicBezTo>
                    <a:cubicBezTo>
                      <a:pt x="193" y="128"/>
                      <a:pt x="194" y="127"/>
                      <a:pt x="194" y="126"/>
                    </a:cubicBezTo>
                    <a:cubicBezTo>
                      <a:pt x="193" y="126"/>
                      <a:pt x="194" y="127"/>
                      <a:pt x="194" y="12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1" name="Freeform 641"/>
              <p:cNvSpPr>
                <a:spLocks/>
              </p:cNvSpPr>
              <p:nvPr/>
            </p:nvSpPr>
            <p:spPr bwMode="auto">
              <a:xfrm>
                <a:off x="5888086" y="6516489"/>
                <a:ext cx="2697455" cy="1337930"/>
              </a:xfrm>
              <a:custGeom>
                <a:avLst/>
                <a:gdLst>
                  <a:gd name="T0" fmla="*/ 84 w 289"/>
                  <a:gd name="T1" fmla="*/ 106 h 143"/>
                  <a:gd name="T2" fmla="*/ 105 w 289"/>
                  <a:gd name="T3" fmla="*/ 119 h 143"/>
                  <a:gd name="T4" fmla="*/ 125 w 289"/>
                  <a:gd name="T5" fmla="*/ 127 h 143"/>
                  <a:gd name="T6" fmla="*/ 137 w 289"/>
                  <a:gd name="T7" fmla="*/ 127 h 143"/>
                  <a:gd name="T8" fmla="*/ 149 w 289"/>
                  <a:gd name="T9" fmla="*/ 119 h 143"/>
                  <a:gd name="T10" fmla="*/ 162 w 289"/>
                  <a:gd name="T11" fmla="*/ 118 h 143"/>
                  <a:gd name="T12" fmla="*/ 177 w 289"/>
                  <a:gd name="T13" fmla="*/ 119 h 143"/>
                  <a:gd name="T14" fmla="*/ 171 w 289"/>
                  <a:gd name="T15" fmla="*/ 113 h 143"/>
                  <a:gd name="T16" fmla="*/ 186 w 289"/>
                  <a:gd name="T17" fmla="*/ 113 h 143"/>
                  <a:gd name="T18" fmla="*/ 209 w 289"/>
                  <a:gd name="T19" fmla="*/ 122 h 143"/>
                  <a:gd name="T20" fmla="*/ 213 w 289"/>
                  <a:gd name="T21" fmla="*/ 133 h 143"/>
                  <a:gd name="T22" fmla="*/ 220 w 289"/>
                  <a:gd name="T23" fmla="*/ 143 h 143"/>
                  <a:gd name="T24" fmla="*/ 215 w 289"/>
                  <a:gd name="T25" fmla="*/ 108 h 143"/>
                  <a:gd name="T26" fmla="*/ 234 w 289"/>
                  <a:gd name="T27" fmla="*/ 92 h 143"/>
                  <a:gd name="T28" fmla="*/ 239 w 289"/>
                  <a:gd name="T29" fmla="*/ 86 h 143"/>
                  <a:gd name="T30" fmla="*/ 244 w 289"/>
                  <a:gd name="T31" fmla="*/ 82 h 143"/>
                  <a:gd name="T32" fmla="*/ 242 w 289"/>
                  <a:gd name="T33" fmla="*/ 78 h 143"/>
                  <a:gd name="T34" fmla="*/ 238 w 289"/>
                  <a:gd name="T35" fmla="*/ 71 h 143"/>
                  <a:gd name="T36" fmla="*/ 239 w 289"/>
                  <a:gd name="T37" fmla="*/ 69 h 143"/>
                  <a:gd name="T38" fmla="*/ 242 w 289"/>
                  <a:gd name="T39" fmla="*/ 75 h 143"/>
                  <a:gd name="T40" fmla="*/ 246 w 289"/>
                  <a:gd name="T41" fmla="*/ 62 h 143"/>
                  <a:gd name="T42" fmla="*/ 253 w 289"/>
                  <a:gd name="T43" fmla="*/ 52 h 143"/>
                  <a:gd name="T44" fmla="*/ 265 w 289"/>
                  <a:gd name="T45" fmla="*/ 48 h 143"/>
                  <a:gd name="T46" fmla="*/ 271 w 289"/>
                  <a:gd name="T47" fmla="*/ 48 h 143"/>
                  <a:gd name="T48" fmla="*/ 274 w 289"/>
                  <a:gd name="T49" fmla="*/ 35 h 143"/>
                  <a:gd name="T50" fmla="*/ 288 w 289"/>
                  <a:gd name="T51" fmla="*/ 28 h 143"/>
                  <a:gd name="T52" fmla="*/ 276 w 289"/>
                  <a:gd name="T53" fmla="*/ 13 h 143"/>
                  <a:gd name="T54" fmla="*/ 264 w 289"/>
                  <a:gd name="T55" fmla="*/ 28 h 143"/>
                  <a:gd name="T56" fmla="*/ 237 w 289"/>
                  <a:gd name="T57" fmla="*/ 39 h 143"/>
                  <a:gd name="T58" fmla="*/ 224 w 289"/>
                  <a:gd name="T59" fmla="*/ 45 h 143"/>
                  <a:gd name="T60" fmla="*/ 208 w 289"/>
                  <a:gd name="T61" fmla="*/ 44 h 143"/>
                  <a:gd name="T62" fmla="*/ 203 w 289"/>
                  <a:gd name="T63" fmla="*/ 36 h 143"/>
                  <a:gd name="T64" fmla="*/ 196 w 289"/>
                  <a:gd name="T65" fmla="*/ 28 h 143"/>
                  <a:gd name="T66" fmla="*/ 185 w 289"/>
                  <a:gd name="T67" fmla="*/ 48 h 143"/>
                  <a:gd name="T68" fmla="*/ 187 w 289"/>
                  <a:gd name="T69" fmla="*/ 25 h 143"/>
                  <a:gd name="T70" fmla="*/ 196 w 289"/>
                  <a:gd name="T71" fmla="*/ 17 h 143"/>
                  <a:gd name="T72" fmla="*/ 184 w 289"/>
                  <a:gd name="T73" fmla="*/ 13 h 143"/>
                  <a:gd name="T74" fmla="*/ 165 w 289"/>
                  <a:gd name="T75" fmla="*/ 15 h 143"/>
                  <a:gd name="T76" fmla="*/ 158 w 289"/>
                  <a:gd name="T77" fmla="*/ 5 h 143"/>
                  <a:gd name="T78" fmla="*/ 147 w 289"/>
                  <a:gd name="T79" fmla="*/ 4 h 143"/>
                  <a:gd name="T80" fmla="*/ 30 w 289"/>
                  <a:gd name="T81" fmla="*/ 4 h 143"/>
                  <a:gd name="T82" fmla="*/ 7 w 289"/>
                  <a:gd name="T83" fmla="*/ 9 h 143"/>
                  <a:gd name="T84" fmla="*/ 8 w 289"/>
                  <a:gd name="T85" fmla="*/ 21 h 143"/>
                  <a:gd name="T86" fmla="*/ 2 w 289"/>
                  <a:gd name="T87" fmla="*/ 40 h 143"/>
                  <a:gd name="T88" fmla="*/ 5 w 289"/>
                  <a:gd name="T89" fmla="*/ 63 h 143"/>
                  <a:gd name="T90" fmla="*/ 12 w 289"/>
                  <a:gd name="T91" fmla="*/ 73 h 143"/>
                  <a:gd name="T92" fmla="*/ 21 w 289"/>
                  <a:gd name="T93" fmla="*/ 88 h 143"/>
                  <a:gd name="T94" fmla="*/ 39 w 289"/>
                  <a:gd name="T95" fmla="*/ 102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89" h="143">
                    <a:moveTo>
                      <a:pt x="68" y="108"/>
                    </a:moveTo>
                    <a:cubicBezTo>
                      <a:pt x="71" y="108"/>
                      <a:pt x="74" y="108"/>
                      <a:pt x="78" y="108"/>
                    </a:cubicBezTo>
                    <a:cubicBezTo>
                      <a:pt x="79" y="108"/>
                      <a:pt x="81" y="108"/>
                      <a:pt x="82" y="108"/>
                    </a:cubicBezTo>
                    <a:cubicBezTo>
                      <a:pt x="83" y="108"/>
                      <a:pt x="83" y="106"/>
                      <a:pt x="84" y="106"/>
                    </a:cubicBezTo>
                    <a:cubicBezTo>
                      <a:pt x="85" y="105"/>
                      <a:pt x="91" y="105"/>
                      <a:pt x="91" y="106"/>
                    </a:cubicBezTo>
                    <a:cubicBezTo>
                      <a:pt x="94" y="108"/>
                      <a:pt x="97" y="110"/>
                      <a:pt x="100" y="112"/>
                    </a:cubicBezTo>
                    <a:cubicBezTo>
                      <a:pt x="100" y="112"/>
                      <a:pt x="101" y="115"/>
                      <a:pt x="101" y="116"/>
                    </a:cubicBezTo>
                    <a:cubicBezTo>
                      <a:pt x="102" y="118"/>
                      <a:pt x="102" y="118"/>
                      <a:pt x="105" y="119"/>
                    </a:cubicBezTo>
                    <a:cubicBezTo>
                      <a:pt x="107" y="120"/>
                      <a:pt x="108" y="121"/>
                      <a:pt x="109" y="119"/>
                    </a:cubicBezTo>
                    <a:cubicBezTo>
                      <a:pt x="110" y="116"/>
                      <a:pt x="111" y="116"/>
                      <a:pt x="114" y="117"/>
                    </a:cubicBezTo>
                    <a:cubicBezTo>
                      <a:pt x="116" y="117"/>
                      <a:pt x="119" y="118"/>
                      <a:pt x="119" y="120"/>
                    </a:cubicBezTo>
                    <a:cubicBezTo>
                      <a:pt x="121" y="123"/>
                      <a:pt x="123" y="124"/>
                      <a:pt x="125" y="127"/>
                    </a:cubicBezTo>
                    <a:cubicBezTo>
                      <a:pt x="127" y="129"/>
                      <a:pt x="126" y="133"/>
                      <a:pt x="129" y="134"/>
                    </a:cubicBezTo>
                    <a:cubicBezTo>
                      <a:pt x="131" y="136"/>
                      <a:pt x="135" y="136"/>
                      <a:pt x="137" y="137"/>
                    </a:cubicBezTo>
                    <a:cubicBezTo>
                      <a:pt x="137" y="136"/>
                      <a:pt x="135" y="129"/>
                      <a:pt x="135" y="129"/>
                    </a:cubicBezTo>
                    <a:cubicBezTo>
                      <a:pt x="137" y="130"/>
                      <a:pt x="136" y="127"/>
                      <a:pt x="137" y="127"/>
                    </a:cubicBezTo>
                    <a:cubicBezTo>
                      <a:pt x="137" y="126"/>
                      <a:pt x="139" y="126"/>
                      <a:pt x="140" y="125"/>
                    </a:cubicBezTo>
                    <a:cubicBezTo>
                      <a:pt x="141" y="125"/>
                      <a:pt x="142" y="122"/>
                      <a:pt x="142" y="122"/>
                    </a:cubicBezTo>
                    <a:cubicBezTo>
                      <a:pt x="143" y="123"/>
                      <a:pt x="144" y="123"/>
                      <a:pt x="145" y="122"/>
                    </a:cubicBezTo>
                    <a:cubicBezTo>
                      <a:pt x="147" y="121"/>
                      <a:pt x="148" y="121"/>
                      <a:pt x="149" y="119"/>
                    </a:cubicBezTo>
                    <a:cubicBezTo>
                      <a:pt x="151" y="118"/>
                      <a:pt x="148" y="118"/>
                      <a:pt x="148" y="117"/>
                    </a:cubicBezTo>
                    <a:cubicBezTo>
                      <a:pt x="148" y="117"/>
                      <a:pt x="151" y="118"/>
                      <a:pt x="152" y="117"/>
                    </a:cubicBezTo>
                    <a:cubicBezTo>
                      <a:pt x="154" y="116"/>
                      <a:pt x="155" y="116"/>
                      <a:pt x="157" y="116"/>
                    </a:cubicBezTo>
                    <a:cubicBezTo>
                      <a:pt x="159" y="116"/>
                      <a:pt x="160" y="119"/>
                      <a:pt x="162" y="118"/>
                    </a:cubicBezTo>
                    <a:cubicBezTo>
                      <a:pt x="165" y="116"/>
                      <a:pt x="166" y="118"/>
                      <a:pt x="168" y="119"/>
                    </a:cubicBezTo>
                    <a:cubicBezTo>
                      <a:pt x="170" y="120"/>
                      <a:pt x="171" y="118"/>
                      <a:pt x="172" y="118"/>
                    </a:cubicBezTo>
                    <a:cubicBezTo>
                      <a:pt x="173" y="117"/>
                      <a:pt x="176" y="119"/>
                      <a:pt x="176" y="120"/>
                    </a:cubicBezTo>
                    <a:cubicBezTo>
                      <a:pt x="177" y="121"/>
                      <a:pt x="178" y="120"/>
                      <a:pt x="177" y="119"/>
                    </a:cubicBezTo>
                    <a:cubicBezTo>
                      <a:pt x="177" y="119"/>
                      <a:pt x="176" y="118"/>
                      <a:pt x="175" y="118"/>
                    </a:cubicBezTo>
                    <a:cubicBezTo>
                      <a:pt x="174" y="117"/>
                      <a:pt x="176" y="117"/>
                      <a:pt x="176" y="117"/>
                    </a:cubicBezTo>
                    <a:cubicBezTo>
                      <a:pt x="175" y="115"/>
                      <a:pt x="175" y="114"/>
                      <a:pt x="173" y="115"/>
                    </a:cubicBezTo>
                    <a:cubicBezTo>
                      <a:pt x="173" y="115"/>
                      <a:pt x="169" y="115"/>
                      <a:pt x="171" y="113"/>
                    </a:cubicBezTo>
                    <a:cubicBezTo>
                      <a:pt x="173" y="113"/>
                      <a:pt x="174" y="114"/>
                      <a:pt x="175" y="114"/>
                    </a:cubicBezTo>
                    <a:cubicBezTo>
                      <a:pt x="178" y="113"/>
                      <a:pt x="180" y="113"/>
                      <a:pt x="183" y="113"/>
                    </a:cubicBezTo>
                    <a:cubicBezTo>
                      <a:pt x="184" y="113"/>
                      <a:pt x="183" y="113"/>
                      <a:pt x="184" y="114"/>
                    </a:cubicBezTo>
                    <a:cubicBezTo>
                      <a:pt x="184" y="114"/>
                      <a:pt x="185" y="114"/>
                      <a:pt x="186" y="113"/>
                    </a:cubicBezTo>
                    <a:cubicBezTo>
                      <a:pt x="188" y="113"/>
                      <a:pt x="190" y="113"/>
                      <a:pt x="192" y="113"/>
                    </a:cubicBezTo>
                    <a:cubicBezTo>
                      <a:pt x="194" y="113"/>
                      <a:pt x="194" y="115"/>
                      <a:pt x="196" y="116"/>
                    </a:cubicBezTo>
                    <a:cubicBezTo>
                      <a:pt x="198" y="118"/>
                      <a:pt x="200" y="116"/>
                      <a:pt x="202" y="115"/>
                    </a:cubicBezTo>
                    <a:cubicBezTo>
                      <a:pt x="203" y="115"/>
                      <a:pt x="209" y="121"/>
                      <a:pt x="209" y="122"/>
                    </a:cubicBezTo>
                    <a:cubicBezTo>
                      <a:pt x="210" y="123"/>
                      <a:pt x="208" y="125"/>
                      <a:pt x="209" y="126"/>
                    </a:cubicBezTo>
                    <a:cubicBezTo>
                      <a:pt x="210" y="128"/>
                      <a:pt x="209" y="128"/>
                      <a:pt x="210" y="130"/>
                    </a:cubicBezTo>
                    <a:cubicBezTo>
                      <a:pt x="210" y="131"/>
                      <a:pt x="211" y="132"/>
                      <a:pt x="211" y="132"/>
                    </a:cubicBezTo>
                    <a:cubicBezTo>
                      <a:pt x="212" y="132"/>
                      <a:pt x="212" y="133"/>
                      <a:pt x="213" y="133"/>
                    </a:cubicBezTo>
                    <a:cubicBezTo>
                      <a:pt x="214" y="134"/>
                      <a:pt x="213" y="136"/>
                      <a:pt x="214" y="137"/>
                    </a:cubicBezTo>
                    <a:cubicBezTo>
                      <a:pt x="215" y="138"/>
                      <a:pt x="216" y="138"/>
                      <a:pt x="217" y="140"/>
                    </a:cubicBezTo>
                    <a:cubicBezTo>
                      <a:pt x="219" y="143"/>
                      <a:pt x="218" y="140"/>
                      <a:pt x="220" y="141"/>
                    </a:cubicBezTo>
                    <a:cubicBezTo>
                      <a:pt x="220" y="141"/>
                      <a:pt x="220" y="143"/>
                      <a:pt x="220" y="143"/>
                    </a:cubicBezTo>
                    <a:cubicBezTo>
                      <a:pt x="221" y="143"/>
                      <a:pt x="222" y="136"/>
                      <a:pt x="222" y="135"/>
                    </a:cubicBezTo>
                    <a:cubicBezTo>
                      <a:pt x="222" y="132"/>
                      <a:pt x="221" y="130"/>
                      <a:pt x="220" y="126"/>
                    </a:cubicBezTo>
                    <a:cubicBezTo>
                      <a:pt x="218" y="123"/>
                      <a:pt x="218" y="120"/>
                      <a:pt x="217" y="117"/>
                    </a:cubicBezTo>
                    <a:cubicBezTo>
                      <a:pt x="215" y="115"/>
                      <a:pt x="214" y="111"/>
                      <a:pt x="215" y="108"/>
                    </a:cubicBezTo>
                    <a:cubicBezTo>
                      <a:pt x="216" y="105"/>
                      <a:pt x="218" y="103"/>
                      <a:pt x="221" y="101"/>
                    </a:cubicBezTo>
                    <a:cubicBezTo>
                      <a:pt x="222" y="100"/>
                      <a:pt x="223" y="100"/>
                      <a:pt x="224" y="99"/>
                    </a:cubicBezTo>
                    <a:cubicBezTo>
                      <a:pt x="225" y="98"/>
                      <a:pt x="226" y="96"/>
                      <a:pt x="227" y="96"/>
                    </a:cubicBezTo>
                    <a:cubicBezTo>
                      <a:pt x="229" y="94"/>
                      <a:pt x="232" y="94"/>
                      <a:pt x="234" y="92"/>
                    </a:cubicBezTo>
                    <a:cubicBezTo>
                      <a:pt x="235" y="91"/>
                      <a:pt x="236" y="89"/>
                      <a:pt x="238" y="89"/>
                    </a:cubicBezTo>
                    <a:cubicBezTo>
                      <a:pt x="238" y="89"/>
                      <a:pt x="242" y="89"/>
                      <a:pt x="241" y="87"/>
                    </a:cubicBezTo>
                    <a:cubicBezTo>
                      <a:pt x="241" y="87"/>
                      <a:pt x="238" y="88"/>
                      <a:pt x="238" y="88"/>
                    </a:cubicBezTo>
                    <a:cubicBezTo>
                      <a:pt x="238" y="87"/>
                      <a:pt x="240" y="88"/>
                      <a:pt x="239" y="86"/>
                    </a:cubicBezTo>
                    <a:cubicBezTo>
                      <a:pt x="239" y="86"/>
                      <a:pt x="238" y="85"/>
                      <a:pt x="239" y="85"/>
                    </a:cubicBezTo>
                    <a:cubicBezTo>
                      <a:pt x="239" y="84"/>
                      <a:pt x="239" y="85"/>
                      <a:pt x="240" y="84"/>
                    </a:cubicBezTo>
                    <a:cubicBezTo>
                      <a:pt x="239" y="85"/>
                      <a:pt x="241" y="86"/>
                      <a:pt x="241" y="85"/>
                    </a:cubicBezTo>
                    <a:cubicBezTo>
                      <a:pt x="242" y="85"/>
                      <a:pt x="245" y="83"/>
                      <a:pt x="244" y="82"/>
                    </a:cubicBezTo>
                    <a:cubicBezTo>
                      <a:pt x="244" y="83"/>
                      <a:pt x="238" y="82"/>
                      <a:pt x="239" y="81"/>
                    </a:cubicBezTo>
                    <a:cubicBezTo>
                      <a:pt x="239" y="80"/>
                      <a:pt x="240" y="82"/>
                      <a:pt x="241" y="81"/>
                    </a:cubicBezTo>
                    <a:cubicBezTo>
                      <a:pt x="241" y="81"/>
                      <a:pt x="243" y="80"/>
                      <a:pt x="243" y="80"/>
                    </a:cubicBezTo>
                    <a:cubicBezTo>
                      <a:pt x="243" y="80"/>
                      <a:pt x="242" y="79"/>
                      <a:pt x="242" y="78"/>
                    </a:cubicBezTo>
                    <a:cubicBezTo>
                      <a:pt x="243" y="77"/>
                      <a:pt x="243" y="76"/>
                      <a:pt x="241" y="76"/>
                    </a:cubicBezTo>
                    <a:cubicBezTo>
                      <a:pt x="241" y="76"/>
                      <a:pt x="237" y="74"/>
                      <a:pt x="237" y="74"/>
                    </a:cubicBezTo>
                    <a:cubicBezTo>
                      <a:pt x="238" y="73"/>
                      <a:pt x="239" y="74"/>
                      <a:pt x="240" y="74"/>
                    </a:cubicBezTo>
                    <a:cubicBezTo>
                      <a:pt x="241" y="73"/>
                      <a:pt x="239" y="71"/>
                      <a:pt x="238" y="71"/>
                    </a:cubicBezTo>
                    <a:cubicBezTo>
                      <a:pt x="237" y="70"/>
                      <a:pt x="236" y="69"/>
                      <a:pt x="236" y="68"/>
                    </a:cubicBezTo>
                    <a:cubicBezTo>
                      <a:pt x="235" y="67"/>
                      <a:pt x="238" y="65"/>
                      <a:pt x="237" y="64"/>
                    </a:cubicBezTo>
                    <a:cubicBezTo>
                      <a:pt x="238" y="65"/>
                      <a:pt x="237" y="66"/>
                      <a:pt x="237" y="67"/>
                    </a:cubicBezTo>
                    <a:cubicBezTo>
                      <a:pt x="237" y="67"/>
                      <a:pt x="239" y="69"/>
                      <a:pt x="239" y="69"/>
                    </a:cubicBezTo>
                    <a:cubicBezTo>
                      <a:pt x="241" y="67"/>
                      <a:pt x="239" y="62"/>
                      <a:pt x="242" y="61"/>
                    </a:cubicBezTo>
                    <a:cubicBezTo>
                      <a:pt x="241" y="61"/>
                      <a:pt x="241" y="66"/>
                      <a:pt x="242" y="67"/>
                    </a:cubicBezTo>
                    <a:cubicBezTo>
                      <a:pt x="242" y="69"/>
                      <a:pt x="244" y="69"/>
                      <a:pt x="244" y="71"/>
                    </a:cubicBezTo>
                    <a:cubicBezTo>
                      <a:pt x="244" y="72"/>
                      <a:pt x="241" y="74"/>
                      <a:pt x="242" y="75"/>
                    </a:cubicBezTo>
                    <a:cubicBezTo>
                      <a:pt x="242" y="75"/>
                      <a:pt x="248" y="69"/>
                      <a:pt x="247" y="67"/>
                    </a:cubicBezTo>
                    <a:cubicBezTo>
                      <a:pt x="247" y="65"/>
                      <a:pt x="245" y="64"/>
                      <a:pt x="245" y="62"/>
                    </a:cubicBezTo>
                    <a:cubicBezTo>
                      <a:pt x="244" y="61"/>
                      <a:pt x="245" y="58"/>
                      <a:pt x="247" y="59"/>
                    </a:cubicBezTo>
                    <a:cubicBezTo>
                      <a:pt x="246" y="58"/>
                      <a:pt x="245" y="61"/>
                      <a:pt x="246" y="62"/>
                    </a:cubicBezTo>
                    <a:cubicBezTo>
                      <a:pt x="248" y="64"/>
                      <a:pt x="248" y="65"/>
                      <a:pt x="250" y="62"/>
                    </a:cubicBezTo>
                    <a:cubicBezTo>
                      <a:pt x="251" y="61"/>
                      <a:pt x="253" y="58"/>
                      <a:pt x="252" y="56"/>
                    </a:cubicBezTo>
                    <a:cubicBezTo>
                      <a:pt x="252" y="56"/>
                      <a:pt x="251" y="55"/>
                      <a:pt x="252" y="54"/>
                    </a:cubicBezTo>
                    <a:cubicBezTo>
                      <a:pt x="252" y="54"/>
                      <a:pt x="253" y="52"/>
                      <a:pt x="253" y="52"/>
                    </a:cubicBezTo>
                    <a:cubicBezTo>
                      <a:pt x="253" y="52"/>
                      <a:pt x="253" y="54"/>
                      <a:pt x="253" y="54"/>
                    </a:cubicBezTo>
                    <a:cubicBezTo>
                      <a:pt x="253" y="54"/>
                      <a:pt x="258" y="51"/>
                      <a:pt x="260" y="51"/>
                    </a:cubicBezTo>
                    <a:cubicBezTo>
                      <a:pt x="261" y="50"/>
                      <a:pt x="263" y="51"/>
                      <a:pt x="264" y="51"/>
                    </a:cubicBezTo>
                    <a:cubicBezTo>
                      <a:pt x="266" y="50"/>
                      <a:pt x="265" y="49"/>
                      <a:pt x="265" y="48"/>
                    </a:cubicBezTo>
                    <a:cubicBezTo>
                      <a:pt x="266" y="48"/>
                      <a:pt x="266" y="50"/>
                      <a:pt x="267" y="50"/>
                    </a:cubicBezTo>
                    <a:cubicBezTo>
                      <a:pt x="267" y="50"/>
                      <a:pt x="269" y="49"/>
                      <a:pt x="269" y="49"/>
                    </a:cubicBezTo>
                    <a:cubicBezTo>
                      <a:pt x="271" y="51"/>
                      <a:pt x="275" y="46"/>
                      <a:pt x="272" y="46"/>
                    </a:cubicBezTo>
                    <a:cubicBezTo>
                      <a:pt x="272" y="46"/>
                      <a:pt x="272" y="48"/>
                      <a:pt x="271" y="48"/>
                    </a:cubicBezTo>
                    <a:cubicBezTo>
                      <a:pt x="270" y="48"/>
                      <a:pt x="268" y="44"/>
                      <a:pt x="268" y="44"/>
                    </a:cubicBezTo>
                    <a:cubicBezTo>
                      <a:pt x="269" y="43"/>
                      <a:pt x="268" y="42"/>
                      <a:pt x="269" y="41"/>
                    </a:cubicBezTo>
                    <a:cubicBezTo>
                      <a:pt x="270" y="39"/>
                      <a:pt x="271" y="37"/>
                      <a:pt x="272" y="36"/>
                    </a:cubicBezTo>
                    <a:cubicBezTo>
                      <a:pt x="273" y="36"/>
                      <a:pt x="274" y="35"/>
                      <a:pt x="274" y="35"/>
                    </a:cubicBezTo>
                    <a:cubicBezTo>
                      <a:pt x="276" y="36"/>
                      <a:pt x="277" y="33"/>
                      <a:pt x="278" y="32"/>
                    </a:cubicBezTo>
                    <a:cubicBezTo>
                      <a:pt x="278" y="32"/>
                      <a:pt x="280" y="33"/>
                      <a:pt x="281" y="32"/>
                    </a:cubicBezTo>
                    <a:cubicBezTo>
                      <a:pt x="283" y="31"/>
                      <a:pt x="285" y="31"/>
                      <a:pt x="286" y="30"/>
                    </a:cubicBezTo>
                    <a:cubicBezTo>
                      <a:pt x="287" y="30"/>
                      <a:pt x="289" y="29"/>
                      <a:pt x="288" y="28"/>
                    </a:cubicBezTo>
                    <a:cubicBezTo>
                      <a:pt x="286" y="26"/>
                      <a:pt x="286" y="25"/>
                      <a:pt x="285" y="24"/>
                    </a:cubicBezTo>
                    <a:cubicBezTo>
                      <a:pt x="281" y="23"/>
                      <a:pt x="287" y="14"/>
                      <a:pt x="281" y="14"/>
                    </a:cubicBezTo>
                    <a:cubicBezTo>
                      <a:pt x="280" y="13"/>
                      <a:pt x="279" y="15"/>
                      <a:pt x="278" y="14"/>
                    </a:cubicBezTo>
                    <a:cubicBezTo>
                      <a:pt x="277" y="13"/>
                      <a:pt x="277" y="12"/>
                      <a:pt x="276" y="13"/>
                    </a:cubicBezTo>
                    <a:cubicBezTo>
                      <a:pt x="275" y="14"/>
                      <a:pt x="274" y="16"/>
                      <a:pt x="273" y="17"/>
                    </a:cubicBezTo>
                    <a:cubicBezTo>
                      <a:pt x="272" y="18"/>
                      <a:pt x="272" y="20"/>
                      <a:pt x="271" y="21"/>
                    </a:cubicBezTo>
                    <a:cubicBezTo>
                      <a:pt x="271" y="23"/>
                      <a:pt x="270" y="26"/>
                      <a:pt x="268" y="26"/>
                    </a:cubicBezTo>
                    <a:cubicBezTo>
                      <a:pt x="266" y="26"/>
                      <a:pt x="266" y="28"/>
                      <a:pt x="264" y="28"/>
                    </a:cubicBezTo>
                    <a:cubicBezTo>
                      <a:pt x="259" y="28"/>
                      <a:pt x="254" y="28"/>
                      <a:pt x="249" y="28"/>
                    </a:cubicBezTo>
                    <a:cubicBezTo>
                      <a:pt x="247" y="28"/>
                      <a:pt x="247" y="28"/>
                      <a:pt x="246" y="29"/>
                    </a:cubicBezTo>
                    <a:cubicBezTo>
                      <a:pt x="245" y="31"/>
                      <a:pt x="241" y="33"/>
                      <a:pt x="241" y="34"/>
                    </a:cubicBezTo>
                    <a:cubicBezTo>
                      <a:pt x="242" y="37"/>
                      <a:pt x="239" y="39"/>
                      <a:pt x="237" y="39"/>
                    </a:cubicBezTo>
                    <a:cubicBezTo>
                      <a:pt x="235" y="39"/>
                      <a:pt x="234" y="38"/>
                      <a:pt x="232" y="38"/>
                    </a:cubicBezTo>
                    <a:cubicBezTo>
                      <a:pt x="230" y="38"/>
                      <a:pt x="228" y="39"/>
                      <a:pt x="227" y="39"/>
                    </a:cubicBezTo>
                    <a:cubicBezTo>
                      <a:pt x="227" y="39"/>
                      <a:pt x="227" y="42"/>
                      <a:pt x="228" y="42"/>
                    </a:cubicBezTo>
                    <a:cubicBezTo>
                      <a:pt x="227" y="43"/>
                      <a:pt x="226" y="44"/>
                      <a:pt x="224" y="45"/>
                    </a:cubicBezTo>
                    <a:cubicBezTo>
                      <a:pt x="222" y="46"/>
                      <a:pt x="219" y="48"/>
                      <a:pt x="216" y="49"/>
                    </a:cubicBezTo>
                    <a:cubicBezTo>
                      <a:pt x="213" y="50"/>
                      <a:pt x="210" y="50"/>
                      <a:pt x="207" y="49"/>
                    </a:cubicBezTo>
                    <a:cubicBezTo>
                      <a:pt x="206" y="48"/>
                      <a:pt x="205" y="47"/>
                      <a:pt x="206" y="46"/>
                    </a:cubicBezTo>
                    <a:cubicBezTo>
                      <a:pt x="206" y="46"/>
                      <a:pt x="207" y="44"/>
                      <a:pt x="208" y="44"/>
                    </a:cubicBezTo>
                    <a:cubicBezTo>
                      <a:pt x="208" y="44"/>
                      <a:pt x="208" y="45"/>
                      <a:pt x="208" y="46"/>
                    </a:cubicBezTo>
                    <a:cubicBezTo>
                      <a:pt x="210" y="42"/>
                      <a:pt x="211" y="39"/>
                      <a:pt x="209" y="35"/>
                    </a:cubicBezTo>
                    <a:cubicBezTo>
                      <a:pt x="208" y="34"/>
                      <a:pt x="206" y="36"/>
                      <a:pt x="205" y="36"/>
                    </a:cubicBezTo>
                    <a:cubicBezTo>
                      <a:pt x="204" y="37"/>
                      <a:pt x="204" y="36"/>
                      <a:pt x="203" y="36"/>
                    </a:cubicBezTo>
                    <a:cubicBezTo>
                      <a:pt x="202" y="35"/>
                      <a:pt x="204" y="34"/>
                      <a:pt x="204" y="34"/>
                    </a:cubicBezTo>
                    <a:cubicBezTo>
                      <a:pt x="208" y="30"/>
                      <a:pt x="205" y="26"/>
                      <a:pt x="201" y="25"/>
                    </a:cubicBezTo>
                    <a:cubicBezTo>
                      <a:pt x="198" y="24"/>
                      <a:pt x="198" y="25"/>
                      <a:pt x="196" y="26"/>
                    </a:cubicBezTo>
                    <a:cubicBezTo>
                      <a:pt x="196" y="27"/>
                      <a:pt x="196" y="27"/>
                      <a:pt x="196" y="28"/>
                    </a:cubicBezTo>
                    <a:cubicBezTo>
                      <a:pt x="196" y="29"/>
                      <a:pt x="194" y="28"/>
                      <a:pt x="193" y="28"/>
                    </a:cubicBezTo>
                    <a:cubicBezTo>
                      <a:pt x="192" y="28"/>
                      <a:pt x="190" y="36"/>
                      <a:pt x="190" y="37"/>
                    </a:cubicBezTo>
                    <a:cubicBezTo>
                      <a:pt x="191" y="42"/>
                      <a:pt x="192" y="45"/>
                      <a:pt x="188" y="47"/>
                    </a:cubicBezTo>
                    <a:cubicBezTo>
                      <a:pt x="188" y="48"/>
                      <a:pt x="185" y="49"/>
                      <a:pt x="185" y="48"/>
                    </a:cubicBezTo>
                    <a:cubicBezTo>
                      <a:pt x="185" y="46"/>
                      <a:pt x="184" y="44"/>
                      <a:pt x="184" y="42"/>
                    </a:cubicBezTo>
                    <a:cubicBezTo>
                      <a:pt x="184" y="41"/>
                      <a:pt x="186" y="30"/>
                      <a:pt x="186" y="30"/>
                    </a:cubicBezTo>
                    <a:cubicBezTo>
                      <a:pt x="185" y="30"/>
                      <a:pt x="183" y="32"/>
                      <a:pt x="183" y="31"/>
                    </a:cubicBezTo>
                    <a:cubicBezTo>
                      <a:pt x="183" y="30"/>
                      <a:pt x="186" y="26"/>
                      <a:pt x="187" y="25"/>
                    </a:cubicBezTo>
                    <a:cubicBezTo>
                      <a:pt x="188" y="23"/>
                      <a:pt x="191" y="23"/>
                      <a:pt x="193" y="22"/>
                    </a:cubicBezTo>
                    <a:cubicBezTo>
                      <a:pt x="196" y="22"/>
                      <a:pt x="199" y="23"/>
                      <a:pt x="202" y="23"/>
                    </a:cubicBezTo>
                    <a:cubicBezTo>
                      <a:pt x="205" y="23"/>
                      <a:pt x="201" y="20"/>
                      <a:pt x="199" y="20"/>
                    </a:cubicBezTo>
                    <a:cubicBezTo>
                      <a:pt x="197" y="20"/>
                      <a:pt x="199" y="17"/>
                      <a:pt x="196" y="17"/>
                    </a:cubicBezTo>
                    <a:cubicBezTo>
                      <a:pt x="194" y="18"/>
                      <a:pt x="192" y="19"/>
                      <a:pt x="189" y="19"/>
                    </a:cubicBezTo>
                    <a:cubicBezTo>
                      <a:pt x="187" y="19"/>
                      <a:pt x="185" y="17"/>
                      <a:pt x="183" y="16"/>
                    </a:cubicBezTo>
                    <a:cubicBezTo>
                      <a:pt x="183" y="16"/>
                      <a:pt x="180" y="16"/>
                      <a:pt x="181" y="15"/>
                    </a:cubicBezTo>
                    <a:cubicBezTo>
                      <a:pt x="182" y="15"/>
                      <a:pt x="184" y="14"/>
                      <a:pt x="184" y="13"/>
                    </a:cubicBezTo>
                    <a:cubicBezTo>
                      <a:pt x="184" y="13"/>
                      <a:pt x="176" y="16"/>
                      <a:pt x="175" y="16"/>
                    </a:cubicBezTo>
                    <a:cubicBezTo>
                      <a:pt x="174" y="17"/>
                      <a:pt x="173" y="18"/>
                      <a:pt x="172" y="18"/>
                    </a:cubicBezTo>
                    <a:cubicBezTo>
                      <a:pt x="170" y="18"/>
                      <a:pt x="170" y="16"/>
                      <a:pt x="168" y="16"/>
                    </a:cubicBezTo>
                    <a:cubicBezTo>
                      <a:pt x="167" y="16"/>
                      <a:pt x="162" y="18"/>
                      <a:pt x="165" y="15"/>
                    </a:cubicBezTo>
                    <a:cubicBezTo>
                      <a:pt x="168" y="13"/>
                      <a:pt x="171" y="11"/>
                      <a:pt x="174" y="9"/>
                    </a:cubicBezTo>
                    <a:cubicBezTo>
                      <a:pt x="172" y="9"/>
                      <a:pt x="170" y="7"/>
                      <a:pt x="168" y="9"/>
                    </a:cubicBezTo>
                    <a:cubicBezTo>
                      <a:pt x="165" y="10"/>
                      <a:pt x="164" y="8"/>
                      <a:pt x="161" y="7"/>
                    </a:cubicBezTo>
                    <a:cubicBezTo>
                      <a:pt x="160" y="7"/>
                      <a:pt x="159" y="6"/>
                      <a:pt x="158" y="5"/>
                    </a:cubicBezTo>
                    <a:cubicBezTo>
                      <a:pt x="156" y="5"/>
                      <a:pt x="155" y="6"/>
                      <a:pt x="153" y="6"/>
                    </a:cubicBezTo>
                    <a:cubicBezTo>
                      <a:pt x="152" y="5"/>
                      <a:pt x="150" y="5"/>
                      <a:pt x="150" y="3"/>
                    </a:cubicBezTo>
                    <a:cubicBezTo>
                      <a:pt x="150" y="3"/>
                      <a:pt x="148" y="0"/>
                      <a:pt x="148" y="1"/>
                    </a:cubicBezTo>
                    <a:cubicBezTo>
                      <a:pt x="147" y="1"/>
                      <a:pt x="148" y="4"/>
                      <a:pt x="147" y="4"/>
                    </a:cubicBezTo>
                    <a:cubicBezTo>
                      <a:pt x="146" y="4"/>
                      <a:pt x="145" y="4"/>
                      <a:pt x="145" y="4"/>
                    </a:cubicBezTo>
                    <a:cubicBezTo>
                      <a:pt x="142" y="4"/>
                      <a:pt x="139" y="4"/>
                      <a:pt x="136" y="4"/>
                    </a:cubicBezTo>
                    <a:cubicBezTo>
                      <a:pt x="125" y="4"/>
                      <a:pt x="115" y="4"/>
                      <a:pt x="105" y="4"/>
                    </a:cubicBezTo>
                    <a:cubicBezTo>
                      <a:pt x="80" y="4"/>
                      <a:pt x="55" y="4"/>
                      <a:pt x="30" y="4"/>
                    </a:cubicBezTo>
                    <a:cubicBezTo>
                      <a:pt x="24" y="4"/>
                      <a:pt x="17" y="4"/>
                      <a:pt x="11" y="4"/>
                    </a:cubicBezTo>
                    <a:cubicBezTo>
                      <a:pt x="12" y="5"/>
                      <a:pt x="14" y="13"/>
                      <a:pt x="11" y="14"/>
                    </a:cubicBezTo>
                    <a:cubicBezTo>
                      <a:pt x="9" y="14"/>
                      <a:pt x="8" y="14"/>
                      <a:pt x="10" y="12"/>
                    </a:cubicBezTo>
                    <a:cubicBezTo>
                      <a:pt x="12" y="9"/>
                      <a:pt x="9" y="9"/>
                      <a:pt x="7" y="9"/>
                    </a:cubicBezTo>
                    <a:cubicBezTo>
                      <a:pt x="5" y="9"/>
                      <a:pt x="2" y="7"/>
                      <a:pt x="1" y="7"/>
                    </a:cubicBezTo>
                    <a:cubicBezTo>
                      <a:pt x="0" y="8"/>
                      <a:pt x="2" y="12"/>
                      <a:pt x="2" y="12"/>
                    </a:cubicBezTo>
                    <a:cubicBezTo>
                      <a:pt x="3" y="15"/>
                      <a:pt x="4" y="16"/>
                      <a:pt x="4" y="18"/>
                    </a:cubicBezTo>
                    <a:cubicBezTo>
                      <a:pt x="4" y="19"/>
                      <a:pt x="7" y="21"/>
                      <a:pt x="8" y="21"/>
                    </a:cubicBezTo>
                    <a:cubicBezTo>
                      <a:pt x="7" y="21"/>
                      <a:pt x="6" y="21"/>
                      <a:pt x="5" y="22"/>
                    </a:cubicBezTo>
                    <a:cubicBezTo>
                      <a:pt x="4" y="23"/>
                      <a:pt x="5" y="24"/>
                      <a:pt x="5" y="25"/>
                    </a:cubicBezTo>
                    <a:cubicBezTo>
                      <a:pt x="5" y="28"/>
                      <a:pt x="5" y="30"/>
                      <a:pt x="4" y="32"/>
                    </a:cubicBezTo>
                    <a:cubicBezTo>
                      <a:pt x="4" y="35"/>
                      <a:pt x="3" y="37"/>
                      <a:pt x="2" y="40"/>
                    </a:cubicBezTo>
                    <a:cubicBezTo>
                      <a:pt x="1" y="43"/>
                      <a:pt x="3" y="46"/>
                      <a:pt x="4" y="49"/>
                    </a:cubicBezTo>
                    <a:cubicBezTo>
                      <a:pt x="4" y="52"/>
                      <a:pt x="3" y="54"/>
                      <a:pt x="3" y="56"/>
                    </a:cubicBezTo>
                    <a:cubicBezTo>
                      <a:pt x="3" y="57"/>
                      <a:pt x="4" y="58"/>
                      <a:pt x="4" y="59"/>
                    </a:cubicBezTo>
                    <a:cubicBezTo>
                      <a:pt x="5" y="60"/>
                      <a:pt x="5" y="62"/>
                      <a:pt x="5" y="63"/>
                    </a:cubicBezTo>
                    <a:cubicBezTo>
                      <a:pt x="6" y="66"/>
                      <a:pt x="9" y="67"/>
                      <a:pt x="10" y="70"/>
                    </a:cubicBezTo>
                    <a:cubicBezTo>
                      <a:pt x="11" y="72"/>
                      <a:pt x="11" y="71"/>
                      <a:pt x="12" y="70"/>
                    </a:cubicBezTo>
                    <a:cubicBezTo>
                      <a:pt x="12" y="70"/>
                      <a:pt x="13" y="73"/>
                      <a:pt x="13" y="73"/>
                    </a:cubicBezTo>
                    <a:cubicBezTo>
                      <a:pt x="13" y="73"/>
                      <a:pt x="12" y="72"/>
                      <a:pt x="12" y="73"/>
                    </a:cubicBezTo>
                    <a:cubicBezTo>
                      <a:pt x="12" y="74"/>
                      <a:pt x="12" y="75"/>
                      <a:pt x="13" y="76"/>
                    </a:cubicBezTo>
                    <a:cubicBezTo>
                      <a:pt x="14" y="76"/>
                      <a:pt x="14" y="76"/>
                      <a:pt x="15" y="77"/>
                    </a:cubicBezTo>
                    <a:cubicBezTo>
                      <a:pt x="16" y="78"/>
                      <a:pt x="14" y="79"/>
                      <a:pt x="15" y="80"/>
                    </a:cubicBezTo>
                    <a:cubicBezTo>
                      <a:pt x="17" y="83"/>
                      <a:pt x="21" y="85"/>
                      <a:pt x="21" y="88"/>
                    </a:cubicBezTo>
                    <a:cubicBezTo>
                      <a:pt x="22" y="90"/>
                      <a:pt x="23" y="90"/>
                      <a:pt x="25" y="91"/>
                    </a:cubicBezTo>
                    <a:cubicBezTo>
                      <a:pt x="27" y="92"/>
                      <a:pt x="29" y="93"/>
                      <a:pt x="31" y="93"/>
                    </a:cubicBezTo>
                    <a:cubicBezTo>
                      <a:pt x="33" y="93"/>
                      <a:pt x="35" y="95"/>
                      <a:pt x="36" y="96"/>
                    </a:cubicBezTo>
                    <a:cubicBezTo>
                      <a:pt x="36" y="97"/>
                      <a:pt x="40" y="101"/>
                      <a:pt x="39" y="102"/>
                    </a:cubicBezTo>
                    <a:cubicBezTo>
                      <a:pt x="43" y="101"/>
                      <a:pt x="48" y="100"/>
                      <a:pt x="52" y="101"/>
                    </a:cubicBezTo>
                    <a:cubicBezTo>
                      <a:pt x="58" y="103"/>
                      <a:pt x="63" y="106"/>
                      <a:pt x="68" y="10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2" name="Freeform 642"/>
              <p:cNvSpPr>
                <a:spLocks noEditPoints="1"/>
              </p:cNvSpPr>
              <p:nvPr/>
            </p:nvSpPr>
            <p:spPr bwMode="auto">
              <a:xfrm>
                <a:off x="5133309" y="4907791"/>
                <a:ext cx="3984080" cy="2048308"/>
              </a:xfrm>
              <a:custGeom>
                <a:avLst/>
                <a:gdLst>
                  <a:gd name="T0" fmla="*/ 255 w 427"/>
                  <a:gd name="T1" fmla="*/ 181 h 219"/>
                  <a:gd name="T2" fmla="*/ 299 w 427"/>
                  <a:gd name="T3" fmla="*/ 195 h 219"/>
                  <a:gd name="T4" fmla="*/ 296 w 427"/>
                  <a:gd name="T5" fmla="*/ 215 h 219"/>
                  <a:gd name="T6" fmla="*/ 332 w 427"/>
                  <a:gd name="T7" fmla="*/ 200 h 219"/>
                  <a:gd name="T8" fmla="*/ 366 w 427"/>
                  <a:gd name="T9" fmla="*/ 196 h 219"/>
                  <a:gd name="T10" fmla="*/ 383 w 427"/>
                  <a:gd name="T11" fmla="*/ 200 h 219"/>
                  <a:gd name="T12" fmla="*/ 391 w 427"/>
                  <a:gd name="T13" fmla="*/ 201 h 219"/>
                  <a:gd name="T14" fmla="*/ 380 w 427"/>
                  <a:gd name="T15" fmla="*/ 188 h 219"/>
                  <a:gd name="T16" fmla="*/ 382 w 427"/>
                  <a:gd name="T17" fmla="*/ 176 h 219"/>
                  <a:gd name="T18" fmla="*/ 354 w 427"/>
                  <a:gd name="T19" fmla="*/ 180 h 219"/>
                  <a:gd name="T20" fmla="*/ 414 w 427"/>
                  <a:gd name="T21" fmla="*/ 160 h 219"/>
                  <a:gd name="T22" fmla="*/ 417 w 427"/>
                  <a:gd name="T23" fmla="*/ 144 h 219"/>
                  <a:gd name="T24" fmla="*/ 415 w 427"/>
                  <a:gd name="T25" fmla="*/ 139 h 219"/>
                  <a:gd name="T26" fmla="*/ 394 w 427"/>
                  <a:gd name="T27" fmla="*/ 126 h 219"/>
                  <a:gd name="T28" fmla="*/ 390 w 427"/>
                  <a:gd name="T29" fmla="*/ 110 h 219"/>
                  <a:gd name="T30" fmla="*/ 378 w 427"/>
                  <a:gd name="T31" fmla="*/ 104 h 219"/>
                  <a:gd name="T32" fmla="*/ 364 w 427"/>
                  <a:gd name="T33" fmla="*/ 112 h 219"/>
                  <a:gd name="T34" fmla="*/ 356 w 427"/>
                  <a:gd name="T35" fmla="*/ 107 h 219"/>
                  <a:gd name="T36" fmla="*/ 342 w 427"/>
                  <a:gd name="T37" fmla="*/ 85 h 219"/>
                  <a:gd name="T38" fmla="*/ 314 w 427"/>
                  <a:gd name="T39" fmla="*/ 91 h 219"/>
                  <a:gd name="T40" fmla="*/ 320 w 427"/>
                  <a:gd name="T41" fmla="*/ 116 h 219"/>
                  <a:gd name="T42" fmla="*/ 306 w 427"/>
                  <a:gd name="T43" fmla="*/ 159 h 219"/>
                  <a:gd name="T44" fmla="*/ 292 w 427"/>
                  <a:gd name="T45" fmla="*/ 135 h 219"/>
                  <a:gd name="T46" fmla="*/ 250 w 427"/>
                  <a:gd name="T47" fmla="*/ 119 h 219"/>
                  <a:gd name="T48" fmla="*/ 237 w 427"/>
                  <a:gd name="T49" fmla="*/ 86 h 219"/>
                  <a:gd name="T50" fmla="*/ 246 w 427"/>
                  <a:gd name="T51" fmla="*/ 77 h 219"/>
                  <a:gd name="T52" fmla="*/ 246 w 427"/>
                  <a:gd name="T53" fmla="*/ 70 h 219"/>
                  <a:gd name="T54" fmla="*/ 263 w 427"/>
                  <a:gd name="T55" fmla="*/ 58 h 219"/>
                  <a:gd name="T56" fmla="*/ 276 w 427"/>
                  <a:gd name="T57" fmla="*/ 48 h 219"/>
                  <a:gd name="T58" fmla="*/ 293 w 427"/>
                  <a:gd name="T59" fmla="*/ 36 h 219"/>
                  <a:gd name="T60" fmla="*/ 276 w 427"/>
                  <a:gd name="T61" fmla="*/ 23 h 219"/>
                  <a:gd name="T62" fmla="*/ 262 w 427"/>
                  <a:gd name="T63" fmla="*/ 35 h 219"/>
                  <a:gd name="T64" fmla="*/ 252 w 427"/>
                  <a:gd name="T65" fmla="*/ 23 h 219"/>
                  <a:gd name="T66" fmla="*/ 241 w 427"/>
                  <a:gd name="T67" fmla="*/ 10 h 219"/>
                  <a:gd name="T68" fmla="*/ 223 w 427"/>
                  <a:gd name="T69" fmla="*/ 6 h 219"/>
                  <a:gd name="T70" fmla="*/ 232 w 427"/>
                  <a:gd name="T71" fmla="*/ 27 h 219"/>
                  <a:gd name="T72" fmla="*/ 226 w 427"/>
                  <a:gd name="T73" fmla="*/ 40 h 219"/>
                  <a:gd name="T74" fmla="*/ 218 w 427"/>
                  <a:gd name="T75" fmla="*/ 37 h 219"/>
                  <a:gd name="T76" fmla="*/ 164 w 427"/>
                  <a:gd name="T77" fmla="*/ 29 h 219"/>
                  <a:gd name="T78" fmla="*/ 166 w 427"/>
                  <a:gd name="T79" fmla="*/ 41 h 219"/>
                  <a:gd name="T80" fmla="*/ 160 w 427"/>
                  <a:gd name="T81" fmla="*/ 40 h 219"/>
                  <a:gd name="T82" fmla="*/ 133 w 427"/>
                  <a:gd name="T83" fmla="*/ 30 h 219"/>
                  <a:gd name="T84" fmla="*/ 83 w 427"/>
                  <a:gd name="T85" fmla="*/ 23 h 219"/>
                  <a:gd name="T86" fmla="*/ 71 w 427"/>
                  <a:gd name="T87" fmla="*/ 18 h 219"/>
                  <a:gd name="T88" fmla="*/ 50 w 427"/>
                  <a:gd name="T89" fmla="*/ 24 h 219"/>
                  <a:gd name="T90" fmla="*/ 49 w 427"/>
                  <a:gd name="T91" fmla="*/ 22 h 219"/>
                  <a:gd name="T92" fmla="*/ 29 w 427"/>
                  <a:gd name="T93" fmla="*/ 23 h 219"/>
                  <a:gd name="T94" fmla="*/ 21 w 427"/>
                  <a:gd name="T95" fmla="*/ 28 h 219"/>
                  <a:gd name="T96" fmla="*/ 3 w 427"/>
                  <a:gd name="T97" fmla="*/ 97 h 219"/>
                  <a:gd name="T98" fmla="*/ 40 w 427"/>
                  <a:gd name="T99" fmla="*/ 116 h 219"/>
                  <a:gd name="T100" fmla="*/ 53 w 427"/>
                  <a:gd name="T101" fmla="*/ 141 h 219"/>
                  <a:gd name="T102" fmla="*/ 62 w 427"/>
                  <a:gd name="T103" fmla="*/ 150 h 219"/>
                  <a:gd name="T104" fmla="*/ 67 w 427"/>
                  <a:gd name="T105" fmla="*/ 160 h 219"/>
                  <a:gd name="T106" fmla="*/ 80 w 427"/>
                  <a:gd name="T107" fmla="*/ 166 h 219"/>
                  <a:gd name="T108" fmla="*/ 133 w 427"/>
                  <a:gd name="T109" fmla="*/ 176 h 219"/>
                  <a:gd name="T110" fmla="*/ 97 w 427"/>
                  <a:gd name="T111" fmla="*/ 57 h 219"/>
                  <a:gd name="T112" fmla="*/ 87 w 427"/>
                  <a:gd name="T113" fmla="*/ 51 h 219"/>
                  <a:gd name="T114" fmla="*/ 113 w 427"/>
                  <a:gd name="T115" fmla="*/ 49 h 219"/>
                  <a:gd name="T116" fmla="*/ 142 w 427"/>
                  <a:gd name="T117" fmla="*/ 85 h 219"/>
                  <a:gd name="T118" fmla="*/ 131 w 427"/>
                  <a:gd name="T119" fmla="*/ 85 h 219"/>
                  <a:gd name="T120" fmla="*/ 160 w 427"/>
                  <a:gd name="T121" fmla="*/ 78 h 219"/>
                  <a:gd name="T122" fmla="*/ 210 w 427"/>
                  <a:gd name="T123" fmla="*/ 150 h 219"/>
                  <a:gd name="T124" fmla="*/ 222 w 427"/>
                  <a:gd name="T125" fmla="*/ 165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7" h="219">
                    <a:moveTo>
                      <a:pt x="229" y="174"/>
                    </a:moveTo>
                    <a:cubicBezTo>
                      <a:pt x="229" y="174"/>
                      <a:pt x="229" y="173"/>
                      <a:pt x="229" y="173"/>
                    </a:cubicBezTo>
                    <a:cubicBezTo>
                      <a:pt x="229" y="173"/>
                      <a:pt x="232" y="177"/>
                      <a:pt x="232" y="177"/>
                    </a:cubicBezTo>
                    <a:cubicBezTo>
                      <a:pt x="234" y="177"/>
                      <a:pt x="235" y="178"/>
                      <a:pt x="236" y="178"/>
                    </a:cubicBezTo>
                    <a:cubicBezTo>
                      <a:pt x="238" y="178"/>
                      <a:pt x="238" y="177"/>
                      <a:pt x="239" y="178"/>
                    </a:cubicBezTo>
                    <a:cubicBezTo>
                      <a:pt x="242" y="179"/>
                      <a:pt x="244" y="180"/>
                      <a:pt x="246" y="181"/>
                    </a:cubicBezTo>
                    <a:cubicBezTo>
                      <a:pt x="247" y="182"/>
                      <a:pt x="248" y="181"/>
                      <a:pt x="249" y="181"/>
                    </a:cubicBezTo>
                    <a:cubicBezTo>
                      <a:pt x="250" y="180"/>
                      <a:pt x="251" y="180"/>
                      <a:pt x="252" y="180"/>
                    </a:cubicBezTo>
                    <a:cubicBezTo>
                      <a:pt x="253" y="180"/>
                      <a:pt x="254" y="181"/>
                      <a:pt x="255" y="181"/>
                    </a:cubicBezTo>
                    <a:cubicBezTo>
                      <a:pt x="257" y="181"/>
                      <a:pt x="258" y="180"/>
                      <a:pt x="259" y="179"/>
                    </a:cubicBezTo>
                    <a:cubicBezTo>
                      <a:pt x="260" y="178"/>
                      <a:pt x="263" y="175"/>
                      <a:pt x="264" y="175"/>
                    </a:cubicBezTo>
                    <a:cubicBezTo>
                      <a:pt x="264" y="175"/>
                      <a:pt x="265" y="176"/>
                      <a:pt x="265" y="176"/>
                    </a:cubicBezTo>
                    <a:cubicBezTo>
                      <a:pt x="267" y="176"/>
                      <a:pt x="268" y="176"/>
                      <a:pt x="269" y="176"/>
                    </a:cubicBezTo>
                    <a:cubicBezTo>
                      <a:pt x="273" y="176"/>
                      <a:pt x="272" y="179"/>
                      <a:pt x="274" y="181"/>
                    </a:cubicBezTo>
                    <a:cubicBezTo>
                      <a:pt x="275" y="182"/>
                      <a:pt x="279" y="181"/>
                      <a:pt x="279" y="183"/>
                    </a:cubicBezTo>
                    <a:cubicBezTo>
                      <a:pt x="279" y="185"/>
                      <a:pt x="280" y="187"/>
                      <a:pt x="281" y="189"/>
                    </a:cubicBezTo>
                    <a:cubicBezTo>
                      <a:pt x="281" y="194"/>
                      <a:pt x="290" y="193"/>
                      <a:pt x="293" y="194"/>
                    </a:cubicBezTo>
                    <a:cubicBezTo>
                      <a:pt x="295" y="194"/>
                      <a:pt x="298" y="194"/>
                      <a:pt x="299" y="195"/>
                    </a:cubicBezTo>
                    <a:cubicBezTo>
                      <a:pt x="300" y="196"/>
                      <a:pt x="305" y="201"/>
                      <a:pt x="304" y="201"/>
                    </a:cubicBezTo>
                    <a:cubicBezTo>
                      <a:pt x="302" y="203"/>
                      <a:pt x="302" y="203"/>
                      <a:pt x="300" y="202"/>
                    </a:cubicBezTo>
                    <a:cubicBezTo>
                      <a:pt x="299" y="201"/>
                      <a:pt x="295" y="199"/>
                      <a:pt x="295" y="199"/>
                    </a:cubicBezTo>
                    <a:cubicBezTo>
                      <a:pt x="295" y="200"/>
                      <a:pt x="298" y="201"/>
                      <a:pt x="297" y="203"/>
                    </a:cubicBezTo>
                    <a:cubicBezTo>
                      <a:pt x="296" y="204"/>
                      <a:pt x="295" y="206"/>
                      <a:pt x="295" y="207"/>
                    </a:cubicBezTo>
                    <a:cubicBezTo>
                      <a:pt x="295" y="209"/>
                      <a:pt x="295" y="210"/>
                      <a:pt x="294" y="211"/>
                    </a:cubicBezTo>
                    <a:cubicBezTo>
                      <a:pt x="294" y="212"/>
                      <a:pt x="291" y="213"/>
                      <a:pt x="291" y="213"/>
                    </a:cubicBezTo>
                    <a:cubicBezTo>
                      <a:pt x="290" y="214"/>
                      <a:pt x="287" y="219"/>
                      <a:pt x="291" y="219"/>
                    </a:cubicBezTo>
                    <a:cubicBezTo>
                      <a:pt x="292" y="219"/>
                      <a:pt x="294" y="217"/>
                      <a:pt x="296" y="215"/>
                    </a:cubicBezTo>
                    <a:cubicBezTo>
                      <a:pt x="298" y="214"/>
                      <a:pt x="299" y="216"/>
                      <a:pt x="301" y="215"/>
                    </a:cubicBezTo>
                    <a:cubicBezTo>
                      <a:pt x="304" y="215"/>
                      <a:pt x="305" y="213"/>
                      <a:pt x="308" y="213"/>
                    </a:cubicBezTo>
                    <a:cubicBezTo>
                      <a:pt x="308" y="211"/>
                      <a:pt x="308" y="212"/>
                      <a:pt x="306" y="211"/>
                    </a:cubicBezTo>
                    <a:cubicBezTo>
                      <a:pt x="305" y="211"/>
                      <a:pt x="305" y="210"/>
                      <a:pt x="306" y="210"/>
                    </a:cubicBezTo>
                    <a:cubicBezTo>
                      <a:pt x="307" y="208"/>
                      <a:pt x="308" y="207"/>
                      <a:pt x="311" y="207"/>
                    </a:cubicBezTo>
                    <a:cubicBezTo>
                      <a:pt x="312" y="207"/>
                      <a:pt x="315" y="205"/>
                      <a:pt x="317" y="206"/>
                    </a:cubicBezTo>
                    <a:cubicBezTo>
                      <a:pt x="319" y="207"/>
                      <a:pt x="320" y="203"/>
                      <a:pt x="322" y="206"/>
                    </a:cubicBezTo>
                    <a:cubicBezTo>
                      <a:pt x="324" y="204"/>
                      <a:pt x="325" y="203"/>
                      <a:pt x="327" y="201"/>
                    </a:cubicBezTo>
                    <a:cubicBezTo>
                      <a:pt x="329" y="200"/>
                      <a:pt x="330" y="200"/>
                      <a:pt x="332" y="200"/>
                    </a:cubicBezTo>
                    <a:cubicBezTo>
                      <a:pt x="335" y="200"/>
                      <a:pt x="339" y="200"/>
                      <a:pt x="342" y="200"/>
                    </a:cubicBezTo>
                    <a:cubicBezTo>
                      <a:pt x="345" y="200"/>
                      <a:pt x="346" y="201"/>
                      <a:pt x="347" y="199"/>
                    </a:cubicBezTo>
                    <a:cubicBezTo>
                      <a:pt x="348" y="198"/>
                      <a:pt x="349" y="199"/>
                      <a:pt x="350" y="198"/>
                    </a:cubicBezTo>
                    <a:cubicBezTo>
                      <a:pt x="351" y="196"/>
                      <a:pt x="352" y="195"/>
                      <a:pt x="352" y="193"/>
                    </a:cubicBezTo>
                    <a:cubicBezTo>
                      <a:pt x="353" y="191"/>
                      <a:pt x="353" y="190"/>
                      <a:pt x="354" y="188"/>
                    </a:cubicBezTo>
                    <a:cubicBezTo>
                      <a:pt x="355" y="187"/>
                      <a:pt x="356" y="186"/>
                      <a:pt x="357" y="185"/>
                    </a:cubicBezTo>
                    <a:cubicBezTo>
                      <a:pt x="358" y="184"/>
                      <a:pt x="359" y="187"/>
                      <a:pt x="361" y="186"/>
                    </a:cubicBezTo>
                    <a:cubicBezTo>
                      <a:pt x="363" y="184"/>
                      <a:pt x="365" y="187"/>
                      <a:pt x="365" y="189"/>
                    </a:cubicBezTo>
                    <a:cubicBezTo>
                      <a:pt x="365" y="190"/>
                      <a:pt x="364" y="196"/>
                      <a:pt x="366" y="196"/>
                    </a:cubicBezTo>
                    <a:cubicBezTo>
                      <a:pt x="367" y="197"/>
                      <a:pt x="368" y="199"/>
                      <a:pt x="369" y="201"/>
                    </a:cubicBezTo>
                    <a:cubicBezTo>
                      <a:pt x="370" y="199"/>
                      <a:pt x="381" y="196"/>
                      <a:pt x="381" y="196"/>
                    </a:cubicBezTo>
                    <a:cubicBezTo>
                      <a:pt x="381" y="195"/>
                      <a:pt x="380" y="195"/>
                      <a:pt x="380" y="194"/>
                    </a:cubicBezTo>
                    <a:cubicBezTo>
                      <a:pt x="380" y="194"/>
                      <a:pt x="382" y="196"/>
                      <a:pt x="382" y="196"/>
                    </a:cubicBezTo>
                    <a:cubicBezTo>
                      <a:pt x="382" y="197"/>
                      <a:pt x="380" y="197"/>
                      <a:pt x="380" y="197"/>
                    </a:cubicBezTo>
                    <a:cubicBezTo>
                      <a:pt x="380" y="197"/>
                      <a:pt x="386" y="198"/>
                      <a:pt x="386" y="198"/>
                    </a:cubicBezTo>
                    <a:cubicBezTo>
                      <a:pt x="386" y="198"/>
                      <a:pt x="386" y="198"/>
                      <a:pt x="386" y="198"/>
                    </a:cubicBezTo>
                    <a:cubicBezTo>
                      <a:pt x="386" y="198"/>
                      <a:pt x="386" y="199"/>
                      <a:pt x="386" y="199"/>
                    </a:cubicBezTo>
                    <a:cubicBezTo>
                      <a:pt x="385" y="199"/>
                      <a:pt x="384" y="199"/>
                      <a:pt x="383" y="200"/>
                    </a:cubicBezTo>
                    <a:cubicBezTo>
                      <a:pt x="383" y="201"/>
                      <a:pt x="382" y="198"/>
                      <a:pt x="382" y="198"/>
                    </a:cubicBezTo>
                    <a:cubicBezTo>
                      <a:pt x="381" y="198"/>
                      <a:pt x="381" y="199"/>
                      <a:pt x="381" y="199"/>
                    </a:cubicBezTo>
                    <a:cubicBezTo>
                      <a:pt x="381" y="199"/>
                      <a:pt x="381" y="198"/>
                      <a:pt x="380" y="199"/>
                    </a:cubicBezTo>
                    <a:cubicBezTo>
                      <a:pt x="379" y="200"/>
                      <a:pt x="378" y="200"/>
                      <a:pt x="377" y="201"/>
                    </a:cubicBezTo>
                    <a:cubicBezTo>
                      <a:pt x="375" y="202"/>
                      <a:pt x="371" y="205"/>
                      <a:pt x="373" y="208"/>
                    </a:cubicBezTo>
                    <a:cubicBezTo>
                      <a:pt x="376" y="210"/>
                      <a:pt x="378" y="208"/>
                      <a:pt x="379" y="207"/>
                    </a:cubicBezTo>
                    <a:cubicBezTo>
                      <a:pt x="380" y="206"/>
                      <a:pt x="384" y="203"/>
                      <a:pt x="384" y="202"/>
                    </a:cubicBezTo>
                    <a:cubicBezTo>
                      <a:pt x="384" y="203"/>
                      <a:pt x="386" y="204"/>
                      <a:pt x="387" y="203"/>
                    </a:cubicBezTo>
                    <a:cubicBezTo>
                      <a:pt x="387" y="202"/>
                      <a:pt x="390" y="201"/>
                      <a:pt x="391" y="201"/>
                    </a:cubicBezTo>
                    <a:cubicBezTo>
                      <a:pt x="393" y="200"/>
                      <a:pt x="395" y="199"/>
                      <a:pt x="397" y="199"/>
                    </a:cubicBezTo>
                    <a:cubicBezTo>
                      <a:pt x="398" y="199"/>
                      <a:pt x="398" y="199"/>
                      <a:pt x="398" y="198"/>
                    </a:cubicBezTo>
                    <a:cubicBezTo>
                      <a:pt x="397" y="197"/>
                      <a:pt x="398" y="197"/>
                      <a:pt x="398" y="197"/>
                    </a:cubicBezTo>
                    <a:cubicBezTo>
                      <a:pt x="398" y="196"/>
                      <a:pt x="396" y="197"/>
                      <a:pt x="395" y="196"/>
                    </a:cubicBezTo>
                    <a:cubicBezTo>
                      <a:pt x="394" y="196"/>
                      <a:pt x="395" y="194"/>
                      <a:pt x="393" y="196"/>
                    </a:cubicBezTo>
                    <a:cubicBezTo>
                      <a:pt x="391" y="197"/>
                      <a:pt x="387" y="196"/>
                      <a:pt x="385" y="195"/>
                    </a:cubicBezTo>
                    <a:cubicBezTo>
                      <a:pt x="384" y="195"/>
                      <a:pt x="385" y="193"/>
                      <a:pt x="384" y="193"/>
                    </a:cubicBezTo>
                    <a:cubicBezTo>
                      <a:pt x="384" y="193"/>
                      <a:pt x="382" y="193"/>
                      <a:pt x="381" y="192"/>
                    </a:cubicBezTo>
                    <a:cubicBezTo>
                      <a:pt x="380" y="192"/>
                      <a:pt x="380" y="189"/>
                      <a:pt x="380" y="188"/>
                    </a:cubicBezTo>
                    <a:cubicBezTo>
                      <a:pt x="380" y="187"/>
                      <a:pt x="378" y="188"/>
                      <a:pt x="377" y="187"/>
                    </a:cubicBezTo>
                    <a:cubicBezTo>
                      <a:pt x="377" y="187"/>
                      <a:pt x="379" y="185"/>
                      <a:pt x="379" y="185"/>
                    </a:cubicBezTo>
                    <a:cubicBezTo>
                      <a:pt x="380" y="184"/>
                      <a:pt x="380" y="181"/>
                      <a:pt x="378" y="181"/>
                    </a:cubicBezTo>
                    <a:cubicBezTo>
                      <a:pt x="378" y="181"/>
                      <a:pt x="376" y="185"/>
                      <a:pt x="375" y="183"/>
                    </a:cubicBezTo>
                    <a:cubicBezTo>
                      <a:pt x="375" y="181"/>
                      <a:pt x="374" y="182"/>
                      <a:pt x="373" y="181"/>
                    </a:cubicBezTo>
                    <a:cubicBezTo>
                      <a:pt x="373" y="180"/>
                      <a:pt x="376" y="181"/>
                      <a:pt x="376" y="181"/>
                    </a:cubicBezTo>
                    <a:cubicBezTo>
                      <a:pt x="378" y="181"/>
                      <a:pt x="379" y="180"/>
                      <a:pt x="380" y="180"/>
                    </a:cubicBezTo>
                    <a:cubicBezTo>
                      <a:pt x="381" y="179"/>
                      <a:pt x="382" y="179"/>
                      <a:pt x="383" y="179"/>
                    </a:cubicBezTo>
                    <a:cubicBezTo>
                      <a:pt x="384" y="178"/>
                      <a:pt x="382" y="176"/>
                      <a:pt x="382" y="176"/>
                    </a:cubicBezTo>
                    <a:cubicBezTo>
                      <a:pt x="382" y="176"/>
                      <a:pt x="383" y="176"/>
                      <a:pt x="383" y="176"/>
                    </a:cubicBezTo>
                    <a:cubicBezTo>
                      <a:pt x="383" y="176"/>
                      <a:pt x="379" y="174"/>
                      <a:pt x="379" y="174"/>
                    </a:cubicBezTo>
                    <a:cubicBezTo>
                      <a:pt x="377" y="173"/>
                      <a:pt x="375" y="173"/>
                      <a:pt x="373" y="174"/>
                    </a:cubicBezTo>
                    <a:cubicBezTo>
                      <a:pt x="369" y="175"/>
                      <a:pt x="366" y="176"/>
                      <a:pt x="363" y="178"/>
                    </a:cubicBezTo>
                    <a:cubicBezTo>
                      <a:pt x="360" y="179"/>
                      <a:pt x="358" y="181"/>
                      <a:pt x="355" y="183"/>
                    </a:cubicBezTo>
                    <a:cubicBezTo>
                      <a:pt x="354" y="184"/>
                      <a:pt x="353" y="185"/>
                      <a:pt x="352" y="187"/>
                    </a:cubicBezTo>
                    <a:cubicBezTo>
                      <a:pt x="352" y="187"/>
                      <a:pt x="348" y="189"/>
                      <a:pt x="348" y="189"/>
                    </a:cubicBezTo>
                    <a:cubicBezTo>
                      <a:pt x="348" y="188"/>
                      <a:pt x="353" y="184"/>
                      <a:pt x="354" y="183"/>
                    </a:cubicBezTo>
                    <a:cubicBezTo>
                      <a:pt x="354" y="182"/>
                      <a:pt x="355" y="181"/>
                      <a:pt x="354" y="180"/>
                    </a:cubicBezTo>
                    <a:cubicBezTo>
                      <a:pt x="353" y="180"/>
                      <a:pt x="351" y="179"/>
                      <a:pt x="350" y="179"/>
                    </a:cubicBezTo>
                    <a:cubicBezTo>
                      <a:pt x="351" y="179"/>
                      <a:pt x="353" y="180"/>
                      <a:pt x="354" y="180"/>
                    </a:cubicBezTo>
                    <a:cubicBezTo>
                      <a:pt x="356" y="181"/>
                      <a:pt x="358" y="178"/>
                      <a:pt x="359" y="177"/>
                    </a:cubicBezTo>
                    <a:cubicBezTo>
                      <a:pt x="360" y="176"/>
                      <a:pt x="361" y="174"/>
                      <a:pt x="363" y="173"/>
                    </a:cubicBezTo>
                    <a:cubicBezTo>
                      <a:pt x="365" y="173"/>
                      <a:pt x="367" y="174"/>
                      <a:pt x="368" y="172"/>
                    </a:cubicBezTo>
                    <a:cubicBezTo>
                      <a:pt x="369" y="168"/>
                      <a:pt x="371" y="167"/>
                      <a:pt x="375" y="167"/>
                    </a:cubicBezTo>
                    <a:cubicBezTo>
                      <a:pt x="379" y="167"/>
                      <a:pt x="383" y="167"/>
                      <a:pt x="387" y="167"/>
                    </a:cubicBezTo>
                    <a:cubicBezTo>
                      <a:pt x="394" y="167"/>
                      <a:pt x="404" y="169"/>
                      <a:pt x="409" y="163"/>
                    </a:cubicBezTo>
                    <a:cubicBezTo>
                      <a:pt x="411" y="161"/>
                      <a:pt x="412" y="160"/>
                      <a:pt x="414" y="160"/>
                    </a:cubicBezTo>
                    <a:cubicBezTo>
                      <a:pt x="416" y="160"/>
                      <a:pt x="418" y="160"/>
                      <a:pt x="421" y="158"/>
                    </a:cubicBezTo>
                    <a:cubicBezTo>
                      <a:pt x="422" y="158"/>
                      <a:pt x="425" y="156"/>
                      <a:pt x="425" y="155"/>
                    </a:cubicBezTo>
                    <a:cubicBezTo>
                      <a:pt x="427" y="152"/>
                      <a:pt x="422" y="153"/>
                      <a:pt x="422" y="152"/>
                    </a:cubicBezTo>
                    <a:cubicBezTo>
                      <a:pt x="422" y="151"/>
                      <a:pt x="424" y="151"/>
                      <a:pt x="424" y="151"/>
                    </a:cubicBezTo>
                    <a:cubicBezTo>
                      <a:pt x="425" y="150"/>
                      <a:pt x="424" y="149"/>
                      <a:pt x="424" y="148"/>
                    </a:cubicBezTo>
                    <a:cubicBezTo>
                      <a:pt x="424" y="148"/>
                      <a:pt x="425" y="147"/>
                      <a:pt x="425" y="147"/>
                    </a:cubicBezTo>
                    <a:cubicBezTo>
                      <a:pt x="425" y="146"/>
                      <a:pt x="423" y="145"/>
                      <a:pt x="423" y="145"/>
                    </a:cubicBezTo>
                    <a:cubicBezTo>
                      <a:pt x="422" y="144"/>
                      <a:pt x="421" y="144"/>
                      <a:pt x="421" y="143"/>
                    </a:cubicBezTo>
                    <a:cubicBezTo>
                      <a:pt x="420" y="143"/>
                      <a:pt x="418" y="146"/>
                      <a:pt x="417" y="144"/>
                    </a:cubicBezTo>
                    <a:cubicBezTo>
                      <a:pt x="417" y="144"/>
                      <a:pt x="419" y="143"/>
                      <a:pt x="418" y="143"/>
                    </a:cubicBezTo>
                    <a:cubicBezTo>
                      <a:pt x="418" y="142"/>
                      <a:pt x="417" y="141"/>
                      <a:pt x="416" y="141"/>
                    </a:cubicBezTo>
                    <a:cubicBezTo>
                      <a:pt x="415" y="140"/>
                      <a:pt x="411" y="141"/>
                      <a:pt x="410" y="142"/>
                    </a:cubicBezTo>
                    <a:cubicBezTo>
                      <a:pt x="409" y="144"/>
                      <a:pt x="406" y="145"/>
                      <a:pt x="404" y="146"/>
                    </a:cubicBezTo>
                    <a:cubicBezTo>
                      <a:pt x="403" y="146"/>
                      <a:pt x="400" y="144"/>
                      <a:pt x="400" y="143"/>
                    </a:cubicBezTo>
                    <a:cubicBezTo>
                      <a:pt x="400" y="142"/>
                      <a:pt x="403" y="145"/>
                      <a:pt x="403" y="145"/>
                    </a:cubicBezTo>
                    <a:cubicBezTo>
                      <a:pt x="404" y="145"/>
                      <a:pt x="408" y="142"/>
                      <a:pt x="408" y="142"/>
                    </a:cubicBezTo>
                    <a:cubicBezTo>
                      <a:pt x="408" y="142"/>
                      <a:pt x="406" y="141"/>
                      <a:pt x="406" y="141"/>
                    </a:cubicBezTo>
                    <a:cubicBezTo>
                      <a:pt x="409" y="140"/>
                      <a:pt x="412" y="140"/>
                      <a:pt x="415" y="139"/>
                    </a:cubicBezTo>
                    <a:cubicBezTo>
                      <a:pt x="415" y="139"/>
                      <a:pt x="417" y="138"/>
                      <a:pt x="416" y="137"/>
                    </a:cubicBezTo>
                    <a:cubicBezTo>
                      <a:pt x="416" y="137"/>
                      <a:pt x="414" y="135"/>
                      <a:pt x="414" y="135"/>
                    </a:cubicBezTo>
                    <a:cubicBezTo>
                      <a:pt x="412" y="136"/>
                      <a:pt x="410" y="136"/>
                      <a:pt x="409" y="134"/>
                    </a:cubicBezTo>
                    <a:cubicBezTo>
                      <a:pt x="408" y="134"/>
                      <a:pt x="404" y="137"/>
                      <a:pt x="404" y="136"/>
                    </a:cubicBezTo>
                    <a:cubicBezTo>
                      <a:pt x="404" y="136"/>
                      <a:pt x="407" y="133"/>
                      <a:pt x="404" y="134"/>
                    </a:cubicBezTo>
                    <a:cubicBezTo>
                      <a:pt x="404" y="134"/>
                      <a:pt x="400" y="135"/>
                      <a:pt x="400" y="135"/>
                    </a:cubicBezTo>
                    <a:cubicBezTo>
                      <a:pt x="401" y="133"/>
                      <a:pt x="404" y="133"/>
                      <a:pt x="402" y="130"/>
                    </a:cubicBezTo>
                    <a:cubicBezTo>
                      <a:pt x="402" y="130"/>
                      <a:pt x="398" y="128"/>
                      <a:pt x="398" y="128"/>
                    </a:cubicBezTo>
                    <a:cubicBezTo>
                      <a:pt x="396" y="128"/>
                      <a:pt x="396" y="126"/>
                      <a:pt x="394" y="126"/>
                    </a:cubicBezTo>
                    <a:cubicBezTo>
                      <a:pt x="395" y="126"/>
                      <a:pt x="392" y="122"/>
                      <a:pt x="392" y="122"/>
                    </a:cubicBezTo>
                    <a:cubicBezTo>
                      <a:pt x="392" y="122"/>
                      <a:pt x="393" y="123"/>
                      <a:pt x="394" y="123"/>
                    </a:cubicBezTo>
                    <a:cubicBezTo>
                      <a:pt x="395" y="124"/>
                      <a:pt x="395" y="122"/>
                      <a:pt x="396" y="122"/>
                    </a:cubicBezTo>
                    <a:cubicBezTo>
                      <a:pt x="400" y="121"/>
                      <a:pt x="393" y="118"/>
                      <a:pt x="392" y="117"/>
                    </a:cubicBezTo>
                    <a:cubicBezTo>
                      <a:pt x="392" y="118"/>
                      <a:pt x="394" y="116"/>
                      <a:pt x="394" y="116"/>
                    </a:cubicBezTo>
                    <a:cubicBezTo>
                      <a:pt x="395" y="115"/>
                      <a:pt x="393" y="115"/>
                      <a:pt x="392" y="114"/>
                    </a:cubicBezTo>
                    <a:cubicBezTo>
                      <a:pt x="392" y="114"/>
                      <a:pt x="391" y="113"/>
                      <a:pt x="390" y="113"/>
                    </a:cubicBezTo>
                    <a:cubicBezTo>
                      <a:pt x="390" y="113"/>
                      <a:pt x="388" y="113"/>
                      <a:pt x="388" y="113"/>
                    </a:cubicBezTo>
                    <a:cubicBezTo>
                      <a:pt x="389" y="112"/>
                      <a:pt x="391" y="113"/>
                      <a:pt x="390" y="110"/>
                    </a:cubicBezTo>
                    <a:cubicBezTo>
                      <a:pt x="389" y="110"/>
                      <a:pt x="386" y="111"/>
                      <a:pt x="386" y="111"/>
                    </a:cubicBezTo>
                    <a:cubicBezTo>
                      <a:pt x="386" y="110"/>
                      <a:pt x="389" y="110"/>
                      <a:pt x="388" y="108"/>
                    </a:cubicBezTo>
                    <a:cubicBezTo>
                      <a:pt x="388" y="107"/>
                      <a:pt x="388" y="106"/>
                      <a:pt x="387" y="105"/>
                    </a:cubicBezTo>
                    <a:cubicBezTo>
                      <a:pt x="387" y="105"/>
                      <a:pt x="386" y="106"/>
                      <a:pt x="386" y="105"/>
                    </a:cubicBezTo>
                    <a:cubicBezTo>
                      <a:pt x="386" y="106"/>
                      <a:pt x="384" y="102"/>
                      <a:pt x="384" y="102"/>
                    </a:cubicBezTo>
                    <a:cubicBezTo>
                      <a:pt x="383" y="100"/>
                      <a:pt x="382" y="99"/>
                      <a:pt x="382" y="98"/>
                    </a:cubicBezTo>
                    <a:cubicBezTo>
                      <a:pt x="381" y="96"/>
                      <a:pt x="381" y="94"/>
                      <a:pt x="379" y="97"/>
                    </a:cubicBezTo>
                    <a:cubicBezTo>
                      <a:pt x="379" y="97"/>
                      <a:pt x="378" y="101"/>
                      <a:pt x="379" y="100"/>
                    </a:cubicBezTo>
                    <a:cubicBezTo>
                      <a:pt x="375" y="101"/>
                      <a:pt x="377" y="101"/>
                      <a:pt x="378" y="104"/>
                    </a:cubicBezTo>
                    <a:cubicBezTo>
                      <a:pt x="378" y="103"/>
                      <a:pt x="377" y="103"/>
                      <a:pt x="377" y="104"/>
                    </a:cubicBezTo>
                    <a:cubicBezTo>
                      <a:pt x="376" y="104"/>
                      <a:pt x="376" y="104"/>
                      <a:pt x="375" y="105"/>
                    </a:cubicBezTo>
                    <a:cubicBezTo>
                      <a:pt x="375" y="105"/>
                      <a:pt x="377" y="106"/>
                      <a:pt x="377" y="106"/>
                    </a:cubicBezTo>
                    <a:cubicBezTo>
                      <a:pt x="376" y="107"/>
                      <a:pt x="374" y="106"/>
                      <a:pt x="374" y="107"/>
                    </a:cubicBezTo>
                    <a:cubicBezTo>
                      <a:pt x="373" y="108"/>
                      <a:pt x="375" y="110"/>
                      <a:pt x="373" y="111"/>
                    </a:cubicBezTo>
                    <a:cubicBezTo>
                      <a:pt x="374" y="111"/>
                      <a:pt x="372" y="107"/>
                      <a:pt x="370" y="109"/>
                    </a:cubicBezTo>
                    <a:cubicBezTo>
                      <a:pt x="370" y="110"/>
                      <a:pt x="366" y="113"/>
                      <a:pt x="366" y="113"/>
                    </a:cubicBezTo>
                    <a:cubicBezTo>
                      <a:pt x="365" y="113"/>
                      <a:pt x="365" y="112"/>
                      <a:pt x="365" y="111"/>
                    </a:cubicBezTo>
                    <a:cubicBezTo>
                      <a:pt x="364" y="111"/>
                      <a:pt x="364" y="112"/>
                      <a:pt x="364" y="112"/>
                    </a:cubicBezTo>
                    <a:cubicBezTo>
                      <a:pt x="363" y="111"/>
                      <a:pt x="364" y="111"/>
                      <a:pt x="364" y="110"/>
                    </a:cubicBezTo>
                    <a:cubicBezTo>
                      <a:pt x="364" y="111"/>
                      <a:pt x="357" y="116"/>
                      <a:pt x="357" y="115"/>
                    </a:cubicBezTo>
                    <a:cubicBezTo>
                      <a:pt x="356" y="114"/>
                      <a:pt x="360" y="113"/>
                      <a:pt x="361" y="113"/>
                    </a:cubicBezTo>
                    <a:cubicBezTo>
                      <a:pt x="363" y="111"/>
                      <a:pt x="363" y="110"/>
                      <a:pt x="362" y="108"/>
                    </a:cubicBezTo>
                    <a:cubicBezTo>
                      <a:pt x="361" y="107"/>
                      <a:pt x="358" y="107"/>
                      <a:pt x="357" y="107"/>
                    </a:cubicBezTo>
                    <a:cubicBezTo>
                      <a:pt x="356" y="107"/>
                      <a:pt x="356" y="108"/>
                      <a:pt x="356" y="108"/>
                    </a:cubicBezTo>
                    <a:cubicBezTo>
                      <a:pt x="355" y="110"/>
                      <a:pt x="353" y="108"/>
                      <a:pt x="352" y="108"/>
                    </a:cubicBezTo>
                    <a:cubicBezTo>
                      <a:pt x="353" y="108"/>
                      <a:pt x="355" y="106"/>
                      <a:pt x="355" y="106"/>
                    </a:cubicBezTo>
                    <a:cubicBezTo>
                      <a:pt x="355" y="106"/>
                      <a:pt x="356" y="107"/>
                      <a:pt x="356" y="107"/>
                    </a:cubicBezTo>
                    <a:cubicBezTo>
                      <a:pt x="355" y="107"/>
                      <a:pt x="357" y="105"/>
                      <a:pt x="357" y="105"/>
                    </a:cubicBezTo>
                    <a:cubicBezTo>
                      <a:pt x="358" y="103"/>
                      <a:pt x="356" y="104"/>
                      <a:pt x="355" y="103"/>
                    </a:cubicBezTo>
                    <a:cubicBezTo>
                      <a:pt x="355" y="103"/>
                      <a:pt x="356" y="98"/>
                      <a:pt x="354" y="99"/>
                    </a:cubicBezTo>
                    <a:cubicBezTo>
                      <a:pt x="355" y="98"/>
                      <a:pt x="356" y="98"/>
                      <a:pt x="355" y="96"/>
                    </a:cubicBezTo>
                    <a:cubicBezTo>
                      <a:pt x="353" y="95"/>
                      <a:pt x="357" y="94"/>
                      <a:pt x="356" y="92"/>
                    </a:cubicBezTo>
                    <a:cubicBezTo>
                      <a:pt x="356" y="91"/>
                      <a:pt x="354" y="93"/>
                      <a:pt x="353" y="92"/>
                    </a:cubicBezTo>
                    <a:cubicBezTo>
                      <a:pt x="352" y="91"/>
                      <a:pt x="350" y="91"/>
                      <a:pt x="349" y="91"/>
                    </a:cubicBezTo>
                    <a:cubicBezTo>
                      <a:pt x="347" y="90"/>
                      <a:pt x="346" y="90"/>
                      <a:pt x="345" y="88"/>
                    </a:cubicBezTo>
                    <a:cubicBezTo>
                      <a:pt x="345" y="86"/>
                      <a:pt x="342" y="87"/>
                      <a:pt x="342" y="85"/>
                    </a:cubicBezTo>
                    <a:cubicBezTo>
                      <a:pt x="342" y="84"/>
                      <a:pt x="340" y="85"/>
                      <a:pt x="340" y="85"/>
                    </a:cubicBezTo>
                    <a:cubicBezTo>
                      <a:pt x="341" y="83"/>
                      <a:pt x="339" y="83"/>
                      <a:pt x="338" y="82"/>
                    </a:cubicBezTo>
                    <a:cubicBezTo>
                      <a:pt x="336" y="81"/>
                      <a:pt x="336" y="80"/>
                      <a:pt x="334" y="81"/>
                    </a:cubicBezTo>
                    <a:cubicBezTo>
                      <a:pt x="332" y="82"/>
                      <a:pt x="331" y="83"/>
                      <a:pt x="329" y="82"/>
                    </a:cubicBezTo>
                    <a:cubicBezTo>
                      <a:pt x="327" y="81"/>
                      <a:pt x="326" y="83"/>
                      <a:pt x="324" y="82"/>
                    </a:cubicBezTo>
                    <a:cubicBezTo>
                      <a:pt x="322" y="80"/>
                      <a:pt x="320" y="80"/>
                      <a:pt x="318" y="80"/>
                    </a:cubicBezTo>
                    <a:cubicBezTo>
                      <a:pt x="316" y="80"/>
                      <a:pt x="314" y="80"/>
                      <a:pt x="313" y="82"/>
                    </a:cubicBezTo>
                    <a:cubicBezTo>
                      <a:pt x="312" y="84"/>
                      <a:pt x="315" y="85"/>
                      <a:pt x="315" y="86"/>
                    </a:cubicBezTo>
                    <a:cubicBezTo>
                      <a:pt x="316" y="87"/>
                      <a:pt x="315" y="90"/>
                      <a:pt x="314" y="91"/>
                    </a:cubicBezTo>
                    <a:cubicBezTo>
                      <a:pt x="314" y="92"/>
                      <a:pt x="314" y="91"/>
                      <a:pt x="313" y="92"/>
                    </a:cubicBezTo>
                    <a:cubicBezTo>
                      <a:pt x="313" y="92"/>
                      <a:pt x="315" y="94"/>
                      <a:pt x="315" y="94"/>
                    </a:cubicBezTo>
                    <a:cubicBezTo>
                      <a:pt x="315" y="96"/>
                      <a:pt x="316" y="98"/>
                      <a:pt x="316" y="99"/>
                    </a:cubicBezTo>
                    <a:cubicBezTo>
                      <a:pt x="316" y="100"/>
                      <a:pt x="316" y="100"/>
                      <a:pt x="316" y="101"/>
                    </a:cubicBezTo>
                    <a:cubicBezTo>
                      <a:pt x="316" y="102"/>
                      <a:pt x="315" y="101"/>
                      <a:pt x="315" y="101"/>
                    </a:cubicBezTo>
                    <a:cubicBezTo>
                      <a:pt x="314" y="102"/>
                      <a:pt x="314" y="104"/>
                      <a:pt x="314" y="104"/>
                    </a:cubicBezTo>
                    <a:cubicBezTo>
                      <a:pt x="313" y="105"/>
                      <a:pt x="312" y="106"/>
                      <a:pt x="312" y="107"/>
                    </a:cubicBezTo>
                    <a:cubicBezTo>
                      <a:pt x="311" y="109"/>
                      <a:pt x="311" y="109"/>
                      <a:pt x="312" y="110"/>
                    </a:cubicBezTo>
                    <a:cubicBezTo>
                      <a:pt x="315" y="112"/>
                      <a:pt x="318" y="114"/>
                      <a:pt x="320" y="116"/>
                    </a:cubicBezTo>
                    <a:cubicBezTo>
                      <a:pt x="321" y="119"/>
                      <a:pt x="322" y="124"/>
                      <a:pt x="321" y="127"/>
                    </a:cubicBezTo>
                    <a:cubicBezTo>
                      <a:pt x="319" y="131"/>
                      <a:pt x="313" y="133"/>
                      <a:pt x="310" y="135"/>
                    </a:cubicBezTo>
                    <a:cubicBezTo>
                      <a:pt x="309" y="136"/>
                      <a:pt x="308" y="136"/>
                      <a:pt x="307" y="137"/>
                    </a:cubicBezTo>
                    <a:cubicBezTo>
                      <a:pt x="304" y="138"/>
                      <a:pt x="308" y="141"/>
                      <a:pt x="308" y="143"/>
                    </a:cubicBezTo>
                    <a:cubicBezTo>
                      <a:pt x="308" y="143"/>
                      <a:pt x="309" y="145"/>
                      <a:pt x="309" y="146"/>
                    </a:cubicBezTo>
                    <a:cubicBezTo>
                      <a:pt x="309" y="148"/>
                      <a:pt x="309" y="149"/>
                      <a:pt x="310" y="151"/>
                    </a:cubicBezTo>
                    <a:cubicBezTo>
                      <a:pt x="311" y="153"/>
                      <a:pt x="311" y="154"/>
                      <a:pt x="309" y="156"/>
                    </a:cubicBezTo>
                    <a:cubicBezTo>
                      <a:pt x="309" y="156"/>
                      <a:pt x="310" y="160"/>
                      <a:pt x="309" y="161"/>
                    </a:cubicBezTo>
                    <a:cubicBezTo>
                      <a:pt x="308" y="161"/>
                      <a:pt x="307" y="157"/>
                      <a:pt x="306" y="159"/>
                    </a:cubicBezTo>
                    <a:cubicBezTo>
                      <a:pt x="305" y="161"/>
                      <a:pt x="307" y="164"/>
                      <a:pt x="307" y="164"/>
                    </a:cubicBezTo>
                    <a:cubicBezTo>
                      <a:pt x="307" y="163"/>
                      <a:pt x="301" y="158"/>
                      <a:pt x="298" y="161"/>
                    </a:cubicBezTo>
                    <a:cubicBezTo>
                      <a:pt x="299" y="160"/>
                      <a:pt x="302" y="159"/>
                      <a:pt x="300" y="157"/>
                    </a:cubicBezTo>
                    <a:cubicBezTo>
                      <a:pt x="299" y="156"/>
                      <a:pt x="298" y="155"/>
                      <a:pt x="297" y="155"/>
                    </a:cubicBezTo>
                    <a:cubicBezTo>
                      <a:pt x="297" y="154"/>
                      <a:pt x="295" y="154"/>
                      <a:pt x="294" y="154"/>
                    </a:cubicBezTo>
                    <a:cubicBezTo>
                      <a:pt x="294" y="153"/>
                      <a:pt x="295" y="153"/>
                      <a:pt x="294" y="151"/>
                    </a:cubicBezTo>
                    <a:cubicBezTo>
                      <a:pt x="293" y="150"/>
                      <a:pt x="292" y="148"/>
                      <a:pt x="293" y="146"/>
                    </a:cubicBezTo>
                    <a:cubicBezTo>
                      <a:pt x="294" y="143"/>
                      <a:pt x="291" y="142"/>
                      <a:pt x="291" y="140"/>
                    </a:cubicBezTo>
                    <a:cubicBezTo>
                      <a:pt x="291" y="138"/>
                      <a:pt x="293" y="137"/>
                      <a:pt x="292" y="135"/>
                    </a:cubicBezTo>
                    <a:cubicBezTo>
                      <a:pt x="290" y="133"/>
                      <a:pt x="286" y="133"/>
                      <a:pt x="283" y="133"/>
                    </a:cubicBezTo>
                    <a:cubicBezTo>
                      <a:pt x="282" y="133"/>
                      <a:pt x="281" y="133"/>
                      <a:pt x="279" y="133"/>
                    </a:cubicBezTo>
                    <a:cubicBezTo>
                      <a:pt x="279" y="133"/>
                      <a:pt x="277" y="135"/>
                      <a:pt x="277" y="135"/>
                    </a:cubicBezTo>
                    <a:cubicBezTo>
                      <a:pt x="277" y="134"/>
                      <a:pt x="278" y="134"/>
                      <a:pt x="277" y="133"/>
                    </a:cubicBezTo>
                    <a:cubicBezTo>
                      <a:pt x="277" y="132"/>
                      <a:pt x="276" y="131"/>
                      <a:pt x="275" y="131"/>
                    </a:cubicBezTo>
                    <a:cubicBezTo>
                      <a:pt x="273" y="130"/>
                      <a:pt x="271" y="130"/>
                      <a:pt x="269" y="129"/>
                    </a:cubicBezTo>
                    <a:cubicBezTo>
                      <a:pt x="266" y="128"/>
                      <a:pt x="264" y="125"/>
                      <a:pt x="261" y="123"/>
                    </a:cubicBezTo>
                    <a:cubicBezTo>
                      <a:pt x="259" y="122"/>
                      <a:pt x="257" y="121"/>
                      <a:pt x="256" y="121"/>
                    </a:cubicBezTo>
                    <a:cubicBezTo>
                      <a:pt x="254" y="121"/>
                      <a:pt x="252" y="119"/>
                      <a:pt x="250" y="119"/>
                    </a:cubicBezTo>
                    <a:cubicBezTo>
                      <a:pt x="249" y="119"/>
                      <a:pt x="240" y="121"/>
                      <a:pt x="240" y="121"/>
                    </a:cubicBezTo>
                    <a:cubicBezTo>
                      <a:pt x="240" y="120"/>
                      <a:pt x="241" y="120"/>
                      <a:pt x="242" y="119"/>
                    </a:cubicBezTo>
                    <a:cubicBezTo>
                      <a:pt x="242" y="118"/>
                      <a:pt x="241" y="117"/>
                      <a:pt x="241" y="117"/>
                    </a:cubicBezTo>
                    <a:cubicBezTo>
                      <a:pt x="240" y="114"/>
                      <a:pt x="239" y="112"/>
                      <a:pt x="238" y="110"/>
                    </a:cubicBezTo>
                    <a:cubicBezTo>
                      <a:pt x="237" y="108"/>
                      <a:pt x="236" y="108"/>
                      <a:pt x="234" y="108"/>
                    </a:cubicBezTo>
                    <a:cubicBezTo>
                      <a:pt x="231" y="108"/>
                      <a:pt x="230" y="108"/>
                      <a:pt x="230" y="105"/>
                    </a:cubicBezTo>
                    <a:cubicBezTo>
                      <a:pt x="231" y="103"/>
                      <a:pt x="230" y="100"/>
                      <a:pt x="230" y="98"/>
                    </a:cubicBezTo>
                    <a:cubicBezTo>
                      <a:pt x="231" y="95"/>
                      <a:pt x="233" y="93"/>
                      <a:pt x="234" y="90"/>
                    </a:cubicBezTo>
                    <a:cubicBezTo>
                      <a:pt x="235" y="88"/>
                      <a:pt x="235" y="87"/>
                      <a:pt x="237" y="86"/>
                    </a:cubicBezTo>
                    <a:cubicBezTo>
                      <a:pt x="238" y="86"/>
                      <a:pt x="237" y="85"/>
                      <a:pt x="237" y="84"/>
                    </a:cubicBezTo>
                    <a:cubicBezTo>
                      <a:pt x="238" y="84"/>
                      <a:pt x="240" y="82"/>
                      <a:pt x="240" y="82"/>
                    </a:cubicBezTo>
                    <a:cubicBezTo>
                      <a:pt x="240" y="82"/>
                      <a:pt x="240" y="82"/>
                      <a:pt x="239" y="81"/>
                    </a:cubicBezTo>
                    <a:cubicBezTo>
                      <a:pt x="239" y="81"/>
                      <a:pt x="240" y="81"/>
                      <a:pt x="240" y="81"/>
                    </a:cubicBezTo>
                    <a:cubicBezTo>
                      <a:pt x="240" y="79"/>
                      <a:pt x="242" y="80"/>
                      <a:pt x="243" y="80"/>
                    </a:cubicBezTo>
                    <a:cubicBezTo>
                      <a:pt x="244" y="80"/>
                      <a:pt x="244" y="79"/>
                      <a:pt x="244" y="79"/>
                    </a:cubicBezTo>
                    <a:cubicBezTo>
                      <a:pt x="245" y="77"/>
                      <a:pt x="243" y="78"/>
                      <a:pt x="242" y="77"/>
                    </a:cubicBezTo>
                    <a:cubicBezTo>
                      <a:pt x="242" y="77"/>
                      <a:pt x="244" y="77"/>
                      <a:pt x="244" y="77"/>
                    </a:cubicBezTo>
                    <a:cubicBezTo>
                      <a:pt x="245" y="76"/>
                      <a:pt x="246" y="77"/>
                      <a:pt x="246" y="77"/>
                    </a:cubicBezTo>
                    <a:cubicBezTo>
                      <a:pt x="248" y="79"/>
                      <a:pt x="248" y="77"/>
                      <a:pt x="250" y="76"/>
                    </a:cubicBezTo>
                    <a:cubicBezTo>
                      <a:pt x="252" y="74"/>
                      <a:pt x="248" y="72"/>
                      <a:pt x="246" y="71"/>
                    </a:cubicBezTo>
                    <a:cubicBezTo>
                      <a:pt x="245" y="71"/>
                      <a:pt x="241" y="72"/>
                      <a:pt x="241" y="72"/>
                    </a:cubicBezTo>
                    <a:cubicBezTo>
                      <a:pt x="240" y="70"/>
                      <a:pt x="243" y="70"/>
                      <a:pt x="240" y="69"/>
                    </a:cubicBezTo>
                    <a:cubicBezTo>
                      <a:pt x="239" y="69"/>
                      <a:pt x="234" y="69"/>
                      <a:pt x="234" y="68"/>
                    </a:cubicBezTo>
                    <a:cubicBezTo>
                      <a:pt x="234" y="67"/>
                      <a:pt x="236" y="67"/>
                      <a:pt x="236" y="67"/>
                    </a:cubicBezTo>
                    <a:cubicBezTo>
                      <a:pt x="237" y="66"/>
                      <a:pt x="237" y="67"/>
                      <a:pt x="238" y="67"/>
                    </a:cubicBezTo>
                    <a:cubicBezTo>
                      <a:pt x="237" y="68"/>
                      <a:pt x="240" y="68"/>
                      <a:pt x="240" y="68"/>
                    </a:cubicBezTo>
                    <a:cubicBezTo>
                      <a:pt x="242" y="68"/>
                      <a:pt x="245" y="70"/>
                      <a:pt x="246" y="70"/>
                    </a:cubicBezTo>
                    <a:cubicBezTo>
                      <a:pt x="247" y="70"/>
                      <a:pt x="248" y="71"/>
                      <a:pt x="249" y="71"/>
                    </a:cubicBezTo>
                    <a:cubicBezTo>
                      <a:pt x="251" y="72"/>
                      <a:pt x="250" y="71"/>
                      <a:pt x="251" y="71"/>
                    </a:cubicBezTo>
                    <a:cubicBezTo>
                      <a:pt x="252" y="71"/>
                      <a:pt x="255" y="71"/>
                      <a:pt x="254" y="70"/>
                    </a:cubicBezTo>
                    <a:cubicBezTo>
                      <a:pt x="253" y="69"/>
                      <a:pt x="254" y="67"/>
                      <a:pt x="255" y="66"/>
                    </a:cubicBezTo>
                    <a:cubicBezTo>
                      <a:pt x="255" y="67"/>
                      <a:pt x="258" y="68"/>
                      <a:pt x="258" y="68"/>
                    </a:cubicBezTo>
                    <a:cubicBezTo>
                      <a:pt x="260" y="68"/>
                      <a:pt x="261" y="68"/>
                      <a:pt x="263" y="67"/>
                    </a:cubicBezTo>
                    <a:cubicBezTo>
                      <a:pt x="264" y="66"/>
                      <a:pt x="265" y="64"/>
                      <a:pt x="266" y="63"/>
                    </a:cubicBezTo>
                    <a:cubicBezTo>
                      <a:pt x="267" y="62"/>
                      <a:pt x="269" y="61"/>
                      <a:pt x="268" y="59"/>
                    </a:cubicBezTo>
                    <a:cubicBezTo>
                      <a:pt x="267" y="57"/>
                      <a:pt x="264" y="58"/>
                      <a:pt x="263" y="58"/>
                    </a:cubicBezTo>
                    <a:cubicBezTo>
                      <a:pt x="260" y="58"/>
                      <a:pt x="258" y="57"/>
                      <a:pt x="256" y="56"/>
                    </a:cubicBezTo>
                    <a:cubicBezTo>
                      <a:pt x="255" y="55"/>
                      <a:pt x="254" y="54"/>
                      <a:pt x="252" y="53"/>
                    </a:cubicBezTo>
                    <a:cubicBezTo>
                      <a:pt x="252" y="53"/>
                      <a:pt x="247" y="53"/>
                      <a:pt x="247" y="53"/>
                    </a:cubicBezTo>
                    <a:cubicBezTo>
                      <a:pt x="247" y="52"/>
                      <a:pt x="252" y="53"/>
                      <a:pt x="253" y="53"/>
                    </a:cubicBezTo>
                    <a:cubicBezTo>
                      <a:pt x="255" y="53"/>
                      <a:pt x="255" y="52"/>
                      <a:pt x="257" y="53"/>
                    </a:cubicBezTo>
                    <a:cubicBezTo>
                      <a:pt x="261" y="55"/>
                      <a:pt x="265" y="59"/>
                      <a:pt x="269" y="56"/>
                    </a:cubicBezTo>
                    <a:cubicBezTo>
                      <a:pt x="271" y="54"/>
                      <a:pt x="272" y="53"/>
                      <a:pt x="273" y="51"/>
                    </a:cubicBezTo>
                    <a:cubicBezTo>
                      <a:pt x="274" y="50"/>
                      <a:pt x="268" y="49"/>
                      <a:pt x="271" y="47"/>
                    </a:cubicBezTo>
                    <a:cubicBezTo>
                      <a:pt x="272" y="47"/>
                      <a:pt x="275" y="47"/>
                      <a:pt x="276" y="48"/>
                    </a:cubicBezTo>
                    <a:cubicBezTo>
                      <a:pt x="279" y="48"/>
                      <a:pt x="279" y="50"/>
                      <a:pt x="282" y="48"/>
                    </a:cubicBezTo>
                    <a:cubicBezTo>
                      <a:pt x="282" y="48"/>
                      <a:pt x="285" y="49"/>
                      <a:pt x="284" y="47"/>
                    </a:cubicBezTo>
                    <a:cubicBezTo>
                      <a:pt x="283" y="46"/>
                      <a:pt x="279" y="44"/>
                      <a:pt x="278" y="44"/>
                    </a:cubicBezTo>
                    <a:cubicBezTo>
                      <a:pt x="280" y="43"/>
                      <a:pt x="282" y="45"/>
                      <a:pt x="284" y="45"/>
                    </a:cubicBezTo>
                    <a:cubicBezTo>
                      <a:pt x="285" y="45"/>
                      <a:pt x="287" y="50"/>
                      <a:pt x="289" y="49"/>
                    </a:cubicBezTo>
                    <a:cubicBezTo>
                      <a:pt x="289" y="49"/>
                      <a:pt x="288" y="48"/>
                      <a:pt x="288" y="48"/>
                    </a:cubicBezTo>
                    <a:cubicBezTo>
                      <a:pt x="289" y="47"/>
                      <a:pt x="290" y="47"/>
                      <a:pt x="292" y="46"/>
                    </a:cubicBezTo>
                    <a:cubicBezTo>
                      <a:pt x="293" y="45"/>
                      <a:pt x="296" y="42"/>
                      <a:pt x="297" y="41"/>
                    </a:cubicBezTo>
                    <a:cubicBezTo>
                      <a:pt x="297" y="38"/>
                      <a:pt x="295" y="38"/>
                      <a:pt x="293" y="36"/>
                    </a:cubicBezTo>
                    <a:cubicBezTo>
                      <a:pt x="293" y="36"/>
                      <a:pt x="290" y="30"/>
                      <a:pt x="290" y="31"/>
                    </a:cubicBezTo>
                    <a:cubicBezTo>
                      <a:pt x="291" y="30"/>
                      <a:pt x="295" y="30"/>
                      <a:pt x="296" y="30"/>
                    </a:cubicBezTo>
                    <a:cubicBezTo>
                      <a:pt x="299" y="29"/>
                      <a:pt x="294" y="28"/>
                      <a:pt x="294" y="27"/>
                    </a:cubicBezTo>
                    <a:cubicBezTo>
                      <a:pt x="293" y="26"/>
                      <a:pt x="297" y="26"/>
                      <a:pt x="297" y="25"/>
                    </a:cubicBezTo>
                    <a:cubicBezTo>
                      <a:pt x="297" y="25"/>
                      <a:pt x="287" y="21"/>
                      <a:pt x="287" y="21"/>
                    </a:cubicBezTo>
                    <a:cubicBezTo>
                      <a:pt x="288" y="21"/>
                      <a:pt x="290" y="20"/>
                      <a:pt x="291" y="20"/>
                    </a:cubicBezTo>
                    <a:cubicBezTo>
                      <a:pt x="288" y="20"/>
                      <a:pt x="285" y="19"/>
                      <a:pt x="282" y="19"/>
                    </a:cubicBezTo>
                    <a:cubicBezTo>
                      <a:pt x="280" y="19"/>
                      <a:pt x="277" y="20"/>
                      <a:pt x="276" y="19"/>
                    </a:cubicBezTo>
                    <a:cubicBezTo>
                      <a:pt x="278" y="20"/>
                      <a:pt x="275" y="21"/>
                      <a:pt x="276" y="23"/>
                    </a:cubicBezTo>
                    <a:cubicBezTo>
                      <a:pt x="277" y="24"/>
                      <a:pt x="280" y="25"/>
                      <a:pt x="280" y="26"/>
                    </a:cubicBezTo>
                    <a:cubicBezTo>
                      <a:pt x="280" y="26"/>
                      <a:pt x="278" y="27"/>
                      <a:pt x="278" y="27"/>
                    </a:cubicBezTo>
                    <a:cubicBezTo>
                      <a:pt x="278" y="27"/>
                      <a:pt x="280" y="28"/>
                      <a:pt x="279" y="28"/>
                    </a:cubicBezTo>
                    <a:cubicBezTo>
                      <a:pt x="277" y="29"/>
                      <a:pt x="276" y="27"/>
                      <a:pt x="275" y="31"/>
                    </a:cubicBezTo>
                    <a:cubicBezTo>
                      <a:pt x="274" y="33"/>
                      <a:pt x="274" y="35"/>
                      <a:pt x="273" y="37"/>
                    </a:cubicBezTo>
                    <a:cubicBezTo>
                      <a:pt x="272" y="37"/>
                      <a:pt x="271" y="38"/>
                      <a:pt x="271" y="39"/>
                    </a:cubicBezTo>
                    <a:cubicBezTo>
                      <a:pt x="271" y="40"/>
                      <a:pt x="270" y="40"/>
                      <a:pt x="270" y="41"/>
                    </a:cubicBezTo>
                    <a:cubicBezTo>
                      <a:pt x="267" y="42"/>
                      <a:pt x="268" y="43"/>
                      <a:pt x="266" y="40"/>
                    </a:cubicBezTo>
                    <a:cubicBezTo>
                      <a:pt x="265" y="39"/>
                      <a:pt x="262" y="37"/>
                      <a:pt x="262" y="35"/>
                    </a:cubicBezTo>
                    <a:cubicBezTo>
                      <a:pt x="262" y="35"/>
                      <a:pt x="262" y="32"/>
                      <a:pt x="263" y="32"/>
                    </a:cubicBezTo>
                    <a:cubicBezTo>
                      <a:pt x="263" y="32"/>
                      <a:pt x="265" y="33"/>
                      <a:pt x="265" y="31"/>
                    </a:cubicBezTo>
                    <a:cubicBezTo>
                      <a:pt x="264" y="29"/>
                      <a:pt x="264" y="28"/>
                      <a:pt x="262" y="26"/>
                    </a:cubicBezTo>
                    <a:cubicBezTo>
                      <a:pt x="260" y="25"/>
                      <a:pt x="258" y="23"/>
                      <a:pt x="256" y="25"/>
                    </a:cubicBezTo>
                    <a:cubicBezTo>
                      <a:pt x="255" y="26"/>
                      <a:pt x="255" y="28"/>
                      <a:pt x="255" y="30"/>
                    </a:cubicBezTo>
                    <a:cubicBezTo>
                      <a:pt x="255" y="31"/>
                      <a:pt x="251" y="31"/>
                      <a:pt x="251" y="30"/>
                    </a:cubicBezTo>
                    <a:cubicBezTo>
                      <a:pt x="251" y="29"/>
                      <a:pt x="251" y="26"/>
                      <a:pt x="250" y="25"/>
                    </a:cubicBezTo>
                    <a:cubicBezTo>
                      <a:pt x="246" y="22"/>
                      <a:pt x="251" y="25"/>
                      <a:pt x="251" y="24"/>
                    </a:cubicBezTo>
                    <a:cubicBezTo>
                      <a:pt x="252" y="24"/>
                      <a:pt x="253" y="23"/>
                      <a:pt x="252" y="23"/>
                    </a:cubicBezTo>
                    <a:cubicBezTo>
                      <a:pt x="252" y="22"/>
                      <a:pt x="251" y="21"/>
                      <a:pt x="250" y="22"/>
                    </a:cubicBezTo>
                    <a:cubicBezTo>
                      <a:pt x="249" y="23"/>
                      <a:pt x="249" y="21"/>
                      <a:pt x="248" y="21"/>
                    </a:cubicBezTo>
                    <a:cubicBezTo>
                      <a:pt x="247" y="20"/>
                      <a:pt x="246" y="22"/>
                      <a:pt x="245" y="21"/>
                    </a:cubicBezTo>
                    <a:cubicBezTo>
                      <a:pt x="243" y="20"/>
                      <a:pt x="242" y="21"/>
                      <a:pt x="243" y="18"/>
                    </a:cubicBezTo>
                    <a:cubicBezTo>
                      <a:pt x="243" y="18"/>
                      <a:pt x="243" y="18"/>
                      <a:pt x="244" y="18"/>
                    </a:cubicBezTo>
                    <a:cubicBezTo>
                      <a:pt x="244" y="17"/>
                      <a:pt x="244" y="17"/>
                      <a:pt x="244" y="16"/>
                    </a:cubicBezTo>
                    <a:cubicBezTo>
                      <a:pt x="245" y="16"/>
                      <a:pt x="245" y="16"/>
                      <a:pt x="246" y="16"/>
                    </a:cubicBezTo>
                    <a:cubicBezTo>
                      <a:pt x="245" y="16"/>
                      <a:pt x="244" y="13"/>
                      <a:pt x="244" y="13"/>
                    </a:cubicBezTo>
                    <a:cubicBezTo>
                      <a:pt x="243" y="11"/>
                      <a:pt x="241" y="11"/>
                      <a:pt x="241" y="10"/>
                    </a:cubicBezTo>
                    <a:cubicBezTo>
                      <a:pt x="239" y="9"/>
                      <a:pt x="240" y="9"/>
                      <a:pt x="239" y="7"/>
                    </a:cubicBezTo>
                    <a:cubicBezTo>
                      <a:pt x="239" y="5"/>
                      <a:pt x="237" y="4"/>
                      <a:pt x="237" y="3"/>
                    </a:cubicBezTo>
                    <a:cubicBezTo>
                      <a:pt x="236" y="1"/>
                      <a:pt x="234" y="1"/>
                      <a:pt x="232" y="1"/>
                    </a:cubicBezTo>
                    <a:cubicBezTo>
                      <a:pt x="231" y="1"/>
                      <a:pt x="232" y="0"/>
                      <a:pt x="230" y="0"/>
                    </a:cubicBezTo>
                    <a:cubicBezTo>
                      <a:pt x="229" y="0"/>
                      <a:pt x="228" y="0"/>
                      <a:pt x="228" y="2"/>
                    </a:cubicBezTo>
                    <a:cubicBezTo>
                      <a:pt x="228" y="2"/>
                      <a:pt x="225" y="3"/>
                      <a:pt x="225" y="3"/>
                    </a:cubicBezTo>
                    <a:cubicBezTo>
                      <a:pt x="226" y="3"/>
                      <a:pt x="228" y="3"/>
                      <a:pt x="228" y="4"/>
                    </a:cubicBezTo>
                    <a:cubicBezTo>
                      <a:pt x="228" y="4"/>
                      <a:pt x="226" y="5"/>
                      <a:pt x="226" y="5"/>
                    </a:cubicBezTo>
                    <a:cubicBezTo>
                      <a:pt x="225" y="6"/>
                      <a:pt x="224" y="4"/>
                      <a:pt x="223" y="6"/>
                    </a:cubicBezTo>
                    <a:cubicBezTo>
                      <a:pt x="222" y="6"/>
                      <a:pt x="221" y="9"/>
                      <a:pt x="221" y="10"/>
                    </a:cubicBezTo>
                    <a:cubicBezTo>
                      <a:pt x="222" y="10"/>
                      <a:pt x="224" y="10"/>
                      <a:pt x="225" y="11"/>
                    </a:cubicBezTo>
                    <a:cubicBezTo>
                      <a:pt x="224" y="10"/>
                      <a:pt x="222" y="14"/>
                      <a:pt x="222" y="15"/>
                    </a:cubicBezTo>
                    <a:cubicBezTo>
                      <a:pt x="222" y="16"/>
                      <a:pt x="224" y="18"/>
                      <a:pt x="225" y="19"/>
                    </a:cubicBezTo>
                    <a:cubicBezTo>
                      <a:pt x="226" y="19"/>
                      <a:pt x="228" y="21"/>
                      <a:pt x="229" y="21"/>
                    </a:cubicBezTo>
                    <a:cubicBezTo>
                      <a:pt x="231" y="20"/>
                      <a:pt x="231" y="20"/>
                      <a:pt x="232" y="21"/>
                    </a:cubicBezTo>
                    <a:cubicBezTo>
                      <a:pt x="233" y="21"/>
                      <a:pt x="235" y="23"/>
                      <a:pt x="235" y="23"/>
                    </a:cubicBezTo>
                    <a:cubicBezTo>
                      <a:pt x="234" y="24"/>
                      <a:pt x="233" y="22"/>
                      <a:pt x="233" y="24"/>
                    </a:cubicBezTo>
                    <a:cubicBezTo>
                      <a:pt x="233" y="26"/>
                      <a:pt x="232" y="26"/>
                      <a:pt x="232" y="27"/>
                    </a:cubicBezTo>
                    <a:cubicBezTo>
                      <a:pt x="231" y="29"/>
                      <a:pt x="233" y="29"/>
                      <a:pt x="234" y="28"/>
                    </a:cubicBezTo>
                    <a:cubicBezTo>
                      <a:pt x="234" y="28"/>
                      <a:pt x="236" y="25"/>
                      <a:pt x="236" y="26"/>
                    </a:cubicBezTo>
                    <a:cubicBezTo>
                      <a:pt x="237" y="27"/>
                      <a:pt x="236" y="29"/>
                      <a:pt x="236" y="30"/>
                    </a:cubicBezTo>
                    <a:cubicBezTo>
                      <a:pt x="235" y="31"/>
                      <a:pt x="234" y="31"/>
                      <a:pt x="233" y="31"/>
                    </a:cubicBezTo>
                    <a:cubicBezTo>
                      <a:pt x="233" y="32"/>
                      <a:pt x="233" y="33"/>
                      <a:pt x="232" y="34"/>
                    </a:cubicBezTo>
                    <a:cubicBezTo>
                      <a:pt x="231" y="34"/>
                      <a:pt x="229" y="34"/>
                      <a:pt x="228" y="35"/>
                    </a:cubicBezTo>
                    <a:cubicBezTo>
                      <a:pt x="227" y="35"/>
                      <a:pt x="226" y="37"/>
                      <a:pt x="226" y="37"/>
                    </a:cubicBezTo>
                    <a:cubicBezTo>
                      <a:pt x="227" y="38"/>
                      <a:pt x="228" y="39"/>
                      <a:pt x="228" y="41"/>
                    </a:cubicBezTo>
                    <a:cubicBezTo>
                      <a:pt x="228" y="42"/>
                      <a:pt x="227" y="41"/>
                      <a:pt x="226" y="40"/>
                    </a:cubicBezTo>
                    <a:cubicBezTo>
                      <a:pt x="226" y="40"/>
                      <a:pt x="225" y="40"/>
                      <a:pt x="225" y="41"/>
                    </a:cubicBezTo>
                    <a:cubicBezTo>
                      <a:pt x="224" y="41"/>
                      <a:pt x="222" y="40"/>
                      <a:pt x="222" y="39"/>
                    </a:cubicBezTo>
                    <a:cubicBezTo>
                      <a:pt x="222" y="38"/>
                      <a:pt x="224" y="35"/>
                      <a:pt x="224" y="34"/>
                    </a:cubicBezTo>
                    <a:cubicBezTo>
                      <a:pt x="225" y="32"/>
                      <a:pt x="222" y="34"/>
                      <a:pt x="222" y="34"/>
                    </a:cubicBezTo>
                    <a:cubicBezTo>
                      <a:pt x="221" y="34"/>
                      <a:pt x="218" y="32"/>
                      <a:pt x="217" y="31"/>
                    </a:cubicBezTo>
                    <a:cubicBezTo>
                      <a:pt x="215" y="30"/>
                      <a:pt x="216" y="32"/>
                      <a:pt x="214" y="32"/>
                    </a:cubicBezTo>
                    <a:cubicBezTo>
                      <a:pt x="213" y="32"/>
                      <a:pt x="210" y="31"/>
                      <a:pt x="212" y="33"/>
                    </a:cubicBezTo>
                    <a:cubicBezTo>
                      <a:pt x="213" y="34"/>
                      <a:pt x="213" y="35"/>
                      <a:pt x="215" y="35"/>
                    </a:cubicBezTo>
                    <a:cubicBezTo>
                      <a:pt x="216" y="35"/>
                      <a:pt x="218" y="35"/>
                      <a:pt x="218" y="37"/>
                    </a:cubicBezTo>
                    <a:cubicBezTo>
                      <a:pt x="220" y="41"/>
                      <a:pt x="214" y="36"/>
                      <a:pt x="213" y="35"/>
                    </a:cubicBezTo>
                    <a:cubicBezTo>
                      <a:pt x="211" y="35"/>
                      <a:pt x="211" y="37"/>
                      <a:pt x="209" y="37"/>
                    </a:cubicBezTo>
                    <a:cubicBezTo>
                      <a:pt x="207" y="37"/>
                      <a:pt x="206" y="36"/>
                      <a:pt x="204" y="36"/>
                    </a:cubicBezTo>
                    <a:cubicBezTo>
                      <a:pt x="200" y="37"/>
                      <a:pt x="197" y="37"/>
                      <a:pt x="193" y="37"/>
                    </a:cubicBezTo>
                    <a:cubicBezTo>
                      <a:pt x="190" y="36"/>
                      <a:pt x="186" y="34"/>
                      <a:pt x="182" y="33"/>
                    </a:cubicBezTo>
                    <a:cubicBezTo>
                      <a:pt x="181" y="33"/>
                      <a:pt x="179" y="33"/>
                      <a:pt x="178" y="32"/>
                    </a:cubicBezTo>
                    <a:cubicBezTo>
                      <a:pt x="177" y="30"/>
                      <a:pt x="177" y="28"/>
                      <a:pt x="176" y="28"/>
                    </a:cubicBezTo>
                    <a:cubicBezTo>
                      <a:pt x="174" y="27"/>
                      <a:pt x="172" y="28"/>
                      <a:pt x="171" y="28"/>
                    </a:cubicBezTo>
                    <a:cubicBezTo>
                      <a:pt x="168" y="29"/>
                      <a:pt x="166" y="29"/>
                      <a:pt x="164" y="29"/>
                    </a:cubicBezTo>
                    <a:cubicBezTo>
                      <a:pt x="163" y="30"/>
                      <a:pt x="161" y="31"/>
                      <a:pt x="161" y="32"/>
                    </a:cubicBezTo>
                    <a:cubicBezTo>
                      <a:pt x="161" y="32"/>
                      <a:pt x="165" y="34"/>
                      <a:pt x="166" y="34"/>
                    </a:cubicBezTo>
                    <a:cubicBezTo>
                      <a:pt x="166" y="34"/>
                      <a:pt x="165" y="31"/>
                      <a:pt x="167" y="32"/>
                    </a:cubicBezTo>
                    <a:cubicBezTo>
                      <a:pt x="168" y="32"/>
                      <a:pt x="168" y="33"/>
                      <a:pt x="169" y="32"/>
                    </a:cubicBezTo>
                    <a:cubicBezTo>
                      <a:pt x="170" y="32"/>
                      <a:pt x="176" y="28"/>
                      <a:pt x="176" y="30"/>
                    </a:cubicBezTo>
                    <a:cubicBezTo>
                      <a:pt x="176" y="31"/>
                      <a:pt x="173" y="32"/>
                      <a:pt x="172" y="33"/>
                    </a:cubicBezTo>
                    <a:cubicBezTo>
                      <a:pt x="171" y="34"/>
                      <a:pt x="169" y="34"/>
                      <a:pt x="167" y="34"/>
                    </a:cubicBezTo>
                    <a:cubicBezTo>
                      <a:pt x="166" y="35"/>
                      <a:pt x="163" y="37"/>
                      <a:pt x="165" y="38"/>
                    </a:cubicBezTo>
                    <a:cubicBezTo>
                      <a:pt x="167" y="38"/>
                      <a:pt x="167" y="39"/>
                      <a:pt x="166" y="41"/>
                    </a:cubicBezTo>
                    <a:cubicBezTo>
                      <a:pt x="166" y="42"/>
                      <a:pt x="168" y="42"/>
                      <a:pt x="168" y="43"/>
                    </a:cubicBezTo>
                    <a:cubicBezTo>
                      <a:pt x="169" y="44"/>
                      <a:pt x="169" y="46"/>
                      <a:pt x="167" y="44"/>
                    </a:cubicBezTo>
                    <a:cubicBezTo>
                      <a:pt x="165" y="42"/>
                      <a:pt x="167" y="46"/>
                      <a:pt x="166" y="45"/>
                    </a:cubicBezTo>
                    <a:cubicBezTo>
                      <a:pt x="165" y="45"/>
                      <a:pt x="163" y="42"/>
                      <a:pt x="162" y="43"/>
                    </a:cubicBezTo>
                    <a:cubicBezTo>
                      <a:pt x="164" y="42"/>
                      <a:pt x="167" y="43"/>
                      <a:pt x="164" y="41"/>
                    </a:cubicBezTo>
                    <a:cubicBezTo>
                      <a:pt x="165" y="41"/>
                      <a:pt x="166" y="40"/>
                      <a:pt x="164" y="39"/>
                    </a:cubicBezTo>
                    <a:cubicBezTo>
                      <a:pt x="166" y="40"/>
                      <a:pt x="161" y="40"/>
                      <a:pt x="162" y="40"/>
                    </a:cubicBezTo>
                    <a:cubicBezTo>
                      <a:pt x="162" y="39"/>
                      <a:pt x="162" y="39"/>
                      <a:pt x="163" y="39"/>
                    </a:cubicBezTo>
                    <a:cubicBezTo>
                      <a:pt x="163" y="38"/>
                      <a:pt x="160" y="40"/>
                      <a:pt x="160" y="40"/>
                    </a:cubicBezTo>
                    <a:cubicBezTo>
                      <a:pt x="159" y="40"/>
                      <a:pt x="160" y="38"/>
                      <a:pt x="159" y="37"/>
                    </a:cubicBezTo>
                    <a:cubicBezTo>
                      <a:pt x="159" y="37"/>
                      <a:pt x="157" y="37"/>
                      <a:pt x="157" y="37"/>
                    </a:cubicBezTo>
                    <a:cubicBezTo>
                      <a:pt x="155" y="37"/>
                      <a:pt x="155" y="34"/>
                      <a:pt x="153" y="35"/>
                    </a:cubicBezTo>
                    <a:cubicBezTo>
                      <a:pt x="151" y="37"/>
                      <a:pt x="150" y="37"/>
                      <a:pt x="147" y="37"/>
                    </a:cubicBezTo>
                    <a:cubicBezTo>
                      <a:pt x="143" y="37"/>
                      <a:pt x="140" y="37"/>
                      <a:pt x="136" y="37"/>
                    </a:cubicBezTo>
                    <a:cubicBezTo>
                      <a:pt x="135" y="37"/>
                      <a:pt x="128" y="37"/>
                      <a:pt x="128" y="36"/>
                    </a:cubicBezTo>
                    <a:cubicBezTo>
                      <a:pt x="127" y="36"/>
                      <a:pt x="130" y="34"/>
                      <a:pt x="131" y="33"/>
                    </a:cubicBezTo>
                    <a:cubicBezTo>
                      <a:pt x="132" y="32"/>
                      <a:pt x="133" y="33"/>
                      <a:pt x="135" y="33"/>
                    </a:cubicBezTo>
                    <a:cubicBezTo>
                      <a:pt x="136" y="32"/>
                      <a:pt x="133" y="30"/>
                      <a:pt x="133" y="30"/>
                    </a:cubicBezTo>
                    <a:cubicBezTo>
                      <a:pt x="131" y="28"/>
                      <a:pt x="130" y="28"/>
                      <a:pt x="128" y="27"/>
                    </a:cubicBezTo>
                    <a:cubicBezTo>
                      <a:pt x="127" y="27"/>
                      <a:pt x="126" y="26"/>
                      <a:pt x="125" y="27"/>
                    </a:cubicBezTo>
                    <a:cubicBezTo>
                      <a:pt x="124" y="28"/>
                      <a:pt x="123" y="29"/>
                      <a:pt x="122" y="28"/>
                    </a:cubicBezTo>
                    <a:cubicBezTo>
                      <a:pt x="119" y="26"/>
                      <a:pt x="116" y="26"/>
                      <a:pt x="113" y="25"/>
                    </a:cubicBezTo>
                    <a:cubicBezTo>
                      <a:pt x="109" y="24"/>
                      <a:pt x="106" y="24"/>
                      <a:pt x="102" y="22"/>
                    </a:cubicBezTo>
                    <a:cubicBezTo>
                      <a:pt x="99" y="20"/>
                      <a:pt x="97" y="19"/>
                      <a:pt x="93" y="19"/>
                    </a:cubicBezTo>
                    <a:cubicBezTo>
                      <a:pt x="92" y="19"/>
                      <a:pt x="91" y="19"/>
                      <a:pt x="90" y="20"/>
                    </a:cubicBezTo>
                    <a:cubicBezTo>
                      <a:pt x="89" y="21"/>
                      <a:pt x="88" y="23"/>
                      <a:pt x="87" y="23"/>
                    </a:cubicBezTo>
                    <a:cubicBezTo>
                      <a:pt x="86" y="23"/>
                      <a:pt x="83" y="24"/>
                      <a:pt x="83" y="23"/>
                    </a:cubicBezTo>
                    <a:cubicBezTo>
                      <a:pt x="83" y="22"/>
                      <a:pt x="85" y="21"/>
                      <a:pt x="85" y="20"/>
                    </a:cubicBezTo>
                    <a:cubicBezTo>
                      <a:pt x="85" y="20"/>
                      <a:pt x="82" y="21"/>
                      <a:pt x="82" y="20"/>
                    </a:cubicBezTo>
                    <a:cubicBezTo>
                      <a:pt x="83" y="19"/>
                      <a:pt x="83" y="18"/>
                      <a:pt x="82" y="17"/>
                    </a:cubicBezTo>
                    <a:cubicBezTo>
                      <a:pt x="82" y="15"/>
                      <a:pt x="78" y="17"/>
                      <a:pt x="78" y="18"/>
                    </a:cubicBezTo>
                    <a:cubicBezTo>
                      <a:pt x="78" y="18"/>
                      <a:pt x="80" y="17"/>
                      <a:pt x="80" y="18"/>
                    </a:cubicBezTo>
                    <a:cubicBezTo>
                      <a:pt x="81" y="18"/>
                      <a:pt x="77" y="20"/>
                      <a:pt x="80" y="20"/>
                    </a:cubicBezTo>
                    <a:cubicBezTo>
                      <a:pt x="79" y="20"/>
                      <a:pt x="78" y="20"/>
                      <a:pt x="78" y="22"/>
                    </a:cubicBezTo>
                    <a:cubicBezTo>
                      <a:pt x="78" y="23"/>
                      <a:pt x="77" y="24"/>
                      <a:pt x="76" y="23"/>
                    </a:cubicBezTo>
                    <a:cubicBezTo>
                      <a:pt x="73" y="22"/>
                      <a:pt x="72" y="21"/>
                      <a:pt x="71" y="18"/>
                    </a:cubicBezTo>
                    <a:cubicBezTo>
                      <a:pt x="70" y="16"/>
                      <a:pt x="68" y="15"/>
                      <a:pt x="66" y="13"/>
                    </a:cubicBezTo>
                    <a:cubicBezTo>
                      <a:pt x="65" y="13"/>
                      <a:pt x="64" y="11"/>
                      <a:pt x="63" y="12"/>
                    </a:cubicBezTo>
                    <a:cubicBezTo>
                      <a:pt x="63" y="14"/>
                      <a:pt x="66" y="15"/>
                      <a:pt x="67" y="16"/>
                    </a:cubicBezTo>
                    <a:cubicBezTo>
                      <a:pt x="67" y="15"/>
                      <a:pt x="63" y="16"/>
                      <a:pt x="63" y="17"/>
                    </a:cubicBezTo>
                    <a:cubicBezTo>
                      <a:pt x="62" y="18"/>
                      <a:pt x="63" y="18"/>
                      <a:pt x="62" y="19"/>
                    </a:cubicBezTo>
                    <a:cubicBezTo>
                      <a:pt x="61" y="19"/>
                      <a:pt x="60" y="21"/>
                      <a:pt x="59" y="20"/>
                    </a:cubicBezTo>
                    <a:cubicBezTo>
                      <a:pt x="59" y="20"/>
                      <a:pt x="59" y="19"/>
                      <a:pt x="59" y="19"/>
                    </a:cubicBezTo>
                    <a:cubicBezTo>
                      <a:pt x="59" y="18"/>
                      <a:pt x="54" y="20"/>
                      <a:pt x="54" y="21"/>
                    </a:cubicBezTo>
                    <a:cubicBezTo>
                      <a:pt x="53" y="22"/>
                      <a:pt x="52" y="23"/>
                      <a:pt x="50" y="24"/>
                    </a:cubicBezTo>
                    <a:cubicBezTo>
                      <a:pt x="49" y="25"/>
                      <a:pt x="50" y="22"/>
                      <a:pt x="49" y="22"/>
                    </a:cubicBezTo>
                    <a:cubicBezTo>
                      <a:pt x="48" y="22"/>
                      <a:pt x="47" y="23"/>
                      <a:pt x="46" y="23"/>
                    </a:cubicBezTo>
                    <a:cubicBezTo>
                      <a:pt x="45" y="23"/>
                      <a:pt x="45" y="25"/>
                      <a:pt x="44" y="25"/>
                    </a:cubicBezTo>
                    <a:cubicBezTo>
                      <a:pt x="43" y="25"/>
                      <a:pt x="40" y="27"/>
                      <a:pt x="41" y="27"/>
                    </a:cubicBezTo>
                    <a:cubicBezTo>
                      <a:pt x="41" y="28"/>
                      <a:pt x="43" y="28"/>
                      <a:pt x="40" y="29"/>
                    </a:cubicBezTo>
                    <a:cubicBezTo>
                      <a:pt x="40" y="29"/>
                      <a:pt x="37" y="29"/>
                      <a:pt x="37" y="28"/>
                    </a:cubicBezTo>
                    <a:cubicBezTo>
                      <a:pt x="37" y="27"/>
                      <a:pt x="40" y="26"/>
                      <a:pt x="40" y="26"/>
                    </a:cubicBezTo>
                    <a:cubicBezTo>
                      <a:pt x="41" y="24"/>
                      <a:pt x="43" y="23"/>
                      <a:pt x="44" y="22"/>
                    </a:cubicBezTo>
                    <a:cubicBezTo>
                      <a:pt x="46" y="21"/>
                      <a:pt x="47" y="21"/>
                      <a:pt x="49" y="22"/>
                    </a:cubicBezTo>
                    <a:cubicBezTo>
                      <a:pt x="48" y="22"/>
                      <a:pt x="56" y="18"/>
                      <a:pt x="56" y="18"/>
                    </a:cubicBezTo>
                    <a:cubicBezTo>
                      <a:pt x="58" y="17"/>
                      <a:pt x="57" y="16"/>
                      <a:pt x="56" y="16"/>
                    </a:cubicBezTo>
                    <a:cubicBezTo>
                      <a:pt x="54" y="16"/>
                      <a:pt x="52" y="16"/>
                      <a:pt x="50" y="17"/>
                    </a:cubicBezTo>
                    <a:cubicBezTo>
                      <a:pt x="49" y="17"/>
                      <a:pt x="49" y="19"/>
                      <a:pt x="47" y="19"/>
                    </a:cubicBezTo>
                    <a:cubicBezTo>
                      <a:pt x="46" y="19"/>
                      <a:pt x="44" y="20"/>
                      <a:pt x="43" y="20"/>
                    </a:cubicBezTo>
                    <a:cubicBezTo>
                      <a:pt x="41" y="20"/>
                      <a:pt x="36" y="25"/>
                      <a:pt x="35" y="24"/>
                    </a:cubicBezTo>
                    <a:cubicBezTo>
                      <a:pt x="34" y="24"/>
                      <a:pt x="36" y="23"/>
                      <a:pt x="36" y="22"/>
                    </a:cubicBezTo>
                    <a:cubicBezTo>
                      <a:pt x="36" y="22"/>
                      <a:pt x="33" y="21"/>
                      <a:pt x="33" y="21"/>
                    </a:cubicBezTo>
                    <a:cubicBezTo>
                      <a:pt x="33" y="21"/>
                      <a:pt x="30" y="23"/>
                      <a:pt x="29" y="23"/>
                    </a:cubicBezTo>
                    <a:cubicBezTo>
                      <a:pt x="28" y="23"/>
                      <a:pt x="26" y="24"/>
                      <a:pt x="25" y="25"/>
                    </a:cubicBezTo>
                    <a:cubicBezTo>
                      <a:pt x="24" y="25"/>
                      <a:pt x="26" y="26"/>
                      <a:pt x="26" y="26"/>
                    </a:cubicBezTo>
                    <a:cubicBezTo>
                      <a:pt x="27" y="26"/>
                      <a:pt x="26" y="27"/>
                      <a:pt x="26" y="27"/>
                    </a:cubicBezTo>
                    <a:cubicBezTo>
                      <a:pt x="26" y="28"/>
                      <a:pt x="30" y="27"/>
                      <a:pt x="30" y="27"/>
                    </a:cubicBezTo>
                    <a:cubicBezTo>
                      <a:pt x="31" y="26"/>
                      <a:pt x="33" y="25"/>
                      <a:pt x="34" y="24"/>
                    </a:cubicBezTo>
                    <a:cubicBezTo>
                      <a:pt x="29" y="26"/>
                      <a:pt x="34" y="27"/>
                      <a:pt x="33" y="29"/>
                    </a:cubicBezTo>
                    <a:cubicBezTo>
                      <a:pt x="33" y="29"/>
                      <a:pt x="32" y="28"/>
                      <a:pt x="32" y="28"/>
                    </a:cubicBezTo>
                    <a:cubicBezTo>
                      <a:pt x="30" y="27"/>
                      <a:pt x="29" y="28"/>
                      <a:pt x="28" y="29"/>
                    </a:cubicBezTo>
                    <a:cubicBezTo>
                      <a:pt x="27" y="29"/>
                      <a:pt x="23" y="28"/>
                      <a:pt x="21" y="28"/>
                    </a:cubicBezTo>
                    <a:cubicBezTo>
                      <a:pt x="19" y="28"/>
                      <a:pt x="16" y="26"/>
                      <a:pt x="14" y="25"/>
                    </a:cubicBezTo>
                    <a:cubicBezTo>
                      <a:pt x="13" y="25"/>
                      <a:pt x="12" y="24"/>
                      <a:pt x="11" y="24"/>
                    </a:cubicBezTo>
                    <a:cubicBezTo>
                      <a:pt x="10" y="23"/>
                      <a:pt x="9" y="21"/>
                      <a:pt x="10" y="21"/>
                    </a:cubicBezTo>
                    <a:cubicBezTo>
                      <a:pt x="9" y="21"/>
                      <a:pt x="7" y="21"/>
                      <a:pt x="6" y="22"/>
                    </a:cubicBezTo>
                    <a:cubicBezTo>
                      <a:pt x="4" y="22"/>
                      <a:pt x="2" y="22"/>
                      <a:pt x="0" y="21"/>
                    </a:cubicBezTo>
                    <a:cubicBezTo>
                      <a:pt x="0" y="41"/>
                      <a:pt x="0" y="61"/>
                      <a:pt x="0" y="80"/>
                    </a:cubicBezTo>
                    <a:cubicBezTo>
                      <a:pt x="0" y="85"/>
                      <a:pt x="0" y="89"/>
                      <a:pt x="0" y="94"/>
                    </a:cubicBezTo>
                    <a:cubicBezTo>
                      <a:pt x="0" y="95"/>
                      <a:pt x="0" y="96"/>
                      <a:pt x="0" y="97"/>
                    </a:cubicBezTo>
                    <a:cubicBezTo>
                      <a:pt x="0" y="99"/>
                      <a:pt x="2" y="97"/>
                      <a:pt x="3" y="97"/>
                    </a:cubicBezTo>
                    <a:cubicBezTo>
                      <a:pt x="5" y="98"/>
                      <a:pt x="5" y="97"/>
                      <a:pt x="7" y="97"/>
                    </a:cubicBezTo>
                    <a:cubicBezTo>
                      <a:pt x="9" y="97"/>
                      <a:pt x="9" y="98"/>
                      <a:pt x="10" y="99"/>
                    </a:cubicBezTo>
                    <a:cubicBezTo>
                      <a:pt x="11" y="101"/>
                      <a:pt x="16" y="107"/>
                      <a:pt x="18" y="107"/>
                    </a:cubicBezTo>
                    <a:cubicBezTo>
                      <a:pt x="19" y="107"/>
                      <a:pt x="21" y="106"/>
                      <a:pt x="22" y="105"/>
                    </a:cubicBezTo>
                    <a:cubicBezTo>
                      <a:pt x="23" y="104"/>
                      <a:pt x="22" y="103"/>
                      <a:pt x="23" y="102"/>
                    </a:cubicBezTo>
                    <a:cubicBezTo>
                      <a:pt x="24" y="102"/>
                      <a:pt x="28" y="101"/>
                      <a:pt x="28" y="102"/>
                    </a:cubicBezTo>
                    <a:cubicBezTo>
                      <a:pt x="30" y="104"/>
                      <a:pt x="32" y="105"/>
                      <a:pt x="33" y="107"/>
                    </a:cubicBezTo>
                    <a:cubicBezTo>
                      <a:pt x="35" y="109"/>
                      <a:pt x="37" y="110"/>
                      <a:pt x="38" y="112"/>
                    </a:cubicBezTo>
                    <a:cubicBezTo>
                      <a:pt x="39" y="113"/>
                      <a:pt x="39" y="114"/>
                      <a:pt x="40" y="116"/>
                    </a:cubicBezTo>
                    <a:cubicBezTo>
                      <a:pt x="42" y="118"/>
                      <a:pt x="43" y="122"/>
                      <a:pt x="46" y="124"/>
                    </a:cubicBezTo>
                    <a:cubicBezTo>
                      <a:pt x="48" y="126"/>
                      <a:pt x="52" y="127"/>
                      <a:pt x="54" y="128"/>
                    </a:cubicBezTo>
                    <a:cubicBezTo>
                      <a:pt x="56" y="129"/>
                      <a:pt x="53" y="130"/>
                      <a:pt x="54" y="132"/>
                    </a:cubicBezTo>
                    <a:cubicBezTo>
                      <a:pt x="55" y="132"/>
                      <a:pt x="56" y="132"/>
                      <a:pt x="56" y="133"/>
                    </a:cubicBezTo>
                    <a:cubicBezTo>
                      <a:pt x="56" y="133"/>
                      <a:pt x="55" y="136"/>
                      <a:pt x="56" y="135"/>
                    </a:cubicBezTo>
                    <a:cubicBezTo>
                      <a:pt x="55" y="136"/>
                      <a:pt x="53" y="136"/>
                      <a:pt x="53" y="138"/>
                    </a:cubicBezTo>
                    <a:cubicBezTo>
                      <a:pt x="52" y="139"/>
                      <a:pt x="55" y="141"/>
                      <a:pt x="56" y="141"/>
                    </a:cubicBezTo>
                    <a:cubicBezTo>
                      <a:pt x="56" y="141"/>
                      <a:pt x="54" y="143"/>
                      <a:pt x="54" y="143"/>
                    </a:cubicBezTo>
                    <a:cubicBezTo>
                      <a:pt x="54" y="143"/>
                      <a:pt x="53" y="142"/>
                      <a:pt x="53" y="141"/>
                    </a:cubicBezTo>
                    <a:cubicBezTo>
                      <a:pt x="52" y="141"/>
                      <a:pt x="53" y="143"/>
                      <a:pt x="53" y="143"/>
                    </a:cubicBezTo>
                    <a:cubicBezTo>
                      <a:pt x="54" y="144"/>
                      <a:pt x="53" y="145"/>
                      <a:pt x="54" y="146"/>
                    </a:cubicBezTo>
                    <a:cubicBezTo>
                      <a:pt x="55" y="148"/>
                      <a:pt x="55" y="148"/>
                      <a:pt x="57" y="147"/>
                    </a:cubicBezTo>
                    <a:cubicBezTo>
                      <a:pt x="57" y="147"/>
                      <a:pt x="58" y="147"/>
                      <a:pt x="58" y="147"/>
                    </a:cubicBezTo>
                    <a:cubicBezTo>
                      <a:pt x="59" y="147"/>
                      <a:pt x="59" y="145"/>
                      <a:pt x="59" y="145"/>
                    </a:cubicBezTo>
                    <a:cubicBezTo>
                      <a:pt x="59" y="145"/>
                      <a:pt x="60" y="147"/>
                      <a:pt x="61" y="147"/>
                    </a:cubicBezTo>
                    <a:cubicBezTo>
                      <a:pt x="61" y="147"/>
                      <a:pt x="60" y="149"/>
                      <a:pt x="60" y="150"/>
                    </a:cubicBezTo>
                    <a:cubicBezTo>
                      <a:pt x="59" y="151"/>
                      <a:pt x="59" y="152"/>
                      <a:pt x="61" y="151"/>
                    </a:cubicBezTo>
                    <a:cubicBezTo>
                      <a:pt x="61" y="150"/>
                      <a:pt x="62" y="150"/>
                      <a:pt x="62" y="150"/>
                    </a:cubicBezTo>
                    <a:cubicBezTo>
                      <a:pt x="63" y="150"/>
                      <a:pt x="63" y="149"/>
                      <a:pt x="63" y="149"/>
                    </a:cubicBezTo>
                    <a:cubicBezTo>
                      <a:pt x="65" y="148"/>
                      <a:pt x="64" y="151"/>
                      <a:pt x="64" y="152"/>
                    </a:cubicBezTo>
                    <a:cubicBezTo>
                      <a:pt x="64" y="153"/>
                      <a:pt x="65" y="154"/>
                      <a:pt x="66" y="154"/>
                    </a:cubicBezTo>
                    <a:cubicBezTo>
                      <a:pt x="67" y="154"/>
                      <a:pt x="68" y="152"/>
                      <a:pt x="69" y="152"/>
                    </a:cubicBezTo>
                    <a:cubicBezTo>
                      <a:pt x="69" y="152"/>
                      <a:pt x="68" y="153"/>
                      <a:pt x="68" y="153"/>
                    </a:cubicBezTo>
                    <a:cubicBezTo>
                      <a:pt x="68" y="153"/>
                      <a:pt x="70" y="154"/>
                      <a:pt x="70" y="154"/>
                    </a:cubicBezTo>
                    <a:cubicBezTo>
                      <a:pt x="70" y="154"/>
                      <a:pt x="63" y="156"/>
                      <a:pt x="66" y="158"/>
                    </a:cubicBezTo>
                    <a:cubicBezTo>
                      <a:pt x="66" y="158"/>
                      <a:pt x="72" y="157"/>
                      <a:pt x="71" y="158"/>
                    </a:cubicBezTo>
                    <a:cubicBezTo>
                      <a:pt x="71" y="158"/>
                      <a:pt x="66" y="158"/>
                      <a:pt x="67" y="160"/>
                    </a:cubicBezTo>
                    <a:cubicBezTo>
                      <a:pt x="67" y="160"/>
                      <a:pt x="69" y="160"/>
                      <a:pt x="69" y="160"/>
                    </a:cubicBezTo>
                    <a:cubicBezTo>
                      <a:pt x="68" y="161"/>
                      <a:pt x="66" y="161"/>
                      <a:pt x="67" y="162"/>
                    </a:cubicBezTo>
                    <a:cubicBezTo>
                      <a:pt x="69" y="163"/>
                      <a:pt x="71" y="163"/>
                      <a:pt x="72" y="163"/>
                    </a:cubicBezTo>
                    <a:cubicBezTo>
                      <a:pt x="74" y="163"/>
                      <a:pt x="73" y="164"/>
                      <a:pt x="74" y="164"/>
                    </a:cubicBezTo>
                    <a:cubicBezTo>
                      <a:pt x="76" y="165"/>
                      <a:pt x="76" y="162"/>
                      <a:pt x="77" y="162"/>
                    </a:cubicBezTo>
                    <a:cubicBezTo>
                      <a:pt x="78" y="162"/>
                      <a:pt x="77" y="164"/>
                      <a:pt x="77" y="164"/>
                    </a:cubicBezTo>
                    <a:cubicBezTo>
                      <a:pt x="76" y="165"/>
                      <a:pt x="76" y="165"/>
                      <a:pt x="77" y="166"/>
                    </a:cubicBezTo>
                    <a:cubicBezTo>
                      <a:pt x="80" y="168"/>
                      <a:pt x="81" y="163"/>
                      <a:pt x="81" y="163"/>
                    </a:cubicBezTo>
                    <a:cubicBezTo>
                      <a:pt x="81" y="163"/>
                      <a:pt x="81" y="166"/>
                      <a:pt x="80" y="166"/>
                    </a:cubicBezTo>
                    <a:cubicBezTo>
                      <a:pt x="80" y="167"/>
                      <a:pt x="82" y="166"/>
                      <a:pt x="83" y="166"/>
                    </a:cubicBezTo>
                    <a:cubicBezTo>
                      <a:pt x="82" y="168"/>
                      <a:pt x="81" y="169"/>
                      <a:pt x="83" y="170"/>
                    </a:cubicBezTo>
                    <a:cubicBezTo>
                      <a:pt x="85" y="171"/>
                      <a:pt x="86" y="168"/>
                      <a:pt x="86" y="168"/>
                    </a:cubicBezTo>
                    <a:cubicBezTo>
                      <a:pt x="86" y="168"/>
                      <a:pt x="86" y="169"/>
                      <a:pt x="86" y="170"/>
                    </a:cubicBezTo>
                    <a:cubicBezTo>
                      <a:pt x="87" y="172"/>
                      <a:pt x="86" y="171"/>
                      <a:pt x="85" y="171"/>
                    </a:cubicBezTo>
                    <a:cubicBezTo>
                      <a:pt x="84" y="172"/>
                      <a:pt x="90" y="173"/>
                      <a:pt x="89" y="171"/>
                    </a:cubicBezTo>
                    <a:cubicBezTo>
                      <a:pt x="91" y="174"/>
                      <a:pt x="90" y="176"/>
                      <a:pt x="94" y="176"/>
                    </a:cubicBezTo>
                    <a:cubicBezTo>
                      <a:pt x="97" y="176"/>
                      <a:pt x="99" y="176"/>
                      <a:pt x="102" y="176"/>
                    </a:cubicBezTo>
                    <a:cubicBezTo>
                      <a:pt x="113" y="176"/>
                      <a:pt x="123" y="176"/>
                      <a:pt x="133" y="176"/>
                    </a:cubicBezTo>
                    <a:cubicBezTo>
                      <a:pt x="158" y="176"/>
                      <a:pt x="183" y="176"/>
                      <a:pt x="208" y="176"/>
                    </a:cubicBezTo>
                    <a:cubicBezTo>
                      <a:pt x="213" y="176"/>
                      <a:pt x="218" y="176"/>
                      <a:pt x="223" y="176"/>
                    </a:cubicBezTo>
                    <a:cubicBezTo>
                      <a:pt x="224" y="176"/>
                      <a:pt x="229" y="177"/>
                      <a:pt x="229" y="174"/>
                    </a:cubicBezTo>
                    <a:close/>
                    <a:moveTo>
                      <a:pt x="112" y="54"/>
                    </a:moveTo>
                    <a:cubicBezTo>
                      <a:pt x="110" y="54"/>
                      <a:pt x="108" y="53"/>
                      <a:pt x="106" y="54"/>
                    </a:cubicBezTo>
                    <a:cubicBezTo>
                      <a:pt x="104" y="57"/>
                      <a:pt x="108" y="56"/>
                      <a:pt x="108" y="57"/>
                    </a:cubicBezTo>
                    <a:cubicBezTo>
                      <a:pt x="108" y="56"/>
                      <a:pt x="100" y="60"/>
                      <a:pt x="100" y="60"/>
                    </a:cubicBezTo>
                    <a:cubicBezTo>
                      <a:pt x="98" y="59"/>
                      <a:pt x="107" y="53"/>
                      <a:pt x="99" y="56"/>
                    </a:cubicBezTo>
                    <a:cubicBezTo>
                      <a:pt x="98" y="56"/>
                      <a:pt x="97" y="57"/>
                      <a:pt x="97" y="57"/>
                    </a:cubicBezTo>
                    <a:cubicBezTo>
                      <a:pt x="96" y="58"/>
                      <a:pt x="97" y="59"/>
                      <a:pt x="96" y="60"/>
                    </a:cubicBezTo>
                    <a:cubicBezTo>
                      <a:pt x="95" y="60"/>
                      <a:pt x="88" y="59"/>
                      <a:pt x="88" y="59"/>
                    </a:cubicBezTo>
                    <a:cubicBezTo>
                      <a:pt x="88" y="58"/>
                      <a:pt x="91" y="59"/>
                      <a:pt x="91" y="58"/>
                    </a:cubicBezTo>
                    <a:cubicBezTo>
                      <a:pt x="92" y="57"/>
                      <a:pt x="91" y="57"/>
                      <a:pt x="92" y="56"/>
                    </a:cubicBezTo>
                    <a:cubicBezTo>
                      <a:pt x="92" y="55"/>
                      <a:pt x="94" y="54"/>
                      <a:pt x="94" y="54"/>
                    </a:cubicBezTo>
                    <a:cubicBezTo>
                      <a:pt x="94" y="53"/>
                      <a:pt x="91" y="52"/>
                      <a:pt x="94" y="52"/>
                    </a:cubicBezTo>
                    <a:cubicBezTo>
                      <a:pt x="94" y="52"/>
                      <a:pt x="98" y="53"/>
                      <a:pt x="98" y="52"/>
                    </a:cubicBezTo>
                    <a:cubicBezTo>
                      <a:pt x="98" y="51"/>
                      <a:pt x="93" y="50"/>
                      <a:pt x="92" y="50"/>
                    </a:cubicBezTo>
                    <a:cubicBezTo>
                      <a:pt x="91" y="50"/>
                      <a:pt x="89" y="51"/>
                      <a:pt x="87" y="51"/>
                    </a:cubicBezTo>
                    <a:cubicBezTo>
                      <a:pt x="86" y="51"/>
                      <a:pt x="84" y="50"/>
                      <a:pt x="82" y="51"/>
                    </a:cubicBezTo>
                    <a:cubicBezTo>
                      <a:pt x="81" y="51"/>
                      <a:pt x="79" y="53"/>
                      <a:pt x="80" y="51"/>
                    </a:cubicBezTo>
                    <a:cubicBezTo>
                      <a:pt x="81" y="49"/>
                      <a:pt x="83" y="50"/>
                      <a:pt x="84" y="49"/>
                    </a:cubicBezTo>
                    <a:cubicBezTo>
                      <a:pt x="86" y="49"/>
                      <a:pt x="89" y="48"/>
                      <a:pt x="91" y="47"/>
                    </a:cubicBezTo>
                    <a:cubicBezTo>
                      <a:pt x="95" y="46"/>
                      <a:pt x="99" y="46"/>
                      <a:pt x="102" y="44"/>
                    </a:cubicBezTo>
                    <a:cubicBezTo>
                      <a:pt x="104" y="44"/>
                      <a:pt x="107" y="43"/>
                      <a:pt x="108" y="45"/>
                    </a:cubicBezTo>
                    <a:cubicBezTo>
                      <a:pt x="109" y="46"/>
                      <a:pt x="105" y="47"/>
                      <a:pt x="104" y="48"/>
                    </a:cubicBezTo>
                    <a:cubicBezTo>
                      <a:pt x="102" y="49"/>
                      <a:pt x="110" y="49"/>
                      <a:pt x="111" y="49"/>
                    </a:cubicBezTo>
                    <a:cubicBezTo>
                      <a:pt x="111" y="49"/>
                      <a:pt x="113" y="49"/>
                      <a:pt x="113" y="49"/>
                    </a:cubicBezTo>
                    <a:cubicBezTo>
                      <a:pt x="114" y="48"/>
                      <a:pt x="116" y="46"/>
                      <a:pt x="117" y="47"/>
                    </a:cubicBezTo>
                    <a:cubicBezTo>
                      <a:pt x="118" y="48"/>
                      <a:pt x="113" y="54"/>
                      <a:pt x="112" y="54"/>
                    </a:cubicBezTo>
                    <a:cubicBezTo>
                      <a:pt x="110" y="54"/>
                      <a:pt x="114" y="54"/>
                      <a:pt x="112" y="54"/>
                    </a:cubicBezTo>
                    <a:close/>
                    <a:moveTo>
                      <a:pt x="157" y="78"/>
                    </a:moveTo>
                    <a:cubicBezTo>
                      <a:pt x="157" y="78"/>
                      <a:pt x="152" y="78"/>
                      <a:pt x="153" y="78"/>
                    </a:cubicBezTo>
                    <a:cubicBezTo>
                      <a:pt x="153" y="79"/>
                      <a:pt x="155" y="78"/>
                      <a:pt x="155" y="79"/>
                    </a:cubicBezTo>
                    <a:cubicBezTo>
                      <a:pt x="155" y="80"/>
                      <a:pt x="151" y="81"/>
                      <a:pt x="150" y="81"/>
                    </a:cubicBezTo>
                    <a:cubicBezTo>
                      <a:pt x="148" y="81"/>
                      <a:pt x="147" y="83"/>
                      <a:pt x="145" y="84"/>
                    </a:cubicBezTo>
                    <a:cubicBezTo>
                      <a:pt x="145" y="84"/>
                      <a:pt x="141" y="84"/>
                      <a:pt x="142" y="85"/>
                    </a:cubicBezTo>
                    <a:cubicBezTo>
                      <a:pt x="142" y="86"/>
                      <a:pt x="145" y="86"/>
                      <a:pt x="142" y="88"/>
                    </a:cubicBezTo>
                    <a:cubicBezTo>
                      <a:pt x="141" y="88"/>
                      <a:pt x="137" y="88"/>
                      <a:pt x="137" y="89"/>
                    </a:cubicBezTo>
                    <a:cubicBezTo>
                      <a:pt x="136" y="89"/>
                      <a:pt x="137" y="90"/>
                      <a:pt x="137" y="90"/>
                    </a:cubicBezTo>
                    <a:cubicBezTo>
                      <a:pt x="137" y="92"/>
                      <a:pt x="135" y="92"/>
                      <a:pt x="134" y="92"/>
                    </a:cubicBezTo>
                    <a:cubicBezTo>
                      <a:pt x="131" y="93"/>
                      <a:pt x="128" y="93"/>
                      <a:pt x="125" y="93"/>
                    </a:cubicBezTo>
                    <a:cubicBezTo>
                      <a:pt x="125" y="93"/>
                      <a:pt x="120" y="90"/>
                      <a:pt x="120" y="90"/>
                    </a:cubicBezTo>
                    <a:cubicBezTo>
                      <a:pt x="122" y="89"/>
                      <a:pt x="125" y="90"/>
                      <a:pt x="126" y="89"/>
                    </a:cubicBezTo>
                    <a:cubicBezTo>
                      <a:pt x="127" y="89"/>
                      <a:pt x="126" y="87"/>
                      <a:pt x="127" y="87"/>
                    </a:cubicBezTo>
                    <a:cubicBezTo>
                      <a:pt x="128" y="85"/>
                      <a:pt x="130" y="86"/>
                      <a:pt x="131" y="85"/>
                    </a:cubicBezTo>
                    <a:cubicBezTo>
                      <a:pt x="132" y="85"/>
                      <a:pt x="130" y="83"/>
                      <a:pt x="130" y="83"/>
                    </a:cubicBezTo>
                    <a:cubicBezTo>
                      <a:pt x="128" y="82"/>
                      <a:pt x="128" y="82"/>
                      <a:pt x="128" y="81"/>
                    </a:cubicBezTo>
                    <a:cubicBezTo>
                      <a:pt x="128" y="79"/>
                      <a:pt x="126" y="80"/>
                      <a:pt x="126" y="79"/>
                    </a:cubicBezTo>
                    <a:cubicBezTo>
                      <a:pt x="125" y="78"/>
                      <a:pt x="128" y="79"/>
                      <a:pt x="128" y="79"/>
                    </a:cubicBezTo>
                    <a:cubicBezTo>
                      <a:pt x="131" y="80"/>
                      <a:pt x="134" y="81"/>
                      <a:pt x="136" y="82"/>
                    </a:cubicBezTo>
                    <a:cubicBezTo>
                      <a:pt x="138" y="84"/>
                      <a:pt x="142" y="83"/>
                      <a:pt x="144" y="82"/>
                    </a:cubicBezTo>
                    <a:cubicBezTo>
                      <a:pt x="147" y="81"/>
                      <a:pt x="148" y="78"/>
                      <a:pt x="152" y="77"/>
                    </a:cubicBezTo>
                    <a:cubicBezTo>
                      <a:pt x="153" y="76"/>
                      <a:pt x="155" y="76"/>
                      <a:pt x="157" y="77"/>
                    </a:cubicBezTo>
                    <a:cubicBezTo>
                      <a:pt x="157" y="77"/>
                      <a:pt x="160" y="78"/>
                      <a:pt x="160" y="78"/>
                    </a:cubicBezTo>
                    <a:cubicBezTo>
                      <a:pt x="160" y="78"/>
                      <a:pt x="158" y="78"/>
                      <a:pt x="157" y="78"/>
                    </a:cubicBezTo>
                    <a:close/>
                    <a:moveTo>
                      <a:pt x="222" y="165"/>
                    </a:moveTo>
                    <a:cubicBezTo>
                      <a:pt x="221" y="167"/>
                      <a:pt x="219" y="163"/>
                      <a:pt x="219" y="162"/>
                    </a:cubicBezTo>
                    <a:cubicBezTo>
                      <a:pt x="219" y="160"/>
                      <a:pt x="221" y="159"/>
                      <a:pt x="221" y="157"/>
                    </a:cubicBezTo>
                    <a:cubicBezTo>
                      <a:pt x="220" y="156"/>
                      <a:pt x="219" y="159"/>
                      <a:pt x="218" y="158"/>
                    </a:cubicBezTo>
                    <a:cubicBezTo>
                      <a:pt x="218" y="157"/>
                      <a:pt x="218" y="154"/>
                      <a:pt x="216" y="154"/>
                    </a:cubicBezTo>
                    <a:cubicBezTo>
                      <a:pt x="216" y="154"/>
                      <a:pt x="216" y="156"/>
                      <a:pt x="215" y="156"/>
                    </a:cubicBezTo>
                    <a:cubicBezTo>
                      <a:pt x="214" y="155"/>
                      <a:pt x="214" y="154"/>
                      <a:pt x="213" y="153"/>
                    </a:cubicBezTo>
                    <a:cubicBezTo>
                      <a:pt x="212" y="152"/>
                      <a:pt x="211" y="151"/>
                      <a:pt x="210" y="150"/>
                    </a:cubicBezTo>
                    <a:cubicBezTo>
                      <a:pt x="209" y="149"/>
                      <a:pt x="212" y="149"/>
                      <a:pt x="212" y="148"/>
                    </a:cubicBezTo>
                    <a:cubicBezTo>
                      <a:pt x="211" y="147"/>
                      <a:pt x="209" y="148"/>
                      <a:pt x="209" y="147"/>
                    </a:cubicBezTo>
                    <a:cubicBezTo>
                      <a:pt x="209" y="146"/>
                      <a:pt x="210" y="143"/>
                      <a:pt x="210" y="142"/>
                    </a:cubicBezTo>
                    <a:cubicBezTo>
                      <a:pt x="212" y="140"/>
                      <a:pt x="217" y="147"/>
                      <a:pt x="217" y="148"/>
                    </a:cubicBezTo>
                    <a:cubicBezTo>
                      <a:pt x="218" y="150"/>
                      <a:pt x="219" y="151"/>
                      <a:pt x="219" y="153"/>
                    </a:cubicBezTo>
                    <a:cubicBezTo>
                      <a:pt x="220" y="155"/>
                      <a:pt x="220" y="154"/>
                      <a:pt x="221" y="156"/>
                    </a:cubicBezTo>
                    <a:cubicBezTo>
                      <a:pt x="221" y="157"/>
                      <a:pt x="222" y="158"/>
                      <a:pt x="222" y="159"/>
                    </a:cubicBezTo>
                    <a:cubicBezTo>
                      <a:pt x="223" y="161"/>
                      <a:pt x="222" y="163"/>
                      <a:pt x="222" y="165"/>
                    </a:cubicBezTo>
                    <a:cubicBezTo>
                      <a:pt x="221" y="166"/>
                      <a:pt x="222" y="164"/>
                      <a:pt x="222" y="16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3" name="Freeform 643"/>
              <p:cNvSpPr>
                <a:spLocks/>
              </p:cNvSpPr>
              <p:nvPr/>
            </p:nvSpPr>
            <p:spPr bwMode="auto">
              <a:xfrm>
                <a:off x="17343512" y="9466307"/>
                <a:ext cx="95541" cy="82827"/>
              </a:xfrm>
              <a:custGeom>
                <a:avLst/>
                <a:gdLst>
                  <a:gd name="T0" fmla="*/ 9 w 10"/>
                  <a:gd name="T1" fmla="*/ 0 h 9"/>
                  <a:gd name="T2" fmla="*/ 2 w 10"/>
                  <a:gd name="T3" fmla="*/ 7 h 9"/>
                  <a:gd name="T4" fmla="*/ 10 w 10"/>
                  <a:gd name="T5" fmla="*/ 3 h 9"/>
                  <a:gd name="T6" fmla="*/ 9 w 10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9">
                    <a:moveTo>
                      <a:pt x="9" y="0"/>
                    </a:moveTo>
                    <a:cubicBezTo>
                      <a:pt x="7" y="1"/>
                      <a:pt x="0" y="4"/>
                      <a:pt x="2" y="7"/>
                    </a:cubicBezTo>
                    <a:cubicBezTo>
                      <a:pt x="4" y="9"/>
                      <a:pt x="9" y="3"/>
                      <a:pt x="10" y="3"/>
                    </a:cubicBezTo>
                    <a:cubicBezTo>
                      <a:pt x="10" y="2"/>
                      <a:pt x="9" y="1"/>
                      <a:pt x="9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4" name="Freeform 644"/>
              <p:cNvSpPr>
                <a:spLocks/>
              </p:cNvSpPr>
              <p:nvPr/>
            </p:nvSpPr>
            <p:spPr bwMode="auto">
              <a:xfrm>
                <a:off x="17419944" y="9447193"/>
                <a:ext cx="121018" cy="44598"/>
              </a:xfrm>
              <a:custGeom>
                <a:avLst/>
                <a:gdLst>
                  <a:gd name="T0" fmla="*/ 12 w 13"/>
                  <a:gd name="T1" fmla="*/ 0 h 5"/>
                  <a:gd name="T2" fmla="*/ 7 w 13"/>
                  <a:gd name="T3" fmla="*/ 0 h 5"/>
                  <a:gd name="T4" fmla="*/ 1 w 13"/>
                  <a:gd name="T5" fmla="*/ 2 h 5"/>
                  <a:gd name="T6" fmla="*/ 5 w 13"/>
                  <a:gd name="T7" fmla="*/ 3 h 5"/>
                  <a:gd name="T8" fmla="*/ 12 w 13"/>
                  <a:gd name="T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5">
                    <a:moveTo>
                      <a:pt x="12" y="0"/>
                    </a:moveTo>
                    <a:cubicBezTo>
                      <a:pt x="13" y="0"/>
                      <a:pt x="7" y="0"/>
                      <a:pt x="7" y="0"/>
                    </a:cubicBezTo>
                    <a:cubicBezTo>
                      <a:pt x="6" y="0"/>
                      <a:pt x="0" y="1"/>
                      <a:pt x="1" y="2"/>
                    </a:cubicBezTo>
                    <a:cubicBezTo>
                      <a:pt x="3" y="5"/>
                      <a:pt x="2" y="5"/>
                      <a:pt x="5" y="3"/>
                    </a:cubicBezTo>
                    <a:cubicBezTo>
                      <a:pt x="8" y="2"/>
                      <a:pt x="10" y="2"/>
                      <a:pt x="1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5" name="Freeform 645"/>
              <p:cNvSpPr>
                <a:spLocks/>
              </p:cNvSpPr>
              <p:nvPr/>
            </p:nvSpPr>
            <p:spPr bwMode="auto">
              <a:xfrm>
                <a:off x="12273444" y="6414553"/>
                <a:ext cx="289811" cy="159279"/>
              </a:xfrm>
              <a:custGeom>
                <a:avLst/>
                <a:gdLst>
                  <a:gd name="T0" fmla="*/ 10 w 31"/>
                  <a:gd name="T1" fmla="*/ 17 h 17"/>
                  <a:gd name="T2" fmla="*/ 13 w 31"/>
                  <a:gd name="T3" fmla="*/ 14 h 17"/>
                  <a:gd name="T4" fmla="*/ 18 w 31"/>
                  <a:gd name="T5" fmla="*/ 16 h 17"/>
                  <a:gd name="T6" fmla="*/ 21 w 31"/>
                  <a:gd name="T7" fmla="*/ 16 h 17"/>
                  <a:gd name="T8" fmla="*/ 23 w 31"/>
                  <a:gd name="T9" fmla="*/ 15 h 17"/>
                  <a:gd name="T10" fmla="*/ 29 w 31"/>
                  <a:gd name="T11" fmla="*/ 11 h 17"/>
                  <a:gd name="T12" fmla="*/ 27 w 31"/>
                  <a:gd name="T13" fmla="*/ 7 h 17"/>
                  <a:gd name="T14" fmla="*/ 21 w 31"/>
                  <a:gd name="T15" fmla="*/ 5 h 17"/>
                  <a:gd name="T16" fmla="*/ 17 w 31"/>
                  <a:gd name="T17" fmla="*/ 3 h 17"/>
                  <a:gd name="T18" fmla="*/ 13 w 31"/>
                  <a:gd name="T19" fmla="*/ 0 h 17"/>
                  <a:gd name="T20" fmla="*/ 11 w 31"/>
                  <a:gd name="T21" fmla="*/ 2 h 17"/>
                  <a:gd name="T22" fmla="*/ 8 w 31"/>
                  <a:gd name="T23" fmla="*/ 2 h 17"/>
                  <a:gd name="T24" fmla="*/ 0 w 31"/>
                  <a:gd name="T25" fmla="*/ 6 h 17"/>
                  <a:gd name="T26" fmla="*/ 2 w 31"/>
                  <a:gd name="T27" fmla="*/ 10 h 17"/>
                  <a:gd name="T28" fmla="*/ 4 w 31"/>
                  <a:gd name="T29" fmla="*/ 13 h 17"/>
                  <a:gd name="T30" fmla="*/ 10 w 31"/>
                  <a:gd name="T31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1" h="17">
                    <a:moveTo>
                      <a:pt x="10" y="17"/>
                    </a:moveTo>
                    <a:cubicBezTo>
                      <a:pt x="12" y="17"/>
                      <a:pt x="11" y="14"/>
                      <a:pt x="13" y="14"/>
                    </a:cubicBezTo>
                    <a:cubicBezTo>
                      <a:pt x="15" y="14"/>
                      <a:pt x="16" y="16"/>
                      <a:pt x="18" y="16"/>
                    </a:cubicBezTo>
                    <a:cubicBezTo>
                      <a:pt x="19" y="16"/>
                      <a:pt x="20" y="16"/>
                      <a:pt x="21" y="16"/>
                    </a:cubicBezTo>
                    <a:cubicBezTo>
                      <a:pt x="22" y="16"/>
                      <a:pt x="23" y="15"/>
                      <a:pt x="23" y="15"/>
                    </a:cubicBezTo>
                    <a:cubicBezTo>
                      <a:pt x="26" y="14"/>
                      <a:pt x="27" y="13"/>
                      <a:pt x="29" y="11"/>
                    </a:cubicBezTo>
                    <a:cubicBezTo>
                      <a:pt x="31" y="9"/>
                      <a:pt x="29" y="8"/>
                      <a:pt x="27" y="7"/>
                    </a:cubicBezTo>
                    <a:cubicBezTo>
                      <a:pt x="25" y="6"/>
                      <a:pt x="22" y="3"/>
                      <a:pt x="21" y="5"/>
                    </a:cubicBezTo>
                    <a:cubicBezTo>
                      <a:pt x="19" y="8"/>
                      <a:pt x="18" y="4"/>
                      <a:pt x="17" y="3"/>
                    </a:cubicBezTo>
                    <a:cubicBezTo>
                      <a:pt x="16" y="2"/>
                      <a:pt x="13" y="3"/>
                      <a:pt x="13" y="0"/>
                    </a:cubicBezTo>
                    <a:cubicBezTo>
                      <a:pt x="13" y="1"/>
                      <a:pt x="12" y="3"/>
                      <a:pt x="11" y="2"/>
                    </a:cubicBezTo>
                    <a:cubicBezTo>
                      <a:pt x="9" y="0"/>
                      <a:pt x="9" y="0"/>
                      <a:pt x="8" y="2"/>
                    </a:cubicBezTo>
                    <a:cubicBezTo>
                      <a:pt x="7" y="3"/>
                      <a:pt x="0" y="5"/>
                      <a:pt x="0" y="6"/>
                    </a:cubicBezTo>
                    <a:cubicBezTo>
                      <a:pt x="0" y="6"/>
                      <a:pt x="1" y="9"/>
                      <a:pt x="2" y="10"/>
                    </a:cubicBezTo>
                    <a:cubicBezTo>
                      <a:pt x="2" y="11"/>
                      <a:pt x="3" y="12"/>
                      <a:pt x="4" y="13"/>
                    </a:cubicBezTo>
                    <a:cubicBezTo>
                      <a:pt x="6" y="14"/>
                      <a:pt x="8" y="17"/>
                      <a:pt x="10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6" name="Freeform 646"/>
              <p:cNvSpPr>
                <a:spLocks/>
              </p:cNvSpPr>
              <p:nvPr/>
            </p:nvSpPr>
            <p:spPr bwMode="auto">
              <a:xfrm>
                <a:off x="12142870" y="6545160"/>
                <a:ext cx="347132" cy="149721"/>
              </a:xfrm>
              <a:custGeom>
                <a:avLst/>
                <a:gdLst>
                  <a:gd name="T0" fmla="*/ 32 w 37"/>
                  <a:gd name="T1" fmla="*/ 2 h 16"/>
                  <a:gd name="T2" fmla="*/ 27 w 37"/>
                  <a:gd name="T3" fmla="*/ 0 h 16"/>
                  <a:gd name="T4" fmla="*/ 24 w 37"/>
                  <a:gd name="T5" fmla="*/ 3 h 16"/>
                  <a:gd name="T6" fmla="*/ 20 w 37"/>
                  <a:gd name="T7" fmla="*/ 3 h 16"/>
                  <a:gd name="T8" fmla="*/ 17 w 37"/>
                  <a:gd name="T9" fmla="*/ 7 h 16"/>
                  <a:gd name="T10" fmla="*/ 16 w 37"/>
                  <a:gd name="T11" fmla="*/ 9 h 16"/>
                  <a:gd name="T12" fmla="*/ 13 w 37"/>
                  <a:gd name="T13" fmla="*/ 9 h 16"/>
                  <a:gd name="T14" fmla="*/ 9 w 37"/>
                  <a:gd name="T15" fmla="*/ 10 h 16"/>
                  <a:gd name="T16" fmla="*/ 5 w 37"/>
                  <a:gd name="T17" fmla="*/ 11 h 16"/>
                  <a:gd name="T18" fmla="*/ 0 w 37"/>
                  <a:gd name="T19" fmla="*/ 9 h 16"/>
                  <a:gd name="T20" fmla="*/ 4 w 37"/>
                  <a:gd name="T21" fmla="*/ 13 h 16"/>
                  <a:gd name="T22" fmla="*/ 6 w 37"/>
                  <a:gd name="T23" fmla="*/ 13 h 16"/>
                  <a:gd name="T24" fmla="*/ 8 w 37"/>
                  <a:gd name="T25" fmla="*/ 14 h 16"/>
                  <a:gd name="T26" fmla="*/ 12 w 37"/>
                  <a:gd name="T27" fmla="*/ 13 h 16"/>
                  <a:gd name="T28" fmla="*/ 15 w 37"/>
                  <a:gd name="T29" fmla="*/ 15 h 16"/>
                  <a:gd name="T30" fmla="*/ 22 w 37"/>
                  <a:gd name="T31" fmla="*/ 16 h 16"/>
                  <a:gd name="T32" fmla="*/ 29 w 37"/>
                  <a:gd name="T33" fmla="*/ 14 h 16"/>
                  <a:gd name="T34" fmla="*/ 33 w 37"/>
                  <a:gd name="T35" fmla="*/ 12 h 16"/>
                  <a:gd name="T36" fmla="*/ 34 w 37"/>
                  <a:gd name="T37" fmla="*/ 9 h 16"/>
                  <a:gd name="T38" fmla="*/ 36 w 37"/>
                  <a:gd name="T39" fmla="*/ 8 h 16"/>
                  <a:gd name="T40" fmla="*/ 36 w 37"/>
                  <a:gd name="T41" fmla="*/ 2 h 16"/>
                  <a:gd name="T42" fmla="*/ 32 w 37"/>
                  <a:gd name="T43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" h="16">
                    <a:moveTo>
                      <a:pt x="32" y="2"/>
                    </a:moveTo>
                    <a:cubicBezTo>
                      <a:pt x="30" y="2"/>
                      <a:pt x="28" y="0"/>
                      <a:pt x="27" y="0"/>
                    </a:cubicBezTo>
                    <a:cubicBezTo>
                      <a:pt x="25" y="0"/>
                      <a:pt x="26" y="3"/>
                      <a:pt x="24" y="3"/>
                    </a:cubicBezTo>
                    <a:cubicBezTo>
                      <a:pt x="22" y="3"/>
                      <a:pt x="22" y="2"/>
                      <a:pt x="20" y="3"/>
                    </a:cubicBezTo>
                    <a:cubicBezTo>
                      <a:pt x="20" y="3"/>
                      <a:pt x="16" y="6"/>
                      <a:pt x="17" y="7"/>
                    </a:cubicBezTo>
                    <a:cubicBezTo>
                      <a:pt x="17" y="8"/>
                      <a:pt x="19" y="10"/>
                      <a:pt x="16" y="9"/>
                    </a:cubicBezTo>
                    <a:cubicBezTo>
                      <a:pt x="15" y="9"/>
                      <a:pt x="14" y="8"/>
                      <a:pt x="13" y="9"/>
                    </a:cubicBezTo>
                    <a:cubicBezTo>
                      <a:pt x="12" y="9"/>
                      <a:pt x="10" y="10"/>
                      <a:pt x="9" y="10"/>
                    </a:cubicBezTo>
                    <a:cubicBezTo>
                      <a:pt x="7" y="10"/>
                      <a:pt x="6" y="8"/>
                      <a:pt x="5" y="11"/>
                    </a:cubicBezTo>
                    <a:cubicBezTo>
                      <a:pt x="5" y="11"/>
                      <a:pt x="1" y="9"/>
                      <a:pt x="0" y="9"/>
                    </a:cubicBezTo>
                    <a:cubicBezTo>
                      <a:pt x="0" y="11"/>
                      <a:pt x="1" y="12"/>
                      <a:pt x="4" y="13"/>
                    </a:cubicBezTo>
                    <a:cubicBezTo>
                      <a:pt x="5" y="13"/>
                      <a:pt x="5" y="13"/>
                      <a:pt x="6" y="13"/>
                    </a:cubicBezTo>
                    <a:cubicBezTo>
                      <a:pt x="7" y="13"/>
                      <a:pt x="7" y="15"/>
                      <a:pt x="8" y="14"/>
                    </a:cubicBezTo>
                    <a:cubicBezTo>
                      <a:pt x="10" y="13"/>
                      <a:pt x="10" y="13"/>
                      <a:pt x="12" y="13"/>
                    </a:cubicBezTo>
                    <a:cubicBezTo>
                      <a:pt x="14" y="13"/>
                      <a:pt x="13" y="14"/>
                      <a:pt x="15" y="15"/>
                    </a:cubicBezTo>
                    <a:cubicBezTo>
                      <a:pt x="17" y="16"/>
                      <a:pt x="20" y="16"/>
                      <a:pt x="22" y="16"/>
                    </a:cubicBezTo>
                    <a:cubicBezTo>
                      <a:pt x="25" y="16"/>
                      <a:pt x="26" y="14"/>
                      <a:pt x="29" y="14"/>
                    </a:cubicBezTo>
                    <a:cubicBezTo>
                      <a:pt x="31" y="14"/>
                      <a:pt x="33" y="13"/>
                      <a:pt x="33" y="12"/>
                    </a:cubicBezTo>
                    <a:cubicBezTo>
                      <a:pt x="34" y="11"/>
                      <a:pt x="34" y="10"/>
                      <a:pt x="34" y="9"/>
                    </a:cubicBezTo>
                    <a:cubicBezTo>
                      <a:pt x="34" y="7"/>
                      <a:pt x="35" y="9"/>
                      <a:pt x="36" y="8"/>
                    </a:cubicBezTo>
                    <a:cubicBezTo>
                      <a:pt x="37" y="6"/>
                      <a:pt x="36" y="3"/>
                      <a:pt x="36" y="2"/>
                    </a:cubicBezTo>
                    <a:cubicBezTo>
                      <a:pt x="34" y="2"/>
                      <a:pt x="33" y="2"/>
                      <a:pt x="3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7" name="Freeform 647"/>
              <p:cNvSpPr>
                <a:spLocks/>
              </p:cNvSpPr>
              <p:nvPr/>
            </p:nvSpPr>
            <p:spPr bwMode="auto">
              <a:xfrm>
                <a:off x="12021850" y="6656654"/>
                <a:ext cx="531848" cy="516057"/>
              </a:xfrm>
              <a:custGeom>
                <a:avLst/>
                <a:gdLst>
                  <a:gd name="T0" fmla="*/ 37 w 57"/>
                  <a:gd name="T1" fmla="*/ 10 h 55"/>
                  <a:gd name="T2" fmla="*/ 41 w 57"/>
                  <a:gd name="T3" fmla="*/ 9 h 55"/>
                  <a:gd name="T4" fmla="*/ 43 w 57"/>
                  <a:gd name="T5" fmla="*/ 6 h 55"/>
                  <a:gd name="T6" fmla="*/ 45 w 57"/>
                  <a:gd name="T7" fmla="*/ 4 h 55"/>
                  <a:gd name="T8" fmla="*/ 45 w 57"/>
                  <a:gd name="T9" fmla="*/ 1 h 55"/>
                  <a:gd name="T10" fmla="*/ 41 w 57"/>
                  <a:gd name="T11" fmla="*/ 2 h 55"/>
                  <a:gd name="T12" fmla="*/ 36 w 57"/>
                  <a:gd name="T13" fmla="*/ 4 h 55"/>
                  <a:gd name="T14" fmla="*/ 27 w 57"/>
                  <a:gd name="T15" fmla="*/ 1 h 55"/>
                  <a:gd name="T16" fmla="*/ 22 w 57"/>
                  <a:gd name="T17" fmla="*/ 1 h 55"/>
                  <a:gd name="T18" fmla="*/ 19 w 57"/>
                  <a:gd name="T19" fmla="*/ 1 h 55"/>
                  <a:gd name="T20" fmla="*/ 18 w 57"/>
                  <a:gd name="T21" fmla="*/ 3 h 55"/>
                  <a:gd name="T22" fmla="*/ 17 w 57"/>
                  <a:gd name="T23" fmla="*/ 4 h 55"/>
                  <a:gd name="T24" fmla="*/ 15 w 57"/>
                  <a:gd name="T25" fmla="*/ 5 h 55"/>
                  <a:gd name="T26" fmla="*/ 13 w 57"/>
                  <a:gd name="T27" fmla="*/ 5 h 55"/>
                  <a:gd name="T28" fmla="*/ 12 w 57"/>
                  <a:gd name="T29" fmla="*/ 4 h 55"/>
                  <a:gd name="T30" fmla="*/ 11 w 57"/>
                  <a:gd name="T31" fmla="*/ 8 h 55"/>
                  <a:gd name="T32" fmla="*/ 9 w 57"/>
                  <a:gd name="T33" fmla="*/ 5 h 55"/>
                  <a:gd name="T34" fmla="*/ 5 w 57"/>
                  <a:gd name="T35" fmla="*/ 7 h 55"/>
                  <a:gd name="T36" fmla="*/ 0 w 57"/>
                  <a:gd name="T37" fmla="*/ 7 h 55"/>
                  <a:gd name="T38" fmla="*/ 1 w 57"/>
                  <a:gd name="T39" fmla="*/ 10 h 55"/>
                  <a:gd name="T40" fmla="*/ 0 w 57"/>
                  <a:gd name="T41" fmla="*/ 14 h 55"/>
                  <a:gd name="T42" fmla="*/ 2 w 57"/>
                  <a:gd name="T43" fmla="*/ 18 h 55"/>
                  <a:gd name="T44" fmla="*/ 4 w 57"/>
                  <a:gd name="T45" fmla="*/ 21 h 55"/>
                  <a:gd name="T46" fmla="*/ 12 w 57"/>
                  <a:gd name="T47" fmla="*/ 17 h 55"/>
                  <a:gd name="T48" fmla="*/ 15 w 57"/>
                  <a:gd name="T49" fmla="*/ 19 h 55"/>
                  <a:gd name="T50" fmla="*/ 17 w 57"/>
                  <a:gd name="T51" fmla="*/ 22 h 55"/>
                  <a:gd name="T52" fmla="*/ 18 w 57"/>
                  <a:gd name="T53" fmla="*/ 25 h 55"/>
                  <a:gd name="T54" fmla="*/ 21 w 57"/>
                  <a:gd name="T55" fmla="*/ 28 h 55"/>
                  <a:gd name="T56" fmla="*/ 28 w 57"/>
                  <a:gd name="T57" fmla="*/ 33 h 55"/>
                  <a:gd name="T58" fmla="*/ 33 w 57"/>
                  <a:gd name="T59" fmla="*/ 36 h 55"/>
                  <a:gd name="T60" fmla="*/ 42 w 57"/>
                  <a:gd name="T61" fmla="*/ 42 h 55"/>
                  <a:gd name="T62" fmla="*/ 45 w 57"/>
                  <a:gd name="T63" fmla="*/ 48 h 55"/>
                  <a:gd name="T64" fmla="*/ 43 w 57"/>
                  <a:gd name="T65" fmla="*/ 55 h 55"/>
                  <a:gd name="T66" fmla="*/ 49 w 57"/>
                  <a:gd name="T67" fmla="*/ 48 h 55"/>
                  <a:gd name="T68" fmla="*/ 47 w 57"/>
                  <a:gd name="T69" fmla="*/ 45 h 55"/>
                  <a:gd name="T70" fmla="*/ 50 w 57"/>
                  <a:gd name="T71" fmla="*/ 40 h 55"/>
                  <a:gd name="T72" fmla="*/ 53 w 57"/>
                  <a:gd name="T73" fmla="*/ 41 h 55"/>
                  <a:gd name="T74" fmla="*/ 55 w 57"/>
                  <a:gd name="T75" fmla="*/ 44 h 55"/>
                  <a:gd name="T76" fmla="*/ 53 w 57"/>
                  <a:gd name="T77" fmla="*/ 39 h 55"/>
                  <a:gd name="T78" fmla="*/ 44 w 57"/>
                  <a:gd name="T79" fmla="*/ 35 h 55"/>
                  <a:gd name="T80" fmla="*/ 44 w 57"/>
                  <a:gd name="T81" fmla="*/ 32 h 55"/>
                  <a:gd name="T82" fmla="*/ 39 w 57"/>
                  <a:gd name="T83" fmla="*/ 31 h 55"/>
                  <a:gd name="T84" fmla="*/ 35 w 57"/>
                  <a:gd name="T85" fmla="*/ 26 h 55"/>
                  <a:gd name="T86" fmla="*/ 32 w 57"/>
                  <a:gd name="T87" fmla="*/ 21 h 55"/>
                  <a:gd name="T88" fmla="*/ 27 w 57"/>
                  <a:gd name="T89" fmla="*/ 17 h 55"/>
                  <a:gd name="T90" fmla="*/ 27 w 57"/>
                  <a:gd name="T91" fmla="*/ 15 h 55"/>
                  <a:gd name="T92" fmla="*/ 28 w 57"/>
                  <a:gd name="T93" fmla="*/ 12 h 55"/>
                  <a:gd name="T94" fmla="*/ 30 w 57"/>
                  <a:gd name="T95" fmla="*/ 9 h 55"/>
                  <a:gd name="T96" fmla="*/ 32 w 57"/>
                  <a:gd name="T97" fmla="*/ 8 h 55"/>
                  <a:gd name="T98" fmla="*/ 34 w 57"/>
                  <a:gd name="T99" fmla="*/ 10 h 55"/>
                  <a:gd name="T100" fmla="*/ 37 w 57"/>
                  <a:gd name="T101" fmla="*/ 10 h 55"/>
                  <a:gd name="T102" fmla="*/ 37 w 57"/>
                  <a:gd name="T103" fmla="*/ 1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7" h="55">
                    <a:moveTo>
                      <a:pt x="37" y="10"/>
                    </a:moveTo>
                    <a:cubicBezTo>
                      <a:pt x="38" y="9"/>
                      <a:pt x="40" y="10"/>
                      <a:pt x="41" y="9"/>
                    </a:cubicBezTo>
                    <a:cubicBezTo>
                      <a:pt x="43" y="8"/>
                      <a:pt x="42" y="7"/>
                      <a:pt x="43" y="6"/>
                    </a:cubicBezTo>
                    <a:cubicBezTo>
                      <a:pt x="43" y="5"/>
                      <a:pt x="44" y="4"/>
                      <a:pt x="45" y="4"/>
                    </a:cubicBezTo>
                    <a:cubicBezTo>
                      <a:pt x="46" y="3"/>
                      <a:pt x="45" y="3"/>
                      <a:pt x="45" y="1"/>
                    </a:cubicBezTo>
                    <a:cubicBezTo>
                      <a:pt x="44" y="2"/>
                      <a:pt x="43" y="2"/>
                      <a:pt x="41" y="2"/>
                    </a:cubicBezTo>
                    <a:cubicBezTo>
                      <a:pt x="39" y="2"/>
                      <a:pt x="37" y="5"/>
                      <a:pt x="36" y="4"/>
                    </a:cubicBezTo>
                    <a:cubicBezTo>
                      <a:pt x="33" y="3"/>
                      <a:pt x="28" y="4"/>
                      <a:pt x="27" y="1"/>
                    </a:cubicBezTo>
                    <a:cubicBezTo>
                      <a:pt x="26" y="0"/>
                      <a:pt x="23" y="1"/>
                      <a:pt x="22" y="1"/>
                    </a:cubicBezTo>
                    <a:cubicBezTo>
                      <a:pt x="20" y="3"/>
                      <a:pt x="20" y="1"/>
                      <a:pt x="19" y="1"/>
                    </a:cubicBezTo>
                    <a:cubicBezTo>
                      <a:pt x="18" y="1"/>
                      <a:pt x="18" y="3"/>
                      <a:pt x="18" y="3"/>
                    </a:cubicBezTo>
                    <a:cubicBezTo>
                      <a:pt x="18" y="3"/>
                      <a:pt x="17" y="4"/>
                      <a:pt x="17" y="4"/>
                    </a:cubicBezTo>
                    <a:cubicBezTo>
                      <a:pt x="17" y="5"/>
                      <a:pt x="16" y="5"/>
                      <a:pt x="15" y="5"/>
                    </a:cubicBezTo>
                    <a:cubicBezTo>
                      <a:pt x="15" y="5"/>
                      <a:pt x="14" y="5"/>
                      <a:pt x="13" y="5"/>
                    </a:cubicBezTo>
                    <a:cubicBezTo>
                      <a:pt x="13" y="5"/>
                      <a:pt x="13" y="5"/>
                      <a:pt x="12" y="4"/>
                    </a:cubicBezTo>
                    <a:cubicBezTo>
                      <a:pt x="12" y="4"/>
                      <a:pt x="11" y="7"/>
                      <a:pt x="11" y="8"/>
                    </a:cubicBezTo>
                    <a:cubicBezTo>
                      <a:pt x="11" y="9"/>
                      <a:pt x="9" y="6"/>
                      <a:pt x="9" y="5"/>
                    </a:cubicBezTo>
                    <a:cubicBezTo>
                      <a:pt x="7" y="4"/>
                      <a:pt x="6" y="7"/>
                      <a:pt x="5" y="7"/>
                    </a:cubicBezTo>
                    <a:cubicBezTo>
                      <a:pt x="3" y="7"/>
                      <a:pt x="1" y="7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1" y="12"/>
                      <a:pt x="0" y="12"/>
                      <a:pt x="0" y="14"/>
                    </a:cubicBezTo>
                    <a:cubicBezTo>
                      <a:pt x="0" y="15"/>
                      <a:pt x="0" y="18"/>
                      <a:pt x="2" y="18"/>
                    </a:cubicBezTo>
                    <a:cubicBezTo>
                      <a:pt x="3" y="19"/>
                      <a:pt x="4" y="18"/>
                      <a:pt x="4" y="21"/>
                    </a:cubicBezTo>
                    <a:cubicBezTo>
                      <a:pt x="6" y="20"/>
                      <a:pt x="10" y="16"/>
                      <a:pt x="12" y="17"/>
                    </a:cubicBezTo>
                    <a:cubicBezTo>
                      <a:pt x="13" y="18"/>
                      <a:pt x="14" y="19"/>
                      <a:pt x="15" y="19"/>
                    </a:cubicBezTo>
                    <a:cubicBezTo>
                      <a:pt x="16" y="19"/>
                      <a:pt x="17" y="21"/>
                      <a:pt x="17" y="22"/>
                    </a:cubicBezTo>
                    <a:cubicBezTo>
                      <a:pt x="18" y="23"/>
                      <a:pt x="18" y="24"/>
                      <a:pt x="18" y="25"/>
                    </a:cubicBezTo>
                    <a:cubicBezTo>
                      <a:pt x="19" y="26"/>
                      <a:pt x="20" y="27"/>
                      <a:pt x="21" y="28"/>
                    </a:cubicBezTo>
                    <a:cubicBezTo>
                      <a:pt x="23" y="29"/>
                      <a:pt x="25" y="31"/>
                      <a:pt x="28" y="33"/>
                    </a:cubicBezTo>
                    <a:cubicBezTo>
                      <a:pt x="30" y="35"/>
                      <a:pt x="31" y="35"/>
                      <a:pt x="33" y="36"/>
                    </a:cubicBezTo>
                    <a:cubicBezTo>
                      <a:pt x="36" y="38"/>
                      <a:pt x="38" y="41"/>
                      <a:pt x="42" y="42"/>
                    </a:cubicBezTo>
                    <a:cubicBezTo>
                      <a:pt x="44" y="43"/>
                      <a:pt x="44" y="46"/>
                      <a:pt x="45" y="48"/>
                    </a:cubicBezTo>
                    <a:cubicBezTo>
                      <a:pt x="45" y="50"/>
                      <a:pt x="42" y="52"/>
                      <a:pt x="43" y="55"/>
                    </a:cubicBezTo>
                    <a:cubicBezTo>
                      <a:pt x="43" y="54"/>
                      <a:pt x="49" y="49"/>
                      <a:pt x="49" y="48"/>
                    </a:cubicBezTo>
                    <a:cubicBezTo>
                      <a:pt x="50" y="47"/>
                      <a:pt x="47" y="45"/>
                      <a:pt x="47" y="45"/>
                    </a:cubicBezTo>
                    <a:cubicBezTo>
                      <a:pt x="45" y="43"/>
                      <a:pt x="49" y="39"/>
                      <a:pt x="50" y="40"/>
                    </a:cubicBezTo>
                    <a:cubicBezTo>
                      <a:pt x="51" y="41"/>
                      <a:pt x="52" y="41"/>
                      <a:pt x="53" y="41"/>
                    </a:cubicBezTo>
                    <a:cubicBezTo>
                      <a:pt x="54" y="42"/>
                      <a:pt x="54" y="43"/>
                      <a:pt x="55" y="44"/>
                    </a:cubicBezTo>
                    <a:cubicBezTo>
                      <a:pt x="57" y="44"/>
                      <a:pt x="54" y="40"/>
                      <a:pt x="53" y="39"/>
                    </a:cubicBezTo>
                    <a:cubicBezTo>
                      <a:pt x="51" y="37"/>
                      <a:pt x="47" y="37"/>
                      <a:pt x="44" y="35"/>
                    </a:cubicBezTo>
                    <a:cubicBezTo>
                      <a:pt x="43" y="34"/>
                      <a:pt x="46" y="32"/>
                      <a:pt x="44" y="32"/>
                    </a:cubicBezTo>
                    <a:cubicBezTo>
                      <a:pt x="43" y="31"/>
                      <a:pt x="41" y="32"/>
                      <a:pt x="39" y="31"/>
                    </a:cubicBezTo>
                    <a:cubicBezTo>
                      <a:pt x="37" y="30"/>
                      <a:pt x="36" y="28"/>
                      <a:pt x="35" y="26"/>
                    </a:cubicBezTo>
                    <a:cubicBezTo>
                      <a:pt x="34" y="24"/>
                      <a:pt x="34" y="22"/>
                      <a:pt x="32" y="21"/>
                    </a:cubicBezTo>
                    <a:cubicBezTo>
                      <a:pt x="31" y="20"/>
                      <a:pt x="27" y="19"/>
                      <a:pt x="27" y="17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28" y="13"/>
                      <a:pt x="28" y="13"/>
                      <a:pt x="28" y="12"/>
                    </a:cubicBezTo>
                    <a:cubicBezTo>
                      <a:pt x="27" y="9"/>
                      <a:pt x="30" y="10"/>
                      <a:pt x="30" y="9"/>
                    </a:cubicBezTo>
                    <a:cubicBezTo>
                      <a:pt x="31" y="8"/>
                      <a:pt x="32" y="8"/>
                      <a:pt x="32" y="8"/>
                    </a:cubicBezTo>
                    <a:cubicBezTo>
                      <a:pt x="34" y="8"/>
                      <a:pt x="34" y="9"/>
                      <a:pt x="34" y="10"/>
                    </a:cubicBezTo>
                    <a:cubicBezTo>
                      <a:pt x="35" y="10"/>
                      <a:pt x="36" y="10"/>
                      <a:pt x="37" y="10"/>
                    </a:cubicBezTo>
                    <a:cubicBezTo>
                      <a:pt x="37" y="9"/>
                      <a:pt x="36" y="10"/>
                      <a:pt x="37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8" name="Freeform 648"/>
              <p:cNvSpPr>
                <a:spLocks/>
              </p:cNvSpPr>
              <p:nvPr/>
            </p:nvSpPr>
            <p:spPr bwMode="auto">
              <a:xfrm>
                <a:off x="12330767" y="6685324"/>
                <a:ext cx="251592" cy="235731"/>
              </a:xfrm>
              <a:custGeom>
                <a:avLst/>
                <a:gdLst>
                  <a:gd name="T0" fmla="*/ 12 w 27"/>
                  <a:gd name="T1" fmla="*/ 10 h 25"/>
                  <a:gd name="T2" fmla="*/ 21 w 27"/>
                  <a:gd name="T3" fmla="*/ 9 h 25"/>
                  <a:gd name="T4" fmla="*/ 27 w 27"/>
                  <a:gd name="T5" fmla="*/ 11 h 25"/>
                  <a:gd name="T6" fmla="*/ 25 w 27"/>
                  <a:gd name="T7" fmla="*/ 4 h 25"/>
                  <a:gd name="T8" fmla="*/ 17 w 27"/>
                  <a:gd name="T9" fmla="*/ 3 h 25"/>
                  <a:gd name="T10" fmla="*/ 13 w 27"/>
                  <a:gd name="T11" fmla="*/ 0 h 25"/>
                  <a:gd name="T12" fmla="*/ 11 w 27"/>
                  <a:gd name="T13" fmla="*/ 2 h 25"/>
                  <a:gd name="T14" fmla="*/ 6 w 27"/>
                  <a:gd name="T15" fmla="*/ 7 h 25"/>
                  <a:gd name="T16" fmla="*/ 1 w 27"/>
                  <a:gd name="T17" fmla="*/ 7 h 25"/>
                  <a:gd name="T18" fmla="*/ 1 w 27"/>
                  <a:gd name="T19" fmla="*/ 11 h 25"/>
                  <a:gd name="T20" fmla="*/ 3 w 27"/>
                  <a:gd name="T21" fmla="*/ 10 h 25"/>
                  <a:gd name="T22" fmla="*/ 4 w 27"/>
                  <a:gd name="T23" fmla="*/ 13 h 25"/>
                  <a:gd name="T24" fmla="*/ 6 w 27"/>
                  <a:gd name="T25" fmla="*/ 10 h 25"/>
                  <a:gd name="T26" fmla="*/ 11 w 27"/>
                  <a:gd name="T27" fmla="*/ 17 h 25"/>
                  <a:gd name="T28" fmla="*/ 23 w 27"/>
                  <a:gd name="T29" fmla="*/ 25 h 25"/>
                  <a:gd name="T30" fmla="*/ 21 w 27"/>
                  <a:gd name="T31" fmla="*/ 22 h 25"/>
                  <a:gd name="T32" fmla="*/ 16 w 27"/>
                  <a:gd name="T33" fmla="*/ 19 h 25"/>
                  <a:gd name="T34" fmla="*/ 12 w 27"/>
                  <a:gd name="T35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" h="25">
                    <a:moveTo>
                      <a:pt x="12" y="10"/>
                    </a:moveTo>
                    <a:cubicBezTo>
                      <a:pt x="15" y="10"/>
                      <a:pt x="18" y="8"/>
                      <a:pt x="21" y="9"/>
                    </a:cubicBezTo>
                    <a:cubicBezTo>
                      <a:pt x="23" y="9"/>
                      <a:pt x="25" y="10"/>
                      <a:pt x="27" y="11"/>
                    </a:cubicBezTo>
                    <a:cubicBezTo>
                      <a:pt x="26" y="9"/>
                      <a:pt x="26" y="7"/>
                      <a:pt x="25" y="4"/>
                    </a:cubicBezTo>
                    <a:cubicBezTo>
                      <a:pt x="22" y="6"/>
                      <a:pt x="19" y="4"/>
                      <a:pt x="17" y="3"/>
                    </a:cubicBezTo>
                    <a:cubicBezTo>
                      <a:pt x="15" y="2"/>
                      <a:pt x="14" y="2"/>
                      <a:pt x="13" y="0"/>
                    </a:cubicBezTo>
                    <a:cubicBezTo>
                      <a:pt x="13" y="0"/>
                      <a:pt x="11" y="1"/>
                      <a:pt x="11" y="2"/>
                    </a:cubicBezTo>
                    <a:cubicBezTo>
                      <a:pt x="9" y="3"/>
                      <a:pt x="10" y="8"/>
                      <a:pt x="6" y="7"/>
                    </a:cubicBezTo>
                    <a:cubicBezTo>
                      <a:pt x="4" y="6"/>
                      <a:pt x="2" y="7"/>
                      <a:pt x="1" y="7"/>
                    </a:cubicBezTo>
                    <a:cubicBezTo>
                      <a:pt x="0" y="8"/>
                      <a:pt x="1" y="11"/>
                      <a:pt x="1" y="11"/>
                    </a:cubicBezTo>
                    <a:cubicBezTo>
                      <a:pt x="1" y="11"/>
                      <a:pt x="3" y="10"/>
                      <a:pt x="3" y="10"/>
                    </a:cubicBezTo>
                    <a:cubicBezTo>
                      <a:pt x="4" y="10"/>
                      <a:pt x="4" y="12"/>
                      <a:pt x="4" y="13"/>
                    </a:cubicBezTo>
                    <a:cubicBezTo>
                      <a:pt x="4" y="11"/>
                      <a:pt x="5" y="8"/>
                      <a:pt x="6" y="10"/>
                    </a:cubicBezTo>
                    <a:cubicBezTo>
                      <a:pt x="7" y="13"/>
                      <a:pt x="9" y="15"/>
                      <a:pt x="11" y="17"/>
                    </a:cubicBezTo>
                    <a:cubicBezTo>
                      <a:pt x="14" y="20"/>
                      <a:pt x="19" y="22"/>
                      <a:pt x="23" y="25"/>
                    </a:cubicBezTo>
                    <a:cubicBezTo>
                      <a:pt x="23" y="23"/>
                      <a:pt x="23" y="23"/>
                      <a:pt x="21" y="22"/>
                    </a:cubicBezTo>
                    <a:cubicBezTo>
                      <a:pt x="19" y="21"/>
                      <a:pt x="17" y="20"/>
                      <a:pt x="16" y="19"/>
                    </a:cubicBezTo>
                    <a:cubicBezTo>
                      <a:pt x="14" y="17"/>
                      <a:pt x="9" y="10"/>
                      <a:pt x="12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9" name="Freeform 649"/>
              <p:cNvSpPr>
                <a:spLocks/>
              </p:cNvSpPr>
              <p:nvPr/>
            </p:nvSpPr>
            <p:spPr bwMode="auto">
              <a:xfrm>
                <a:off x="11470893" y="6414553"/>
                <a:ext cx="617835" cy="531986"/>
              </a:xfrm>
              <a:custGeom>
                <a:avLst/>
                <a:gdLst>
                  <a:gd name="T0" fmla="*/ 59 w 66"/>
                  <a:gd name="T1" fmla="*/ 31 h 57"/>
                  <a:gd name="T2" fmla="*/ 56 w 66"/>
                  <a:gd name="T3" fmla="*/ 30 h 57"/>
                  <a:gd name="T4" fmla="*/ 60 w 66"/>
                  <a:gd name="T5" fmla="*/ 24 h 57"/>
                  <a:gd name="T6" fmla="*/ 63 w 66"/>
                  <a:gd name="T7" fmla="*/ 23 h 57"/>
                  <a:gd name="T8" fmla="*/ 65 w 66"/>
                  <a:gd name="T9" fmla="*/ 15 h 57"/>
                  <a:gd name="T10" fmla="*/ 60 w 66"/>
                  <a:gd name="T11" fmla="*/ 13 h 57"/>
                  <a:gd name="T12" fmla="*/ 57 w 66"/>
                  <a:gd name="T13" fmla="*/ 11 h 57"/>
                  <a:gd name="T14" fmla="*/ 55 w 66"/>
                  <a:gd name="T15" fmla="*/ 11 h 57"/>
                  <a:gd name="T16" fmla="*/ 48 w 66"/>
                  <a:gd name="T17" fmla="*/ 7 h 57"/>
                  <a:gd name="T18" fmla="*/ 43 w 66"/>
                  <a:gd name="T19" fmla="*/ 5 h 57"/>
                  <a:gd name="T20" fmla="*/ 38 w 66"/>
                  <a:gd name="T21" fmla="*/ 1 h 57"/>
                  <a:gd name="T22" fmla="*/ 34 w 66"/>
                  <a:gd name="T23" fmla="*/ 1 h 57"/>
                  <a:gd name="T24" fmla="*/ 33 w 66"/>
                  <a:gd name="T25" fmla="*/ 5 h 57"/>
                  <a:gd name="T26" fmla="*/ 30 w 66"/>
                  <a:gd name="T27" fmla="*/ 8 h 57"/>
                  <a:gd name="T28" fmla="*/ 26 w 66"/>
                  <a:gd name="T29" fmla="*/ 10 h 57"/>
                  <a:gd name="T30" fmla="*/ 24 w 66"/>
                  <a:gd name="T31" fmla="*/ 12 h 57"/>
                  <a:gd name="T32" fmla="*/ 20 w 66"/>
                  <a:gd name="T33" fmla="*/ 11 h 57"/>
                  <a:gd name="T34" fmla="*/ 16 w 66"/>
                  <a:gd name="T35" fmla="*/ 10 h 57"/>
                  <a:gd name="T36" fmla="*/ 16 w 66"/>
                  <a:gd name="T37" fmla="*/ 16 h 57"/>
                  <a:gd name="T38" fmla="*/ 9 w 66"/>
                  <a:gd name="T39" fmla="*/ 15 h 57"/>
                  <a:gd name="T40" fmla="*/ 1 w 66"/>
                  <a:gd name="T41" fmla="*/ 17 h 57"/>
                  <a:gd name="T42" fmla="*/ 2 w 66"/>
                  <a:gd name="T43" fmla="*/ 19 h 57"/>
                  <a:gd name="T44" fmla="*/ 4 w 66"/>
                  <a:gd name="T45" fmla="*/ 21 h 57"/>
                  <a:gd name="T46" fmla="*/ 15 w 66"/>
                  <a:gd name="T47" fmla="*/ 25 h 57"/>
                  <a:gd name="T48" fmla="*/ 14 w 66"/>
                  <a:gd name="T49" fmla="*/ 28 h 57"/>
                  <a:gd name="T50" fmla="*/ 19 w 66"/>
                  <a:gd name="T51" fmla="*/ 31 h 57"/>
                  <a:gd name="T52" fmla="*/ 20 w 66"/>
                  <a:gd name="T53" fmla="*/ 35 h 57"/>
                  <a:gd name="T54" fmla="*/ 22 w 66"/>
                  <a:gd name="T55" fmla="*/ 38 h 57"/>
                  <a:gd name="T56" fmla="*/ 19 w 66"/>
                  <a:gd name="T57" fmla="*/ 36 h 57"/>
                  <a:gd name="T58" fmla="*/ 16 w 66"/>
                  <a:gd name="T59" fmla="*/ 49 h 57"/>
                  <a:gd name="T60" fmla="*/ 27 w 66"/>
                  <a:gd name="T61" fmla="*/ 53 h 57"/>
                  <a:gd name="T62" fmla="*/ 30 w 66"/>
                  <a:gd name="T63" fmla="*/ 53 h 57"/>
                  <a:gd name="T64" fmla="*/ 33 w 66"/>
                  <a:gd name="T65" fmla="*/ 55 h 57"/>
                  <a:gd name="T66" fmla="*/ 40 w 66"/>
                  <a:gd name="T67" fmla="*/ 54 h 57"/>
                  <a:gd name="T68" fmla="*/ 47 w 66"/>
                  <a:gd name="T69" fmla="*/ 48 h 57"/>
                  <a:gd name="T70" fmla="*/ 57 w 66"/>
                  <a:gd name="T71" fmla="*/ 50 h 57"/>
                  <a:gd name="T72" fmla="*/ 62 w 66"/>
                  <a:gd name="T73" fmla="*/ 47 h 57"/>
                  <a:gd name="T74" fmla="*/ 62 w 66"/>
                  <a:gd name="T75" fmla="*/ 45 h 57"/>
                  <a:gd name="T76" fmla="*/ 59 w 66"/>
                  <a:gd name="T77" fmla="*/ 38 h 57"/>
                  <a:gd name="T78" fmla="*/ 59 w 66"/>
                  <a:gd name="T79" fmla="*/ 34 h 57"/>
                  <a:gd name="T80" fmla="*/ 59 w 66"/>
                  <a:gd name="T81" fmla="*/ 31 h 57"/>
                  <a:gd name="T82" fmla="*/ 59 w 66"/>
                  <a:gd name="T83" fmla="*/ 31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66" h="57">
                    <a:moveTo>
                      <a:pt x="59" y="31"/>
                    </a:moveTo>
                    <a:cubicBezTo>
                      <a:pt x="58" y="29"/>
                      <a:pt x="55" y="33"/>
                      <a:pt x="56" y="30"/>
                    </a:cubicBezTo>
                    <a:cubicBezTo>
                      <a:pt x="56" y="29"/>
                      <a:pt x="59" y="24"/>
                      <a:pt x="60" y="24"/>
                    </a:cubicBezTo>
                    <a:cubicBezTo>
                      <a:pt x="61" y="23"/>
                      <a:pt x="62" y="25"/>
                      <a:pt x="63" y="23"/>
                    </a:cubicBezTo>
                    <a:cubicBezTo>
                      <a:pt x="64" y="20"/>
                      <a:pt x="63" y="18"/>
                      <a:pt x="65" y="15"/>
                    </a:cubicBezTo>
                    <a:cubicBezTo>
                      <a:pt x="66" y="13"/>
                      <a:pt x="61" y="13"/>
                      <a:pt x="60" y="13"/>
                    </a:cubicBezTo>
                    <a:cubicBezTo>
                      <a:pt x="58" y="13"/>
                      <a:pt x="57" y="12"/>
                      <a:pt x="57" y="11"/>
                    </a:cubicBezTo>
                    <a:cubicBezTo>
                      <a:pt x="56" y="11"/>
                      <a:pt x="55" y="11"/>
                      <a:pt x="55" y="11"/>
                    </a:cubicBezTo>
                    <a:cubicBezTo>
                      <a:pt x="53" y="11"/>
                      <a:pt x="48" y="9"/>
                      <a:pt x="48" y="7"/>
                    </a:cubicBezTo>
                    <a:cubicBezTo>
                      <a:pt x="47" y="10"/>
                      <a:pt x="44" y="5"/>
                      <a:pt x="43" y="5"/>
                    </a:cubicBezTo>
                    <a:cubicBezTo>
                      <a:pt x="41" y="4"/>
                      <a:pt x="39" y="3"/>
                      <a:pt x="38" y="1"/>
                    </a:cubicBezTo>
                    <a:cubicBezTo>
                      <a:pt x="37" y="0"/>
                      <a:pt x="35" y="0"/>
                      <a:pt x="34" y="1"/>
                    </a:cubicBezTo>
                    <a:cubicBezTo>
                      <a:pt x="33" y="2"/>
                      <a:pt x="32" y="4"/>
                      <a:pt x="33" y="5"/>
                    </a:cubicBezTo>
                    <a:cubicBezTo>
                      <a:pt x="33" y="6"/>
                      <a:pt x="31" y="7"/>
                      <a:pt x="30" y="8"/>
                    </a:cubicBezTo>
                    <a:cubicBezTo>
                      <a:pt x="29" y="8"/>
                      <a:pt x="27" y="8"/>
                      <a:pt x="26" y="10"/>
                    </a:cubicBezTo>
                    <a:cubicBezTo>
                      <a:pt x="26" y="11"/>
                      <a:pt x="25" y="12"/>
                      <a:pt x="24" y="12"/>
                    </a:cubicBezTo>
                    <a:cubicBezTo>
                      <a:pt x="22" y="12"/>
                      <a:pt x="21" y="12"/>
                      <a:pt x="20" y="11"/>
                    </a:cubicBezTo>
                    <a:cubicBezTo>
                      <a:pt x="18" y="11"/>
                      <a:pt x="18" y="10"/>
                      <a:pt x="16" y="10"/>
                    </a:cubicBezTo>
                    <a:cubicBezTo>
                      <a:pt x="14" y="9"/>
                      <a:pt x="20" y="16"/>
                      <a:pt x="16" y="16"/>
                    </a:cubicBezTo>
                    <a:cubicBezTo>
                      <a:pt x="13" y="16"/>
                      <a:pt x="11" y="17"/>
                      <a:pt x="9" y="15"/>
                    </a:cubicBezTo>
                    <a:cubicBezTo>
                      <a:pt x="8" y="14"/>
                      <a:pt x="1" y="16"/>
                      <a:pt x="1" y="17"/>
                    </a:cubicBezTo>
                    <a:cubicBezTo>
                      <a:pt x="1" y="18"/>
                      <a:pt x="4" y="18"/>
                      <a:pt x="2" y="19"/>
                    </a:cubicBezTo>
                    <a:cubicBezTo>
                      <a:pt x="0" y="20"/>
                      <a:pt x="3" y="21"/>
                      <a:pt x="4" y="21"/>
                    </a:cubicBezTo>
                    <a:cubicBezTo>
                      <a:pt x="6" y="22"/>
                      <a:pt x="15" y="23"/>
                      <a:pt x="15" y="25"/>
                    </a:cubicBezTo>
                    <a:cubicBezTo>
                      <a:pt x="15" y="26"/>
                      <a:pt x="13" y="26"/>
                      <a:pt x="14" y="28"/>
                    </a:cubicBezTo>
                    <a:cubicBezTo>
                      <a:pt x="16" y="30"/>
                      <a:pt x="17" y="30"/>
                      <a:pt x="19" y="31"/>
                    </a:cubicBezTo>
                    <a:cubicBezTo>
                      <a:pt x="21" y="32"/>
                      <a:pt x="18" y="34"/>
                      <a:pt x="20" y="35"/>
                    </a:cubicBezTo>
                    <a:cubicBezTo>
                      <a:pt x="20" y="35"/>
                      <a:pt x="22" y="38"/>
                      <a:pt x="22" y="38"/>
                    </a:cubicBezTo>
                    <a:cubicBezTo>
                      <a:pt x="21" y="39"/>
                      <a:pt x="20" y="36"/>
                      <a:pt x="19" y="36"/>
                    </a:cubicBezTo>
                    <a:cubicBezTo>
                      <a:pt x="18" y="36"/>
                      <a:pt x="19" y="48"/>
                      <a:pt x="16" y="49"/>
                    </a:cubicBezTo>
                    <a:cubicBezTo>
                      <a:pt x="19" y="51"/>
                      <a:pt x="23" y="54"/>
                      <a:pt x="27" y="53"/>
                    </a:cubicBezTo>
                    <a:cubicBezTo>
                      <a:pt x="28" y="53"/>
                      <a:pt x="29" y="52"/>
                      <a:pt x="30" y="53"/>
                    </a:cubicBezTo>
                    <a:cubicBezTo>
                      <a:pt x="31" y="53"/>
                      <a:pt x="32" y="54"/>
                      <a:pt x="33" y="55"/>
                    </a:cubicBezTo>
                    <a:cubicBezTo>
                      <a:pt x="35" y="56"/>
                      <a:pt x="41" y="57"/>
                      <a:pt x="40" y="54"/>
                    </a:cubicBezTo>
                    <a:cubicBezTo>
                      <a:pt x="39" y="49"/>
                      <a:pt x="44" y="47"/>
                      <a:pt x="47" y="48"/>
                    </a:cubicBezTo>
                    <a:cubicBezTo>
                      <a:pt x="51" y="49"/>
                      <a:pt x="53" y="52"/>
                      <a:pt x="57" y="50"/>
                    </a:cubicBezTo>
                    <a:cubicBezTo>
                      <a:pt x="59" y="49"/>
                      <a:pt x="60" y="48"/>
                      <a:pt x="62" y="47"/>
                    </a:cubicBezTo>
                    <a:cubicBezTo>
                      <a:pt x="62" y="47"/>
                      <a:pt x="64" y="45"/>
                      <a:pt x="62" y="45"/>
                    </a:cubicBezTo>
                    <a:cubicBezTo>
                      <a:pt x="60" y="44"/>
                      <a:pt x="58" y="40"/>
                      <a:pt x="59" y="38"/>
                    </a:cubicBezTo>
                    <a:cubicBezTo>
                      <a:pt x="61" y="36"/>
                      <a:pt x="60" y="36"/>
                      <a:pt x="59" y="34"/>
                    </a:cubicBezTo>
                    <a:cubicBezTo>
                      <a:pt x="59" y="33"/>
                      <a:pt x="59" y="32"/>
                      <a:pt x="59" y="31"/>
                    </a:cubicBezTo>
                    <a:cubicBezTo>
                      <a:pt x="58" y="30"/>
                      <a:pt x="59" y="32"/>
                      <a:pt x="59" y="3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0" name="Freeform 650"/>
              <p:cNvSpPr>
                <a:spLocks/>
              </p:cNvSpPr>
              <p:nvPr/>
            </p:nvSpPr>
            <p:spPr bwMode="auto">
              <a:xfrm>
                <a:off x="11983632" y="6621615"/>
                <a:ext cx="207006" cy="140163"/>
              </a:xfrm>
              <a:custGeom>
                <a:avLst/>
                <a:gdLst>
                  <a:gd name="T0" fmla="*/ 17 w 22"/>
                  <a:gd name="T1" fmla="*/ 1 h 15"/>
                  <a:gd name="T2" fmla="*/ 9 w 22"/>
                  <a:gd name="T3" fmla="*/ 1 h 15"/>
                  <a:gd name="T4" fmla="*/ 8 w 22"/>
                  <a:gd name="T5" fmla="*/ 2 h 15"/>
                  <a:gd name="T6" fmla="*/ 5 w 22"/>
                  <a:gd name="T7" fmla="*/ 2 h 15"/>
                  <a:gd name="T8" fmla="*/ 3 w 22"/>
                  <a:gd name="T9" fmla="*/ 5 h 15"/>
                  <a:gd name="T10" fmla="*/ 1 w 22"/>
                  <a:gd name="T11" fmla="*/ 9 h 15"/>
                  <a:gd name="T12" fmla="*/ 4 w 22"/>
                  <a:gd name="T13" fmla="*/ 10 h 15"/>
                  <a:gd name="T14" fmla="*/ 7 w 22"/>
                  <a:gd name="T15" fmla="*/ 11 h 15"/>
                  <a:gd name="T16" fmla="*/ 11 w 22"/>
                  <a:gd name="T17" fmla="*/ 10 h 15"/>
                  <a:gd name="T18" fmla="*/ 13 w 22"/>
                  <a:gd name="T19" fmla="*/ 10 h 15"/>
                  <a:gd name="T20" fmla="*/ 16 w 22"/>
                  <a:gd name="T21" fmla="*/ 8 h 15"/>
                  <a:gd name="T22" fmla="*/ 18 w 22"/>
                  <a:gd name="T23" fmla="*/ 9 h 15"/>
                  <a:gd name="T24" fmla="*/ 21 w 22"/>
                  <a:gd name="T25" fmla="*/ 8 h 15"/>
                  <a:gd name="T26" fmla="*/ 22 w 22"/>
                  <a:gd name="T27" fmla="*/ 5 h 15"/>
                  <a:gd name="T28" fmla="*/ 18 w 22"/>
                  <a:gd name="T29" fmla="*/ 4 h 15"/>
                  <a:gd name="T30" fmla="*/ 17 w 22"/>
                  <a:gd name="T31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2" h="15">
                    <a:moveTo>
                      <a:pt x="17" y="1"/>
                    </a:moveTo>
                    <a:cubicBezTo>
                      <a:pt x="14" y="0"/>
                      <a:pt x="12" y="1"/>
                      <a:pt x="9" y="1"/>
                    </a:cubicBezTo>
                    <a:cubicBezTo>
                      <a:pt x="7" y="1"/>
                      <a:pt x="9" y="1"/>
                      <a:pt x="8" y="2"/>
                    </a:cubicBezTo>
                    <a:cubicBezTo>
                      <a:pt x="7" y="2"/>
                      <a:pt x="5" y="2"/>
                      <a:pt x="5" y="2"/>
                    </a:cubicBezTo>
                    <a:cubicBezTo>
                      <a:pt x="4" y="2"/>
                      <a:pt x="3" y="5"/>
                      <a:pt x="3" y="5"/>
                    </a:cubicBezTo>
                    <a:cubicBezTo>
                      <a:pt x="2" y="6"/>
                      <a:pt x="0" y="10"/>
                      <a:pt x="1" y="9"/>
                    </a:cubicBezTo>
                    <a:cubicBezTo>
                      <a:pt x="3" y="9"/>
                      <a:pt x="3" y="8"/>
                      <a:pt x="4" y="10"/>
                    </a:cubicBezTo>
                    <a:cubicBezTo>
                      <a:pt x="4" y="12"/>
                      <a:pt x="5" y="11"/>
                      <a:pt x="7" y="11"/>
                    </a:cubicBezTo>
                    <a:cubicBezTo>
                      <a:pt x="8" y="11"/>
                      <a:pt x="10" y="11"/>
                      <a:pt x="11" y="10"/>
                    </a:cubicBezTo>
                    <a:cubicBezTo>
                      <a:pt x="12" y="8"/>
                      <a:pt x="13" y="9"/>
                      <a:pt x="13" y="10"/>
                    </a:cubicBezTo>
                    <a:cubicBezTo>
                      <a:pt x="16" y="15"/>
                      <a:pt x="15" y="8"/>
                      <a:pt x="16" y="8"/>
                    </a:cubicBezTo>
                    <a:cubicBezTo>
                      <a:pt x="17" y="8"/>
                      <a:pt x="17" y="9"/>
                      <a:pt x="18" y="9"/>
                    </a:cubicBezTo>
                    <a:cubicBezTo>
                      <a:pt x="19" y="9"/>
                      <a:pt x="20" y="9"/>
                      <a:pt x="21" y="8"/>
                    </a:cubicBezTo>
                    <a:cubicBezTo>
                      <a:pt x="22" y="7"/>
                      <a:pt x="22" y="7"/>
                      <a:pt x="22" y="5"/>
                    </a:cubicBezTo>
                    <a:cubicBezTo>
                      <a:pt x="22" y="5"/>
                      <a:pt x="19" y="4"/>
                      <a:pt x="18" y="4"/>
                    </a:cubicBezTo>
                    <a:cubicBezTo>
                      <a:pt x="17" y="3"/>
                      <a:pt x="17" y="2"/>
                      <a:pt x="1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1" name="Freeform 651"/>
              <p:cNvSpPr>
                <a:spLocks/>
              </p:cNvSpPr>
              <p:nvPr/>
            </p:nvSpPr>
            <p:spPr bwMode="auto">
              <a:xfrm>
                <a:off x="11808475" y="6395439"/>
                <a:ext cx="194268" cy="121050"/>
              </a:xfrm>
              <a:custGeom>
                <a:avLst/>
                <a:gdLst>
                  <a:gd name="T0" fmla="*/ 19 w 21"/>
                  <a:gd name="T1" fmla="*/ 9 h 13"/>
                  <a:gd name="T2" fmla="*/ 20 w 21"/>
                  <a:gd name="T3" fmla="*/ 6 h 13"/>
                  <a:gd name="T4" fmla="*/ 18 w 21"/>
                  <a:gd name="T5" fmla="*/ 3 h 13"/>
                  <a:gd name="T6" fmla="*/ 13 w 21"/>
                  <a:gd name="T7" fmla="*/ 0 h 13"/>
                  <a:gd name="T8" fmla="*/ 8 w 21"/>
                  <a:gd name="T9" fmla="*/ 1 h 13"/>
                  <a:gd name="T10" fmla="*/ 3 w 21"/>
                  <a:gd name="T11" fmla="*/ 1 h 13"/>
                  <a:gd name="T12" fmla="*/ 5 w 21"/>
                  <a:gd name="T13" fmla="*/ 6 h 13"/>
                  <a:gd name="T14" fmla="*/ 10 w 21"/>
                  <a:gd name="T15" fmla="*/ 9 h 13"/>
                  <a:gd name="T16" fmla="*/ 12 w 21"/>
                  <a:gd name="T17" fmla="*/ 9 h 13"/>
                  <a:gd name="T18" fmla="*/ 18 w 21"/>
                  <a:gd name="T19" fmla="*/ 13 h 13"/>
                  <a:gd name="T20" fmla="*/ 19 w 21"/>
                  <a:gd name="T21" fmla="*/ 9 h 13"/>
                  <a:gd name="T22" fmla="*/ 19 w 21"/>
                  <a:gd name="T23" fmla="*/ 9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3">
                    <a:moveTo>
                      <a:pt x="19" y="9"/>
                    </a:moveTo>
                    <a:cubicBezTo>
                      <a:pt x="18" y="9"/>
                      <a:pt x="21" y="7"/>
                      <a:pt x="20" y="6"/>
                    </a:cubicBezTo>
                    <a:cubicBezTo>
                      <a:pt x="20" y="5"/>
                      <a:pt x="19" y="3"/>
                      <a:pt x="18" y="3"/>
                    </a:cubicBezTo>
                    <a:cubicBezTo>
                      <a:pt x="17" y="2"/>
                      <a:pt x="15" y="0"/>
                      <a:pt x="13" y="0"/>
                    </a:cubicBezTo>
                    <a:cubicBezTo>
                      <a:pt x="11" y="0"/>
                      <a:pt x="10" y="1"/>
                      <a:pt x="8" y="1"/>
                    </a:cubicBezTo>
                    <a:cubicBezTo>
                      <a:pt x="6" y="1"/>
                      <a:pt x="5" y="0"/>
                      <a:pt x="3" y="1"/>
                    </a:cubicBezTo>
                    <a:cubicBezTo>
                      <a:pt x="0" y="3"/>
                      <a:pt x="3" y="5"/>
                      <a:pt x="5" y="6"/>
                    </a:cubicBezTo>
                    <a:cubicBezTo>
                      <a:pt x="7" y="7"/>
                      <a:pt x="8" y="7"/>
                      <a:pt x="10" y="9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10"/>
                      <a:pt x="17" y="13"/>
                      <a:pt x="18" y="13"/>
                    </a:cubicBezTo>
                    <a:cubicBezTo>
                      <a:pt x="18" y="11"/>
                      <a:pt x="18" y="10"/>
                      <a:pt x="19" y="9"/>
                    </a:cubicBezTo>
                    <a:cubicBezTo>
                      <a:pt x="19" y="9"/>
                      <a:pt x="17" y="10"/>
                      <a:pt x="19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2" name="Freeform 652"/>
              <p:cNvSpPr>
                <a:spLocks/>
              </p:cNvSpPr>
              <p:nvPr/>
            </p:nvSpPr>
            <p:spPr bwMode="auto">
              <a:xfrm>
                <a:off x="11967711" y="6481449"/>
                <a:ext cx="35033" cy="35042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3 h 4"/>
                  <a:gd name="T4" fmla="*/ 4 w 4"/>
                  <a:gd name="T5" fmla="*/ 4 h 4"/>
                  <a:gd name="T6" fmla="*/ 2 w 4"/>
                  <a:gd name="T7" fmla="*/ 0 h 4"/>
                  <a:gd name="T8" fmla="*/ 2 w 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2"/>
                      <a:pt x="1" y="3"/>
                    </a:cubicBezTo>
                    <a:cubicBezTo>
                      <a:pt x="1" y="4"/>
                      <a:pt x="3" y="4"/>
                      <a:pt x="4" y="4"/>
                    </a:cubicBezTo>
                    <a:cubicBezTo>
                      <a:pt x="4" y="2"/>
                      <a:pt x="4" y="1"/>
                      <a:pt x="2" y="0"/>
                    </a:cubicBezTo>
                    <a:cubicBezTo>
                      <a:pt x="0" y="1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3" name="Freeform 653"/>
              <p:cNvSpPr>
                <a:spLocks/>
              </p:cNvSpPr>
              <p:nvPr/>
            </p:nvSpPr>
            <p:spPr bwMode="auto">
              <a:xfrm>
                <a:off x="11853061" y="6264832"/>
                <a:ext cx="187902" cy="168837"/>
              </a:xfrm>
              <a:custGeom>
                <a:avLst/>
                <a:gdLst>
                  <a:gd name="T0" fmla="*/ 5 w 20"/>
                  <a:gd name="T1" fmla="*/ 14 h 18"/>
                  <a:gd name="T2" fmla="*/ 14 w 20"/>
                  <a:gd name="T3" fmla="*/ 18 h 18"/>
                  <a:gd name="T4" fmla="*/ 14 w 20"/>
                  <a:gd name="T5" fmla="*/ 13 h 18"/>
                  <a:gd name="T6" fmla="*/ 17 w 20"/>
                  <a:gd name="T7" fmla="*/ 11 h 18"/>
                  <a:gd name="T8" fmla="*/ 18 w 20"/>
                  <a:gd name="T9" fmla="*/ 6 h 18"/>
                  <a:gd name="T10" fmla="*/ 20 w 20"/>
                  <a:gd name="T11" fmla="*/ 5 h 18"/>
                  <a:gd name="T12" fmla="*/ 19 w 20"/>
                  <a:gd name="T13" fmla="*/ 0 h 18"/>
                  <a:gd name="T14" fmla="*/ 15 w 20"/>
                  <a:gd name="T15" fmla="*/ 1 h 18"/>
                  <a:gd name="T16" fmla="*/ 10 w 20"/>
                  <a:gd name="T17" fmla="*/ 3 h 18"/>
                  <a:gd name="T18" fmla="*/ 12 w 20"/>
                  <a:gd name="T19" fmla="*/ 6 h 18"/>
                  <a:gd name="T20" fmla="*/ 10 w 20"/>
                  <a:gd name="T21" fmla="*/ 4 h 18"/>
                  <a:gd name="T22" fmla="*/ 7 w 20"/>
                  <a:gd name="T23" fmla="*/ 6 h 18"/>
                  <a:gd name="T24" fmla="*/ 5 w 20"/>
                  <a:gd name="T25" fmla="*/ 8 h 18"/>
                  <a:gd name="T26" fmla="*/ 5 w 20"/>
                  <a:gd name="T27" fmla="*/ 12 h 18"/>
                  <a:gd name="T28" fmla="*/ 3 w 20"/>
                  <a:gd name="T29" fmla="*/ 12 h 18"/>
                  <a:gd name="T30" fmla="*/ 4 w 20"/>
                  <a:gd name="T31" fmla="*/ 12 h 18"/>
                  <a:gd name="T32" fmla="*/ 3 w 20"/>
                  <a:gd name="T33" fmla="*/ 12 h 18"/>
                  <a:gd name="T34" fmla="*/ 4 w 20"/>
                  <a:gd name="T35" fmla="*/ 14 h 18"/>
                  <a:gd name="T36" fmla="*/ 2 w 20"/>
                  <a:gd name="T37" fmla="*/ 13 h 18"/>
                  <a:gd name="T38" fmla="*/ 3 w 20"/>
                  <a:gd name="T39" fmla="*/ 14 h 18"/>
                  <a:gd name="T40" fmla="*/ 1 w 20"/>
                  <a:gd name="T41" fmla="*/ 14 h 18"/>
                  <a:gd name="T42" fmla="*/ 2 w 20"/>
                  <a:gd name="T43" fmla="*/ 15 h 18"/>
                  <a:gd name="T44" fmla="*/ 0 w 20"/>
                  <a:gd name="T45" fmla="*/ 15 h 18"/>
                  <a:gd name="T46" fmla="*/ 5 w 20"/>
                  <a:gd name="T47" fmla="*/ 14 h 18"/>
                  <a:gd name="T48" fmla="*/ 5 w 20"/>
                  <a:gd name="T49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" h="18">
                    <a:moveTo>
                      <a:pt x="5" y="14"/>
                    </a:moveTo>
                    <a:cubicBezTo>
                      <a:pt x="7" y="12"/>
                      <a:pt x="13" y="16"/>
                      <a:pt x="14" y="18"/>
                    </a:cubicBezTo>
                    <a:cubicBezTo>
                      <a:pt x="15" y="16"/>
                      <a:pt x="15" y="14"/>
                      <a:pt x="14" y="13"/>
                    </a:cubicBezTo>
                    <a:cubicBezTo>
                      <a:pt x="13" y="9"/>
                      <a:pt x="15" y="11"/>
                      <a:pt x="17" y="11"/>
                    </a:cubicBezTo>
                    <a:cubicBezTo>
                      <a:pt x="19" y="10"/>
                      <a:pt x="19" y="8"/>
                      <a:pt x="18" y="6"/>
                    </a:cubicBezTo>
                    <a:cubicBezTo>
                      <a:pt x="18" y="6"/>
                      <a:pt x="20" y="5"/>
                      <a:pt x="20" y="5"/>
                    </a:cubicBezTo>
                    <a:cubicBezTo>
                      <a:pt x="20" y="3"/>
                      <a:pt x="20" y="2"/>
                      <a:pt x="19" y="0"/>
                    </a:cubicBezTo>
                    <a:cubicBezTo>
                      <a:pt x="19" y="0"/>
                      <a:pt x="15" y="1"/>
                      <a:pt x="15" y="1"/>
                    </a:cubicBezTo>
                    <a:cubicBezTo>
                      <a:pt x="13" y="1"/>
                      <a:pt x="12" y="1"/>
                      <a:pt x="10" y="3"/>
                    </a:cubicBezTo>
                    <a:cubicBezTo>
                      <a:pt x="10" y="3"/>
                      <a:pt x="13" y="5"/>
                      <a:pt x="12" y="6"/>
                    </a:cubicBezTo>
                    <a:cubicBezTo>
                      <a:pt x="10" y="8"/>
                      <a:pt x="9" y="4"/>
                      <a:pt x="10" y="4"/>
                    </a:cubicBezTo>
                    <a:cubicBezTo>
                      <a:pt x="10" y="4"/>
                      <a:pt x="7" y="5"/>
                      <a:pt x="7" y="6"/>
                    </a:cubicBezTo>
                    <a:cubicBezTo>
                      <a:pt x="7" y="7"/>
                      <a:pt x="6" y="7"/>
                      <a:pt x="5" y="8"/>
                    </a:cubicBezTo>
                    <a:cubicBezTo>
                      <a:pt x="5" y="9"/>
                      <a:pt x="3" y="12"/>
                      <a:pt x="5" y="12"/>
                    </a:cubicBezTo>
                    <a:cubicBezTo>
                      <a:pt x="5" y="12"/>
                      <a:pt x="4" y="12"/>
                      <a:pt x="3" y="12"/>
                    </a:cubicBezTo>
                    <a:cubicBezTo>
                      <a:pt x="3" y="12"/>
                      <a:pt x="4" y="12"/>
                      <a:pt x="4" y="12"/>
                    </a:cubicBezTo>
                    <a:cubicBezTo>
                      <a:pt x="4" y="12"/>
                      <a:pt x="3" y="12"/>
                      <a:pt x="3" y="12"/>
                    </a:cubicBezTo>
                    <a:cubicBezTo>
                      <a:pt x="2" y="13"/>
                      <a:pt x="4" y="14"/>
                      <a:pt x="4" y="14"/>
                    </a:cubicBezTo>
                    <a:cubicBezTo>
                      <a:pt x="4" y="13"/>
                      <a:pt x="2" y="13"/>
                      <a:pt x="2" y="13"/>
                    </a:cubicBezTo>
                    <a:cubicBezTo>
                      <a:pt x="2" y="13"/>
                      <a:pt x="3" y="14"/>
                      <a:pt x="3" y="14"/>
                    </a:cubicBezTo>
                    <a:cubicBezTo>
                      <a:pt x="3" y="14"/>
                      <a:pt x="2" y="13"/>
                      <a:pt x="1" y="14"/>
                    </a:cubicBezTo>
                    <a:cubicBezTo>
                      <a:pt x="1" y="14"/>
                      <a:pt x="2" y="15"/>
                      <a:pt x="2" y="15"/>
                    </a:cubicBezTo>
                    <a:cubicBezTo>
                      <a:pt x="2" y="14"/>
                      <a:pt x="1" y="14"/>
                      <a:pt x="0" y="15"/>
                    </a:cubicBezTo>
                    <a:cubicBezTo>
                      <a:pt x="1" y="15"/>
                      <a:pt x="4" y="16"/>
                      <a:pt x="5" y="14"/>
                    </a:cubicBezTo>
                    <a:cubicBezTo>
                      <a:pt x="5" y="14"/>
                      <a:pt x="5" y="15"/>
                      <a:pt x="5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4" name="Freeform 654"/>
              <p:cNvSpPr>
                <a:spLocks/>
              </p:cNvSpPr>
              <p:nvPr/>
            </p:nvSpPr>
            <p:spPr bwMode="auto">
              <a:xfrm>
                <a:off x="12079173" y="5984503"/>
                <a:ext cx="140127" cy="207060"/>
              </a:xfrm>
              <a:custGeom>
                <a:avLst/>
                <a:gdLst>
                  <a:gd name="T0" fmla="*/ 10 w 15"/>
                  <a:gd name="T1" fmla="*/ 21 h 22"/>
                  <a:gd name="T2" fmla="*/ 8 w 15"/>
                  <a:gd name="T3" fmla="*/ 17 h 22"/>
                  <a:gd name="T4" fmla="*/ 11 w 15"/>
                  <a:gd name="T5" fmla="*/ 12 h 22"/>
                  <a:gd name="T6" fmla="*/ 11 w 15"/>
                  <a:gd name="T7" fmla="*/ 13 h 22"/>
                  <a:gd name="T8" fmla="*/ 15 w 15"/>
                  <a:gd name="T9" fmla="*/ 10 h 22"/>
                  <a:gd name="T10" fmla="*/ 11 w 15"/>
                  <a:gd name="T11" fmla="*/ 7 h 22"/>
                  <a:gd name="T12" fmla="*/ 10 w 15"/>
                  <a:gd name="T13" fmla="*/ 5 h 22"/>
                  <a:gd name="T14" fmla="*/ 12 w 15"/>
                  <a:gd name="T15" fmla="*/ 4 h 22"/>
                  <a:gd name="T16" fmla="*/ 12 w 15"/>
                  <a:gd name="T17" fmla="*/ 1 h 22"/>
                  <a:gd name="T18" fmla="*/ 11 w 15"/>
                  <a:gd name="T19" fmla="*/ 1 h 22"/>
                  <a:gd name="T20" fmla="*/ 7 w 15"/>
                  <a:gd name="T21" fmla="*/ 4 h 22"/>
                  <a:gd name="T22" fmla="*/ 2 w 15"/>
                  <a:gd name="T23" fmla="*/ 5 h 22"/>
                  <a:gd name="T24" fmla="*/ 4 w 15"/>
                  <a:gd name="T25" fmla="*/ 6 h 22"/>
                  <a:gd name="T26" fmla="*/ 6 w 15"/>
                  <a:gd name="T27" fmla="*/ 8 h 22"/>
                  <a:gd name="T28" fmla="*/ 4 w 15"/>
                  <a:gd name="T29" fmla="*/ 8 h 22"/>
                  <a:gd name="T30" fmla="*/ 2 w 15"/>
                  <a:gd name="T31" fmla="*/ 8 h 22"/>
                  <a:gd name="T32" fmla="*/ 0 w 15"/>
                  <a:gd name="T33" fmla="*/ 9 h 22"/>
                  <a:gd name="T34" fmla="*/ 0 w 15"/>
                  <a:gd name="T35" fmla="*/ 14 h 22"/>
                  <a:gd name="T36" fmla="*/ 2 w 15"/>
                  <a:gd name="T37" fmla="*/ 16 h 22"/>
                  <a:gd name="T38" fmla="*/ 2 w 15"/>
                  <a:gd name="T39" fmla="*/ 20 h 22"/>
                  <a:gd name="T40" fmla="*/ 10 w 15"/>
                  <a:gd name="T41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" h="22">
                    <a:moveTo>
                      <a:pt x="10" y="21"/>
                    </a:moveTo>
                    <a:cubicBezTo>
                      <a:pt x="10" y="20"/>
                      <a:pt x="6" y="18"/>
                      <a:pt x="8" y="17"/>
                    </a:cubicBezTo>
                    <a:cubicBezTo>
                      <a:pt x="9" y="16"/>
                      <a:pt x="9" y="13"/>
                      <a:pt x="11" y="12"/>
                    </a:cubicBezTo>
                    <a:cubicBezTo>
                      <a:pt x="11" y="12"/>
                      <a:pt x="11" y="13"/>
                      <a:pt x="11" y="13"/>
                    </a:cubicBezTo>
                    <a:cubicBezTo>
                      <a:pt x="12" y="13"/>
                      <a:pt x="15" y="11"/>
                      <a:pt x="15" y="10"/>
                    </a:cubicBezTo>
                    <a:cubicBezTo>
                      <a:pt x="15" y="9"/>
                      <a:pt x="11" y="9"/>
                      <a:pt x="11" y="7"/>
                    </a:cubicBezTo>
                    <a:cubicBezTo>
                      <a:pt x="11" y="6"/>
                      <a:pt x="10" y="6"/>
                      <a:pt x="10" y="5"/>
                    </a:cubicBezTo>
                    <a:cubicBezTo>
                      <a:pt x="10" y="4"/>
                      <a:pt x="12" y="5"/>
                      <a:pt x="12" y="4"/>
                    </a:cubicBezTo>
                    <a:cubicBezTo>
                      <a:pt x="12" y="3"/>
                      <a:pt x="12" y="2"/>
                      <a:pt x="12" y="1"/>
                    </a:cubicBezTo>
                    <a:cubicBezTo>
                      <a:pt x="12" y="0"/>
                      <a:pt x="12" y="1"/>
                      <a:pt x="11" y="1"/>
                    </a:cubicBezTo>
                    <a:cubicBezTo>
                      <a:pt x="8" y="1"/>
                      <a:pt x="9" y="2"/>
                      <a:pt x="7" y="4"/>
                    </a:cubicBezTo>
                    <a:cubicBezTo>
                      <a:pt x="6" y="5"/>
                      <a:pt x="3" y="3"/>
                      <a:pt x="2" y="5"/>
                    </a:cubicBezTo>
                    <a:cubicBezTo>
                      <a:pt x="0" y="7"/>
                      <a:pt x="3" y="7"/>
                      <a:pt x="4" y="6"/>
                    </a:cubicBezTo>
                    <a:cubicBezTo>
                      <a:pt x="5" y="5"/>
                      <a:pt x="7" y="6"/>
                      <a:pt x="6" y="8"/>
                    </a:cubicBezTo>
                    <a:cubicBezTo>
                      <a:pt x="6" y="7"/>
                      <a:pt x="4" y="6"/>
                      <a:pt x="4" y="8"/>
                    </a:cubicBezTo>
                    <a:cubicBezTo>
                      <a:pt x="3" y="8"/>
                      <a:pt x="2" y="9"/>
                      <a:pt x="2" y="8"/>
                    </a:cubicBezTo>
                    <a:cubicBezTo>
                      <a:pt x="2" y="9"/>
                      <a:pt x="0" y="7"/>
                      <a:pt x="0" y="9"/>
                    </a:cubicBezTo>
                    <a:cubicBezTo>
                      <a:pt x="0" y="11"/>
                      <a:pt x="0" y="12"/>
                      <a:pt x="0" y="14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3" y="18"/>
                      <a:pt x="1" y="19"/>
                      <a:pt x="2" y="20"/>
                    </a:cubicBezTo>
                    <a:cubicBezTo>
                      <a:pt x="4" y="22"/>
                      <a:pt x="8" y="21"/>
                      <a:pt x="10" y="2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5" name="Freeform 655"/>
              <p:cNvSpPr>
                <a:spLocks/>
              </p:cNvSpPr>
              <p:nvPr/>
            </p:nvSpPr>
            <p:spPr bwMode="auto">
              <a:xfrm>
                <a:off x="11977264" y="6172454"/>
                <a:ext cx="417198" cy="484203"/>
              </a:xfrm>
              <a:custGeom>
                <a:avLst/>
                <a:gdLst>
                  <a:gd name="T0" fmla="*/ 44 w 45"/>
                  <a:gd name="T1" fmla="*/ 24 h 52"/>
                  <a:gd name="T2" fmla="*/ 43 w 45"/>
                  <a:gd name="T3" fmla="*/ 18 h 52"/>
                  <a:gd name="T4" fmla="*/ 42 w 45"/>
                  <a:gd name="T5" fmla="*/ 12 h 52"/>
                  <a:gd name="T6" fmla="*/ 41 w 45"/>
                  <a:gd name="T7" fmla="*/ 7 h 52"/>
                  <a:gd name="T8" fmla="*/ 38 w 45"/>
                  <a:gd name="T9" fmla="*/ 4 h 52"/>
                  <a:gd name="T10" fmla="*/ 38 w 45"/>
                  <a:gd name="T11" fmla="*/ 2 h 52"/>
                  <a:gd name="T12" fmla="*/ 37 w 45"/>
                  <a:gd name="T13" fmla="*/ 5 h 52"/>
                  <a:gd name="T14" fmla="*/ 33 w 45"/>
                  <a:gd name="T15" fmla="*/ 4 h 52"/>
                  <a:gd name="T16" fmla="*/ 25 w 45"/>
                  <a:gd name="T17" fmla="*/ 7 h 52"/>
                  <a:gd name="T18" fmla="*/ 26 w 45"/>
                  <a:gd name="T19" fmla="*/ 4 h 52"/>
                  <a:gd name="T20" fmla="*/ 21 w 45"/>
                  <a:gd name="T21" fmla="*/ 4 h 52"/>
                  <a:gd name="T22" fmla="*/ 20 w 45"/>
                  <a:gd name="T23" fmla="*/ 1 h 52"/>
                  <a:gd name="T24" fmla="*/ 13 w 45"/>
                  <a:gd name="T25" fmla="*/ 0 h 52"/>
                  <a:gd name="T26" fmla="*/ 15 w 45"/>
                  <a:gd name="T27" fmla="*/ 3 h 52"/>
                  <a:gd name="T28" fmla="*/ 15 w 45"/>
                  <a:gd name="T29" fmla="*/ 6 h 52"/>
                  <a:gd name="T30" fmla="*/ 17 w 45"/>
                  <a:gd name="T31" fmla="*/ 7 h 52"/>
                  <a:gd name="T32" fmla="*/ 20 w 45"/>
                  <a:gd name="T33" fmla="*/ 9 h 52"/>
                  <a:gd name="T34" fmla="*/ 15 w 45"/>
                  <a:gd name="T35" fmla="*/ 8 h 52"/>
                  <a:gd name="T36" fmla="*/ 14 w 45"/>
                  <a:gd name="T37" fmla="*/ 8 h 52"/>
                  <a:gd name="T38" fmla="*/ 13 w 45"/>
                  <a:gd name="T39" fmla="*/ 10 h 52"/>
                  <a:gd name="T40" fmla="*/ 6 w 45"/>
                  <a:gd name="T41" fmla="*/ 10 h 52"/>
                  <a:gd name="T42" fmla="*/ 6 w 45"/>
                  <a:gd name="T43" fmla="*/ 15 h 52"/>
                  <a:gd name="T44" fmla="*/ 6 w 45"/>
                  <a:gd name="T45" fmla="*/ 17 h 52"/>
                  <a:gd name="T46" fmla="*/ 1 w 45"/>
                  <a:gd name="T47" fmla="*/ 22 h 52"/>
                  <a:gd name="T48" fmla="*/ 2 w 45"/>
                  <a:gd name="T49" fmla="*/ 26 h 52"/>
                  <a:gd name="T50" fmla="*/ 2 w 45"/>
                  <a:gd name="T51" fmla="*/ 30 h 52"/>
                  <a:gd name="T52" fmla="*/ 1 w 45"/>
                  <a:gd name="T53" fmla="*/ 33 h 52"/>
                  <a:gd name="T54" fmla="*/ 3 w 45"/>
                  <a:gd name="T55" fmla="*/ 37 h 52"/>
                  <a:gd name="T56" fmla="*/ 11 w 45"/>
                  <a:gd name="T57" fmla="*/ 40 h 52"/>
                  <a:gd name="T58" fmla="*/ 9 w 45"/>
                  <a:gd name="T59" fmla="*/ 49 h 52"/>
                  <a:gd name="T60" fmla="*/ 19 w 45"/>
                  <a:gd name="T61" fmla="*/ 49 h 52"/>
                  <a:gd name="T62" fmla="*/ 23 w 45"/>
                  <a:gd name="T63" fmla="*/ 51 h 52"/>
                  <a:gd name="T64" fmla="*/ 26 w 45"/>
                  <a:gd name="T65" fmla="*/ 50 h 52"/>
                  <a:gd name="T66" fmla="*/ 33 w 45"/>
                  <a:gd name="T67" fmla="*/ 49 h 52"/>
                  <a:gd name="T68" fmla="*/ 36 w 45"/>
                  <a:gd name="T69" fmla="*/ 49 h 52"/>
                  <a:gd name="T70" fmla="*/ 36 w 45"/>
                  <a:gd name="T71" fmla="*/ 45 h 52"/>
                  <a:gd name="T72" fmla="*/ 40 w 45"/>
                  <a:gd name="T73" fmla="*/ 43 h 52"/>
                  <a:gd name="T74" fmla="*/ 35 w 45"/>
                  <a:gd name="T75" fmla="*/ 37 h 52"/>
                  <a:gd name="T76" fmla="*/ 32 w 45"/>
                  <a:gd name="T77" fmla="*/ 31 h 52"/>
                  <a:gd name="T78" fmla="*/ 41 w 45"/>
                  <a:gd name="T79" fmla="*/ 26 h 52"/>
                  <a:gd name="T80" fmla="*/ 44 w 45"/>
                  <a:gd name="T81" fmla="*/ 28 h 52"/>
                  <a:gd name="T82" fmla="*/ 44 w 45"/>
                  <a:gd name="T83" fmla="*/ 24 h 52"/>
                  <a:gd name="T84" fmla="*/ 44 w 45"/>
                  <a:gd name="T85" fmla="*/ 2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" h="52">
                    <a:moveTo>
                      <a:pt x="44" y="24"/>
                    </a:moveTo>
                    <a:cubicBezTo>
                      <a:pt x="43" y="22"/>
                      <a:pt x="43" y="20"/>
                      <a:pt x="43" y="18"/>
                    </a:cubicBezTo>
                    <a:cubicBezTo>
                      <a:pt x="42" y="16"/>
                      <a:pt x="41" y="15"/>
                      <a:pt x="42" y="12"/>
                    </a:cubicBezTo>
                    <a:cubicBezTo>
                      <a:pt x="43" y="10"/>
                      <a:pt x="42" y="8"/>
                      <a:pt x="41" y="7"/>
                    </a:cubicBezTo>
                    <a:cubicBezTo>
                      <a:pt x="40" y="6"/>
                      <a:pt x="38" y="5"/>
                      <a:pt x="38" y="4"/>
                    </a:cubicBezTo>
                    <a:cubicBezTo>
                      <a:pt x="38" y="4"/>
                      <a:pt x="39" y="3"/>
                      <a:pt x="38" y="2"/>
                    </a:cubicBezTo>
                    <a:cubicBezTo>
                      <a:pt x="37" y="2"/>
                      <a:pt x="37" y="5"/>
                      <a:pt x="37" y="5"/>
                    </a:cubicBezTo>
                    <a:cubicBezTo>
                      <a:pt x="35" y="5"/>
                      <a:pt x="35" y="4"/>
                      <a:pt x="33" y="4"/>
                    </a:cubicBezTo>
                    <a:cubicBezTo>
                      <a:pt x="31" y="5"/>
                      <a:pt x="28" y="7"/>
                      <a:pt x="25" y="7"/>
                    </a:cubicBezTo>
                    <a:cubicBezTo>
                      <a:pt x="24" y="6"/>
                      <a:pt x="26" y="5"/>
                      <a:pt x="26" y="4"/>
                    </a:cubicBezTo>
                    <a:cubicBezTo>
                      <a:pt x="24" y="4"/>
                      <a:pt x="23" y="5"/>
                      <a:pt x="21" y="4"/>
                    </a:cubicBezTo>
                    <a:cubicBezTo>
                      <a:pt x="20" y="3"/>
                      <a:pt x="23" y="1"/>
                      <a:pt x="20" y="1"/>
                    </a:cubicBezTo>
                    <a:cubicBezTo>
                      <a:pt x="18" y="1"/>
                      <a:pt x="16" y="1"/>
                      <a:pt x="13" y="0"/>
                    </a:cubicBezTo>
                    <a:cubicBezTo>
                      <a:pt x="14" y="1"/>
                      <a:pt x="15" y="1"/>
                      <a:pt x="15" y="3"/>
                    </a:cubicBezTo>
                    <a:cubicBezTo>
                      <a:pt x="14" y="4"/>
                      <a:pt x="14" y="4"/>
                      <a:pt x="15" y="6"/>
                    </a:cubicBezTo>
                    <a:cubicBezTo>
                      <a:pt x="15" y="8"/>
                      <a:pt x="15" y="7"/>
                      <a:pt x="17" y="7"/>
                    </a:cubicBezTo>
                    <a:cubicBezTo>
                      <a:pt x="18" y="7"/>
                      <a:pt x="19" y="8"/>
                      <a:pt x="20" y="9"/>
                    </a:cubicBezTo>
                    <a:cubicBezTo>
                      <a:pt x="19" y="8"/>
                      <a:pt x="16" y="8"/>
                      <a:pt x="15" y="8"/>
                    </a:cubicBezTo>
                    <a:cubicBezTo>
                      <a:pt x="15" y="8"/>
                      <a:pt x="14" y="8"/>
                      <a:pt x="14" y="8"/>
                    </a:cubicBezTo>
                    <a:cubicBezTo>
                      <a:pt x="13" y="9"/>
                      <a:pt x="14" y="10"/>
                      <a:pt x="13" y="10"/>
                    </a:cubicBezTo>
                    <a:cubicBezTo>
                      <a:pt x="11" y="11"/>
                      <a:pt x="7" y="6"/>
                      <a:pt x="6" y="10"/>
                    </a:cubicBezTo>
                    <a:cubicBezTo>
                      <a:pt x="7" y="12"/>
                      <a:pt x="8" y="14"/>
                      <a:pt x="6" y="15"/>
                    </a:cubicBezTo>
                    <a:cubicBezTo>
                      <a:pt x="5" y="17"/>
                      <a:pt x="5" y="15"/>
                      <a:pt x="6" y="17"/>
                    </a:cubicBezTo>
                    <a:cubicBezTo>
                      <a:pt x="6" y="22"/>
                      <a:pt x="0" y="20"/>
                      <a:pt x="1" y="22"/>
                    </a:cubicBezTo>
                    <a:cubicBezTo>
                      <a:pt x="1" y="23"/>
                      <a:pt x="2" y="24"/>
                      <a:pt x="2" y="26"/>
                    </a:cubicBezTo>
                    <a:cubicBezTo>
                      <a:pt x="2" y="28"/>
                      <a:pt x="1" y="28"/>
                      <a:pt x="2" y="30"/>
                    </a:cubicBezTo>
                    <a:cubicBezTo>
                      <a:pt x="3" y="31"/>
                      <a:pt x="0" y="33"/>
                      <a:pt x="1" y="33"/>
                    </a:cubicBezTo>
                    <a:cubicBezTo>
                      <a:pt x="3" y="34"/>
                      <a:pt x="2" y="36"/>
                      <a:pt x="3" y="37"/>
                    </a:cubicBezTo>
                    <a:cubicBezTo>
                      <a:pt x="4" y="40"/>
                      <a:pt x="8" y="39"/>
                      <a:pt x="11" y="40"/>
                    </a:cubicBezTo>
                    <a:cubicBezTo>
                      <a:pt x="11" y="40"/>
                      <a:pt x="9" y="48"/>
                      <a:pt x="9" y="49"/>
                    </a:cubicBezTo>
                    <a:cubicBezTo>
                      <a:pt x="13" y="49"/>
                      <a:pt x="15" y="48"/>
                      <a:pt x="19" y="49"/>
                    </a:cubicBezTo>
                    <a:cubicBezTo>
                      <a:pt x="19" y="49"/>
                      <a:pt x="23" y="52"/>
                      <a:pt x="23" y="51"/>
                    </a:cubicBezTo>
                    <a:cubicBezTo>
                      <a:pt x="24" y="49"/>
                      <a:pt x="25" y="49"/>
                      <a:pt x="26" y="50"/>
                    </a:cubicBezTo>
                    <a:cubicBezTo>
                      <a:pt x="27" y="51"/>
                      <a:pt x="32" y="48"/>
                      <a:pt x="33" y="49"/>
                    </a:cubicBezTo>
                    <a:cubicBezTo>
                      <a:pt x="33" y="49"/>
                      <a:pt x="37" y="50"/>
                      <a:pt x="36" y="49"/>
                    </a:cubicBezTo>
                    <a:cubicBezTo>
                      <a:pt x="35" y="46"/>
                      <a:pt x="34" y="46"/>
                      <a:pt x="36" y="45"/>
                    </a:cubicBezTo>
                    <a:cubicBezTo>
                      <a:pt x="38" y="43"/>
                      <a:pt x="38" y="43"/>
                      <a:pt x="40" y="43"/>
                    </a:cubicBezTo>
                    <a:cubicBezTo>
                      <a:pt x="41" y="42"/>
                      <a:pt x="36" y="38"/>
                      <a:pt x="35" y="37"/>
                    </a:cubicBezTo>
                    <a:cubicBezTo>
                      <a:pt x="34" y="37"/>
                      <a:pt x="31" y="32"/>
                      <a:pt x="32" y="31"/>
                    </a:cubicBezTo>
                    <a:cubicBezTo>
                      <a:pt x="36" y="30"/>
                      <a:pt x="38" y="29"/>
                      <a:pt x="41" y="26"/>
                    </a:cubicBezTo>
                    <a:cubicBezTo>
                      <a:pt x="42" y="25"/>
                      <a:pt x="43" y="29"/>
                      <a:pt x="44" y="28"/>
                    </a:cubicBezTo>
                    <a:cubicBezTo>
                      <a:pt x="45" y="27"/>
                      <a:pt x="45" y="25"/>
                      <a:pt x="44" y="24"/>
                    </a:cubicBezTo>
                    <a:cubicBezTo>
                      <a:pt x="44" y="23"/>
                      <a:pt x="44" y="24"/>
                      <a:pt x="44" y="2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6" name="Freeform 656"/>
              <p:cNvSpPr>
                <a:spLocks/>
              </p:cNvSpPr>
              <p:nvPr/>
            </p:nvSpPr>
            <p:spPr bwMode="auto">
              <a:xfrm>
                <a:off x="12712935" y="6322173"/>
                <a:ext cx="831212" cy="493761"/>
              </a:xfrm>
              <a:custGeom>
                <a:avLst/>
                <a:gdLst>
                  <a:gd name="T0" fmla="*/ 0 w 89"/>
                  <a:gd name="T1" fmla="*/ 27 h 53"/>
                  <a:gd name="T2" fmla="*/ 9 w 89"/>
                  <a:gd name="T3" fmla="*/ 30 h 53"/>
                  <a:gd name="T4" fmla="*/ 16 w 89"/>
                  <a:gd name="T5" fmla="*/ 31 h 53"/>
                  <a:gd name="T6" fmla="*/ 22 w 89"/>
                  <a:gd name="T7" fmla="*/ 28 h 53"/>
                  <a:gd name="T8" fmla="*/ 33 w 89"/>
                  <a:gd name="T9" fmla="*/ 30 h 53"/>
                  <a:gd name="T10" fmla="*/ 40 w 89"/>
                  <a:gd name="T11" fmla="*/ 41 h 53"/>
                  <a:gd name="T12" fmla="*/ 44 w 89"/>
                  <a:gd name="T13" fmla="*/ 38 h 53"/>
                  <a:gd name="T14" fmla="*/ 47 w 89"/>
                  <a:gd name="T15" fmla="*/ 41 h 53"/>
                  <a:gd name="T16" fmla="*/ 57 w 89"/>
                  <a:gd name="T17" fmla="*/ 42 h 53"/>
                  <a:gd name="T18" fmla="*/ 51 w 89"/>
                  <a:gd name="T19" fmla="*/ 46 h 53"/>
                  <a:gd name="T20" fmla="*/ 55 w 89"/>
                  <a:gd name="T21" fmla="*/ 49 h 53"/>
                  <a:gd name="T22" fmla="*/ 59 w 89"/>
                  <a:gd name="T23" fmla="*/ 51 h 53"/>
                  <a:gd name="T24" fmla="*/ 67 w 89"/>
                  <a:gd name="T25" fmla="*/ 48 h 53"/>
                  <a:gd name="T26" fmla="*/ 72 w 89"/>
                  <a:gd name="T27" fmla="*/ 46 h 53"/>
                  <a:gd name="T28" fmla="*/ 68 w 89"/>
                  <a:gd name="T29" fmla="*/ 46 h 53"/>
                  <a:gd name="T30" fmla="*/ 63 w 89"/>
                  <a:gd name="T31" fmla="*/ 44 h 53"/>
                  <a:gd name="T32" fmla="*/ 72 w 89"/>
                  <a:gd name="T33" fmla="*/ 38 h 53"/>
                  <a:gd name="T34" fmla="*/ 78 w 89"/>
                  <a:gd name="T35" fmla="*/ 35 h 53"/>
                  <a:gd name="T36" fmla="*/ 84 w 89"/>
                  <a:gd name="T37" fmla="*/ 31 h 53"/>
                  <a:gd name="T38" fmla="*/ 87 w 89"/>
                  <a:gd name="T39" fmla="*/ 28 h 53"/>
                  <a:gd name="T40" fmla="*/ 86 w 89"/>
                  <a:gd name="T41" fmla="*/ 26 h 53"/>
                  <a:gd name="T42" fmla="*/ 88 w 89"/>
                  <a:gd name="T43" fmla="*/ 25 h 53"/>
                  <a:gd name="T44" fmla="*/ 86 w 89"/>
                  <a:gd name="T45" fmla="*/ 24 h 53"/>
                  <a:gd name="T46" fmla="*/ 88 w 89"/>
                  <a:gd name="T47" fmla="*/ 21 h 53"/>
                  <a:gd name="T48" fmla="*/ 85 w 89"/>
                  <a:gd name="T49" fmla="*/ 19 h 53"/>
                  <a:gd name="T50" fmla="*/ 82 w 89"/>
                  <a:gd name="T51" fmla="*/ 18 h 53"/>
                  <a:gd name="T52" fmla="*/ 78 w 89"/>
                  <a:gd name="T53" fmla="*/ 18 h 53"/>
                  <a:gd name="T54" fmla="*/ 75 w 89"/>
                  <a:gd name="T55" fmla="*/ 15 h 53"/>
                  <a:gd name="T56" fmla="*/ 72 w 89"/>
                  <a:gd name="T57" fmla="*/ 17 h 53"/>
                  <a:gd name="T58" fmla="*/ 69 w 89"/>
                  <a:gd name="T59" fmla="*/ 14 h 53"/>
                  <a:gd name="T60" fmla="*/ 65 w 89"/>
                  <a:gd name="T61" fmla="*/ 14 h 53"/>
                  <a:gd name="T62" fmla="*/ 64 w 89"/>
                  <a:gd name="T63" fmla="*/ 10 h 53"/>
                  <a:gd name="T64" fmla="*/ 60 w 89"/>
                  <a:gd name="T65" fmla="*/ 9 h 53"/>
                  <a:gd name="T66" fmla="*/ 60 w 89"/>
                  <a:gd name="T67" fmla="*/ 5 h 53"/>
                  <a:gd name="T68" fmla="*/ 58 w 89"/>
                  <a:gd name="T69" fmla="*/ 2 h 53"/>
                  <a:gd name="T70" fmla="*/ 53 w 89"/>
                  <a:gd name="T71" fmla="*/ 1 h 53"/>
                  <a:gd name="T72" fmla="*/ 47 w 89"/>
                  <a:gd name="T73" fmla="*/ 2 h 53"/>
                  <a:gd name="T74" fmla="*/ 43 w 89"/>
                  <a:gd name="T75" fmla="*/ 3 h 53"/>
                  <a:gd name="T76" fmla="*/ 41 w 89"/>
                  <a:gd name="T77" fmla="*/ 9 h 53"/>
                  <a:gd name="T78" fmla="*/ 38 w 89"/>
                  <a:gd name="T79" fmla="*/ 7 h 53"/>
                  <a:gd name="T80" fmla="*/ 36 w 89"/>
                  <a:gd name="T81" fmla="*/ 8 h 53"/>
                  <a:gd name="T82" fmla="*/ 34 w 89"/>
                  <a:gd name="T83" fmla="*/ 6 h 53"/>
                  <a:gd name="T84" fmla="*/ 31 w 89"/>
                  <a:gd name="T85" fmla="*/ 7 h 53"/>
                  <a:gd name="T86" fmla="*/ 29 w 89"/>
                  <a:gd name="T87" fmla="*/ 6 h 53"/>
                  <a:gd name="T88" fmla="*/ 28 w 89"/>
                  <a:gd name="T89" fmla="*/ 8 h 53"/>
                  <a:gd name="T90" fmla="*/ 21 w 89"/>
                  <a:gd name="T91" fmla="*/ 5 h 53"/>
                  <a:gd name="T92" fmla="*/ 12 w 89"/>
                  <a:gd name="T93" fmla="*/ 4 h 53"/>
                  <a:gd name="T94" fmla="*/ 6 w 89"/>
                  <a:gd name="T95" fmla="*/ 6 h 53"/>
                  <a:gd name="T96" fmla="*/ 9 w 89"/>
                  <a:gd name="T97" fmla="*/ 11 h 53"/>
                  <a:gd name="T98" fmla="*/ 10 w 89"/>
                  <a:gd name="T99" fmla="*/ 14 h 53"/>
                  <a:gd name="T100" fmla="*/ 5 w 89"/>
                  <a:gd name="T101" fmla="*/ 16 h 53"/>
                  <a:gd name="T102" fmla="*/ 2 w 89"/>
                  <a:gd name="T103" fmla="*/ 23 h 53"/>
                  <a:gd name="T104" fmla="*/ 0 w 89"/>
                  <a:gd name="T105" fmla="*/ 2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89" h="53">
                    <a:moveTo>
                      <a:pt x="0" y="27"/>
                    </a:moveTo>
                    <a:cubicBezTo>
                      <a:pt x="0" y="30"/>
                      <a:pt x="7" y="30"/>
                      <a:pt x="9" y="30"/>
                    </a:cubicBezTo>
                    <a:cubicBezTo>
                      <a:pt x="11" y="30"/>
                      <a:pt x="13" y="32"/>
                      <a:pt x="16" y="31"/>
                    </a:cubicBezTo>
                    <a:cubicBezTo>
                      <a:pt x="17" y="29"/>
                      <a:pt x="20" y="28"/>
                      <a:pt x="22" y="28"/>
                    </a:cubicBezTo>
                    <a:cubicBezTo>
                      <a:pt x="25" y="26"/>
                      <a:pt x="31" y="28"/>
                      <a:pt x="33" y="30"/>
                    </a:cubicBezTo>
                    <a:cubicBezTo>
                      <a:pt x="36" y="34"/>
                      <a:pt x="37" y="38"/>
                      <a:pt x="40" y="41"/>
                    </a:cubicBezTo>
                    <a:cubicBezTo>
                      <a:pt x="42" y="40"/>
                      <a:pt x="42" y="39"/>
                      <a:pt x="44" y="38"/>
                    </a:cubicBezTo>
                    <a:cubicBezTo>
                      <a:pt x="46" y="38"/>
                      <a:pt x="46" y="40"/>
                      <a:pt x="47" y="41"/>
                    </a:cubicBezTo>
                    <a:cubicBezTo>
                      <a:pt x="48" y="42"/>
                      <a:pt x="57" y="43"/>
                      <a:pt x="57" y="42"/>
                    </a:cubicBezTo>
                    <a:cubicBezTo>
                      <a:pt x="57" y="43"/>
                      <a:pt x="51" y="45"/>
                      <a:pt x="51" y="46"/>
                    </a:cubicBezTo>
                    <a:cubicBezTo>
                      <a:pt x="52" y="47"/>
                      <a:pt x="56" y="46"/>
                      <a:pt x="55" y="49"/>
                    </a:cubicBezTo>
                    <a:cubicBezTo>
                      <a:pt x="54" y="51"/>
                      <a:pt x="57" y="53"/>
                      <a:pt x="59" y="51"/>
                    </a:cubicBezTo>
                    <a:cubicBezTo>
                      <a:pt x="61" y="50"/>
                      <a:pt x="64" y="48"/>
                      <a:pt x="67" y="48"/>
                    </a:cubicBezTo>
                    <a:cubicBezTo>
                      <a:pt x="70" y="48"/>
                      <a:pt x="71" y="48"/>
                      <a:pt x="72" y="46"/>
                    </a:cubicBezTo>
                    <a:cubicBezTo>
                      <a:pt x="72" y="46"/>
                      <a:pt x="69" y="46"/>
                      <a:pt x="68" y="46"/>
                    </a:cubicBezTo>
                    <a:cubicBezTo>
                      <a:pt x="66" y="46"/>
                      <a:pt x="64" y="47"/>
                      <a:pt x="63" y="44"/>
                    </a:cubicBezTo>
                    <a:cubicBezTo>
                      <a:pt x="60" y="40"/>
                      <a:pt x="70" y="38"/>
                      <a:pt x="72" y="38"/>
                    </a:cubicBezTo>
                    <a:cubicBezTo>
                      <a:pt x="74" y="37"/>
                      <a:pt x="76" y="36"/>
                      <a:pt x="78" y="35"/>
                    </a:cubicBezTo>
                    <a:cubicBezTo>
                      <a:pt x="79" y="33"/>
                      <a:pt x="81" y="31"/>
                      <a:pt x="84" y="31"/>
                    </a:cubicBezTo>
                    <a:cubicBezTo>
                      <a:pt x="85" y="31"/>
                      <a:pt x="87" y="31"/>
                      <a:pt x="87" y="28"/>
                    </a:cubicBezTo>
                    <a:cubicBezTo>
                      <a:pt x="87" y="27"/>
                      <a:pt x="86" y="27"/>
                      <a:pt x="86" y="26"/>
                    </a:cubicBezTo>
                    <a:cubicBezTo>
                      <a:pt x="86" y="25"/>
                      <a:pt x="88" y="25"/>
                      <a:pt x="88" y="25"/>
                    </a:cubicBezTo>
                    <a:cubicBezTo>
                      <a:pt x="88" y="25"/>
                      <a:pt x="86" y="24"/>
                      <a:pt x="86" y="24"/>
                    </a:cubicBezTo>
                    <a:cubicBezTo>
                      <a:pt x="86" y="23"/>
                      <a:pt x="89" y="23"/>
                      <a:pt x="88" y="21"/>
                    </a:cubicBezTo>
                    <a:cubicBezTo>
                      <a:pt x="88" y="21"/>
                      <a:pt x="86" y="20"/>
                      <a:pt x="85" y="19"/>
                    </a:cubicBezTo>
                    <a:cubicBezTo>
                      <a:pt x="84" y="18"/>
                      <a:pt x="83" y="20"/>
                      <a:pt x="82" y="18"/>
                    </a:cubicBezTo>
                    <a:cubicBezTo>
                      <a:pt x="81" y="17"/>
                      <a:pt x="80" y="17"/>
                      <a:pt x="78" y="18"/>
                    </a:cubicBezTo>
                    <a:cubicBezTo>
                      <a:pt x="77" y="18"/>
                      <a:pt x="76" y="15"/>
                      <a:pt x="75" y="15"/>
                    </a:cubicBezTo>
                    <a:cubicBezTo>
                      <a:pt x="74" y="14"/>
                      <a:pt x="73" y="16"/>
                      <a:pt x="72" y="17"/>
                    </a:cubicBezTo>
                    <a:cubicBezTo>
                      <a:pt x="71" y="17"/>
                      <a:pt x="70" y="14"/>
                      <a:pt x="69" y="14"/>
                    </a:cubicBezTo>
                    <a:cubicBezTo>
                      <a:pt x="68" y="14"/>
                      <a:pt x="65" y="15"/>
                      <a:pt x="65" y="14"/>
                    </a:cubicBezTo>
                    <a:cubicBezTo>
                      <a:pt x="65" y="13"/>
                      <a:pt x="65" y="11"/>
                      <a:pt x="64" y="10"/>
                    </a:cubicBezTo>
                    <a:cubicBezTo>
                      <a:pt x="63" y="9"/>
                      <a:pt x="61" y="10"/>
                      <a:pt x="60" y="9"/>
                    </a:cubicBezTo>
                    <a:cubicBezTo>
                      <a:pt x="59" y="8"/>
                      <a:pt x="58" y="6"/>
                      <a:pt x="60" y="5"/>
                    </a:cubicBezTo>
                    <a:cubicBezTo>
                      <a:pt x="61" y="5"/>
                      <a:pt x="59" y="2"/>
                      <a:pt x="58" y="2"/>
                    </a:cubicBezTo>
                    <a:cubicBezTo>
                      <a:pt x="57" y="1"/>
                      <a:pt x="54" y="2"/>
                      <a:pt x="53" y="1"/>
                    </a:cubicBezTo>
                    <a:cubicBezTo>
                      <a:pt x="50" y="0"/>
                      <a:pt x="50" y="6"/>
                      <a:pt x="47" y="2"/>
                    </a:cubicBezTo>
                    <a:cubicBezTo>
                      <a:pt x="46" y="2"/>
                      <a:pt x="44" y="3"/>
                      <a:pt x="43" y="3"/>
                    </a:cubicBezTo>
                    <a:cubicBezTo>
                      <a:pt x="41" y="4"/>
                      <a:pt x="42" y="9"/>
                      <a:pt x="41" y="9"/>
                    </a:cubicBezTo>
                    <a:cubicBezTo>
                      <a:pt x="40" y="9"/>
                      <a:pt x="39" y="7"/>
                      <a:pt x="38" y="7"/>
                    </a:cubicBezTo>
                    <a:cubicBezTo>
                      <a:pt x="38" y="7"/>
                      <a:pt x="37" y="8"/>
                      <a:pt x="36" y="8"/>
                    </a:cubicBezTo>
                    <a:cubicBezTo>
                      <a:pt x="35" y="8"/>
                      <a:pt x="34" y="7"/>
                      <a:pt x="34" y="6"/>
                    </a:cubicBezTo>
                    <a:cubicBezTo>
                      <a:pt x="34" y="5"/>
                      <a:pt x="32" y="7"/>
                      <a:pt x="31" y="7"/>
                    </a:cubicBezTo>
                    <a:cubicBezTo>
                      <a:pt x="30" y="7"/>
                      <a:pt x="30" y="6"/>
                      <a:pt x="29" y="6"/>
                    </a:cubicBezTo>
                    <a:cubicBezTo>
                      <a:pt x="28" y="6"/>
                      <a:pt x="28" y="7"/>
                      <a:pt x="28" y="8"/>
                    </a:cubicBezTo>
                    <a:cubicBezTo>
                      <a:pt x="28" y="8"/>
                      <a:pt x="21" y="5"/>
                      <a:pt x="21" y="5"/>
                    </a:cubicBezTo>
                    <a:cubicBezTo>
                      <a:pt x="18" y="4"/>
                      <a:pt x="15" y="4"/>
                      <a:pt x="12" y="4"/>
                    </a:cubicBezTo>
                    <a:cubicBezTo>
                      <a:pt x="10" y="4"/>
                      <a:pt x="9" y="6"/>
                      <a:pt x="6" y="6"/>
                    </a:cubicBezTo>
                    <a:cubicBezTo>
                      <a:pt x="6" y="9"/>
                      <a:pt x="9" y="9"/>
                      <a:pt x="9" y="11"/>
                    </a:cubicBezTo>
                    <a:cubicBezTo>
                      <a:pt x="9" y="12"/>
                      <a:pt x="10" y="13"/>
                      <a:pt x="10" y="14"/>
                    </a:cubicBezTo>
                    <a:cubicBezTo>
                      <a:pt x="9" y="15"/>
                      <a:pt x="6" y="15"/>
                      <a:pt x="5" y="16"/>
                    </a:cubicBezTo>
                    <a:cubicBezTo>
                      <a:pt x="2" y="18"/>
                      <a:pt x="3" y="20"/>
                      <a:pt x="2" y="23"/>
                    </a:cubicBezTo>
                    <a:cubicBezTo>
                      <a:pt x="2" y="25"/>
                      <a:pt x="1" y="26"/>
                      <a:pt x="0" y="2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7" name="Freeform 657"/>
              <p:cNvSpPr>
                <a:spLocks/>
              </p:cNvSpPr>
              <p:nvPr/>
            </p:nvSpPr>
            <p:spPr bwMode="auto">
              <a:xfrm>
                <a:off x="12451788" y="6506933"/>
                <a:ext cx="280256" cy="114679"/>
              </a:xfrm>
              <a:custGeom>
                <a:avLst/>
                <a:gdLst>
                  <a:gd name="T0" fmla="*/ 30 w 30"/>
                  <a:gd name="T1" fmla="*/ 4 h 12"/>
                  <a:gd name="T2" fmla="*/ 22 w 30"/>
                  <a:gd name="T3" fmla="*/ 0 h 12"/>
                  <a:gd name="T4" fmla="*/ 17 w 30"/>
                  <a:gd name="T5" fmla="*/ 0 h 12"/>
                  <a:gd name="T6" fmla="*/ 14 w 30"/>
                  <a:gd name="T7" fmla="*/ 1 h 12"/>
                  <a:gd name="T8" fmla="*/ 11 w 30"/>
                  <a:gd name="T9" fmla="*/ 0 h 12"/>
                  <a:gd name="T10" fmla="*/ 8 w 30"/>
                  <a:gd name="T11" fmla="*/ 3 h 12"/>
                  <a:gd name="T12" fmla="*/ 3 w 30"/>
                  <a:gd name="T13" fmla="*/ 9 h 12"/>
                  <a:gd name="T14" fmla="*/ 11 w 30"/>
                  <a:gd name="T15" fmla="*/ 11 h 12"/>
                  <a:gd name="T16" fmla="*/ 13 w 30"/>
                  <a:gd name="T17" fmla="*/ 9 h 12"/>
                  <a:gd name="T18" fmla="*/ 18 w 30"/>
                  <a:gd name="T19" fmla="*/ 9 h 12"/>
                  <a:gd name="T20" fmla="*/ 19 w 30"/>
                  <a:gd name="T21" fmla="*/ 6 h 12"/>
                  <a:gd name="T22" fmla="*/ 24 w 30"/>
                  <a:gd name="T23" fmla="*/ 7 h 12"/>
                  <a:gd name="T24" fmla="*/ 28 w 30"/>
                  <a:gd name="T25" fmla="*/ 7 h 12"/>
                  <a:gd name="T26" fmla="*/ 30 w 30"/>
                  <a:gd name="T27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" h="12">
                    <a:moveTo>
                      <a:pt x="30" y="4"/>
                    </a:moveTo>
                    <a:cubicBezTo>
                      <a:pt x="27" y="2"/>
                      <a:pt x="26" y="0"/>
                      <a:pt x="22" y="0"/>
                    </a:cubicBezTo>
                    <a:cubicBezTo>
                      <a:pt x="20" y="0"/>
                      <a:pt x="19" y="0"/>
                      <a:pt x="17" y="0"/>
                    </a:cubicBezTo>
                    <a:cubicBezTo>
                      <a:pt x="15" y="0"/>
                      <a:pt x="15" y="1"/>
                      <a:pt x="14" y="1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10" y="1"/>
                      <a:pt x="9" y="2"/>
                      <a:pt x="8" y="3"/>
                    </a:cubicBezTo>
                    <a:cubicBezTo>
                      <a:pt x="6" y="5"/>
                      <a:pt x="0" y="4"/>
                      <a:pt x="3" y="9"/>
                    </a:cubicBezTo>
                    <a:cubicBezTo>
                      <a:pt x="4" y="11"/>
                      <a:pt x="8" y="12"/>
                      <a:pt x="11" y="11"/>
                    </a:cubicBezTo>
                    <a:cubicBezTo>
                      <a:pt x="12" y="11"/>
                      <a:pt x="12" y="9"/>
                      <a:pt x="13" y="9"/>
                    </a:cubicBezTo>
                    <a:cubicBezTo>
                      <a:pt x="15" y="9"/>
                      <a:pt x="17" y="9"/>
                      <a:pt x="18" y="9"/>
                    </a:cubicBezTo>
                    <a:cubicBezTo>
                      <a:pt x="19" y="9"/>
                      <a:pt x="19" y="7"/>
                      <a:pt x="19" y="6"/>
                    </a:cubicBezTo>
                    <a:cubicBezTo>
                      <a:pt x="20" y="5"/>
                      <a:pt x="23" y="7"/>
                      <a:pt x="24" y="7"/>
                    </a:cubicBezTo>
                    <a:cubicBezTo>
                      <a:pt x="25" y="7"/>
                      <a:pt x="27" y="7"/>
                      <a:pt x="28" y="7"/>
                    </a:cubicBezTo>
                    <a:cubicBezTo>
                      <a:pt x="29" y="7"/>
                      <a:pt x="29" y="5"/>
                      <a:pt x="30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8" name="Freeform 658"/>
              <p:cNvSpPr>
                <a:spLocks/>
              </p:cNvSpPr>
              <p:nvPr/>
            </p:nvSpPr>
            <p:spPr bwMode="auto">
              <a:xfrm>
                <a:off x="12760703" y="6086441"/>
                <a:ext cx="439491" cy="328114"/>
              </a:xfrm>
              <a:custGeom>
                <a:avLst/>
                <a:gdLst>
                  <a:gd name="T0" fmla="*/ 11 w 47"/>
                  <a:gd name="T1" fmla="*/ 29 h 35"/>
                  <a:gd name="T2" fmla="*/ 18 w 47"/>
                  <a:gd name="T3" fmla="*/ 30 h 35"/>
                  <a:gd name="T4" fmla="*/ 23 w 47"/>
                  <a:gd name="T5" fmla="*/ 33 h 35"/>
                  <a:gd name="T6" fmla="*/ 25 w 47"/>
                  <a:gd name="T7" fmla="*/ 31 h 35"/>
                  <a:gd name="T8" fmla="*/ 29 w 47"/>
                  <a:gd name="T9" fmla="*/ 32 h 35"/>
                  <a:gd name="T10" fmla="*/ 33 w 47"/>
                  <a:gd name="T11" fmla="*/ 32 h 35"/>
                  <a:gd name="T12" fmla="*/ 36 w 47"/>
                  <a:gd name="T13" fmla="*/ 33 h 35"/>
                  <a:gd name="T14" fmla="*/ 38 w 47"/>
                  <a:gd name="T15" fmla="*/ 28 h 35"/>
                  <a:gd name="T16" fmla="*/ 42 w 47"/>
                  <a:gd name="T17" fmla="*/ 27 h 35"/>
                  <a:gd name="T18" fmla="*/ 40 w 47"/>
                  <a:gd name="T19" fmla="*/ 22 h 35"/>
                  <a:gd name="T20" fmla="*/ 44 w 47"/>
                  <a:gd name="T21" fmla="*/ 21 h 35"/>
                  <a:gd name="T22" fmla="*/ 45 w 47"/>
                  <a:gd name="T23" fmla="*/ 17 h 35"/>
                  <a:gd name="T24" fmla="*/ 42 w 47"/>
                  <a:gd name="T25" fmla="*/ 15 h 35"/>
                  <a:gd name="T26" fmla="*/ 39 w 47"/>
                  <a:gd name="T27" fmla="*/ 11 h 35"/>
                  <a:gd name="T28" fmla="*/ 38 w 47"/>
                  <a:gd name="T29" fmla="*/ 6 h 35"/>
                  <a:gd name="T30" fmla="*/ 35 w 47"/>
                  <a:gd name="T31" fmla="*/ 2 h 35"/>
                  <a:gd name="T32" fmla="*/ 33 w 47"/>
                  <a:gd name="T33" fmla="*/ 2 h 35"/>
                  <a:gd name="T34" fmla="*/ 30 w 47"/>
                  <a:gd name="T35" fmla="*/ 1 h 35"/>
                  <a:gd name="T36" fmla="*/ 28 w 47"/>
                  <a:gd name="T37" fmla="*/ 2 h 35"/>
                  <a:gd name="T38" fmla="*/ 25 w 47"/>
                  <a:gd name="T39" fmla="*/ 0 h 35"/>
                  <a:gd name="T40" fmla="*/ 22 w 47"/>
                  <a:gd name="T41" fmla="*/ 2 h 35"/>
                  <a:gd name="T42" fmla="*/ 17 w 47"/>
                  <a:gd name="T43" fmla="*/ 3 h 35"/>
                  <a:gd name="T44" fmla="*/ 17 w 47"/>
                  <a:gd name="T45" fmla="*/ 6 h 35"/>
                  <a:gd name="T46" fmla="*/ 13 w 47"/>
                  <a:gd name="T47" fmla="*/ 9 h 35"/>
                  <a:gd name="T48" fmla="*/ 12 w 47"/>
                  <a:gd name="T49" fmla="*/ 13 h 35"/>
                  <a:gd name="T50" fmla="*/ 8 w 47"/>
                  <a:gd name="T51" fmla="*/ 14 h 35"/>
                  <a:gd name="T52" fmla="*/ 1 w 47"/>
                  <a:gd name="T53" fmla="*/ 16 h 35"/>
                  <a:gd name="T54" fmla="*/ 2 w 47"/>
                  <a:gd name="T55" fmla="*/ 24 h 35"/>
                  <a:gd name="T56" fmla="*/ 1 w 47"/>
                  <a:gd name="T57" fmla="*/ 27 h 35"/>
                  <a:gd name="T58" fmla="*/ 1 w 47"/>
                  <a:gd name="T59" fmla="*/ 31 h 35"/>
                  <a:gd name="T60" fmla="*/ 5 w 47"/>
                  <a:gd name="T61" fmla="*/ 30 h 35"/>
                  <a:gd name="T62" fmla="*/ 11 w 47"/>
                  <a:gd name="T63" fmla="*/ 2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7" h="35">
                    <a:moveTo>
                      <a:pt x="11" y="29"/>
                    </a:moveTo>
                    <a:cubicBezTo>
                      <a:pt x="14" y="29"/>
                      <a:pt x="16" y="30"/>
                      <a:pt x="18" y="30"/>
                    </a:cubicBezTo>
                    <a:cubicBezTo>
                      <a:pt x="18" y="30"/>
                      <a:pt x="23" y="33"/>
                      <a:pt x="23" y="33"/>
                    </a:cubicBezTo>
                    <a:cubicBezTo>
                      <a:pt x="23" y="32"/>
                      <a:pt x="24" y="29"/>
                      <a:pt x="25" y="31"/>
                    </a:cubicBezTo>
                    <a:cubicBezTo>
                      <a:pt x="27" y="34"/>
                      <a:pt x="28" y="29"/>
                      <a:pt x="29" y="32"/>
                    </a:cubicBezTo>
                    <a:cubicBezTo>
                      <a:pt x="30" y="34"/>
                      <a:pt x="32" y="32"/>
                      <a:pt x="33" y="32"/>
                    </a:cubicBezTo>
                    <a:cubicBezTo>
                      <a:pt x="34" y="31"/>
                      <a:pt x="36" y="35"/>
                      <a:pt x="36" y="33"/>
                    </a:cubicBezTo>
                    <a:cubicBezTo>
                      <a:pt x="37" y="31"/>
                      <a:pt x="36" y="29"/>
                      <a:pt x="38" y="28"/>
                    </a:cubicBezTo>
                    <a:cubicBezTo>
                      <a:pt x="39" y="28"/>
                      <a:pt x="41" y="27"/>
                      <a:pt x="42" y="27"/>
                    </a:cubicBezTo>
                    <a:cubicBezTo>
                      <a:pt x="41" y="26"/>
                      <a:pt x="40" y="24"/>
                      <a:pt x="40" y="22"/>
                    </a:cubicBezTo>
                    <a:cubicBezTo>
                      <a:pt x="40" y="20"/>
                      <a:pt x="42" y="22"/>
                      <a:pt x="44" y="21"/>
                    </a:cubicBezTo>
                    <a:cubicBezTo>
                      <a:pt x="46" y="21"/>
                      <a:pt x="47" y="19"/>
                      <a:pt x="45" y="17"/>
                    </a:cubicBezTo>
                    <a:cubicBezTo>
                      <a:pt x="44" y="16"/>
                      <a:pt x="43" y="17"/>
                      <a:pt x="42" y="15"/>
                    </a:cubicBezTo>
                    <a:cubicBezTo>
                      <a:pt x="41" y="14"/>
                      <a:pt x="40" y="13"/>
                      <a:pt x="39" y="11"/>
                    </a:cubicBezTo>
                    <a:cubicBezTo>
                      <a:pt x="38" y="10"/>
                      <a:pt x="38" y="8"/>
                      <a:pt x="38" y="6"/>
                    </a:cubicBezTo>
                    <a:cubicBezTo>
                      <a:pt x="39" y="4"/>
                      <a:pt x="36" y="2"/>
                      <a:pt x="35" y="2"/>
                    </a:cubicBezTo>
                    <a:cubicBezTo>
                      <a:pt x="34" y="1"/>
                      <a:pt x="34" y="2"/>
                      <a:pt x="33" y="2"/>
                    </a:cubicBezTo>
                    <a:cubicBezTo>
                      <a:pt x="31" y="3"/>
                      <a:pt x="31" y="2"/>
                      <a:pt x="30" y="1"/>
                    </a:cubicBezTo>
                    <a:cubicBezTo>
                      <a:pt x="29" y="0"/>
                      <a:pt x="29" y="2"/>
                      <a:pt x="28" y="2"/>
                    </a:cubicBezTo>
                    <a:cubicBezTo>
                      <a:pt x="27" y="2"/>
                      <a:pt x="25" y="0"/>
                      <a:pt x="25" y="0"/>
                    </a:cubicBezTo>
                    <a:cubicBezTo>
                      <a:pt x="23" y="0"/>
                      <a:pt x="23" y="2"/>
                      <a:pt x="22" y="2"/>
                    </a:cubicBezTo>
                    <a:cubicBezTo>
                      <a:pt x="20" y="3"/>
                      <a:pt x="19" y="3"/>
                      <a:pt x="17" y="3"/>
                    </a:cubicBezTo>
                    <a:cubicBezTo>
                      <a:pt x="16" y="4"/>
                      <a:pt x="17" y="6"/>
                      <a:pt x="17" y="6"/>
                    </a:cubicBezTo>
                    <a:cubicBezTo>
                      <a:pt x="16" y="8"/>
                      <a:pt x="13" y="7"/>
                      <a:pt x="13" y="9"/>
                    </a:cubicBezTo>
                    <a:cubicBezTo>
                      <a:pt x="12" y="10"/>
                      <a:pt x="12" y="11"/>
                      <a:pt x="12" y="13"/>
                    </a:cubicBezTo>
                    <a:cubicBezTo>
                      <a:pt x="12" y="14"/>
                      <a:pt x="9" y="14"/>
                      <a:pt x="8" y="14"/>
                    </a:cubicBezTo>
                    <a:cubicBezTo>
                      <a:pt x="5" y="15"/>
                      <a:pt x="4" y="16"/>
                      <a:pt x="1" y="16"/>
                    </a:cubicBezTo>
                    <a:cubicBezTo>
                      <a:pt x="2" y="19"/>
                      <a:pt x="5" y="21"/>
                      <a:pt x="2" y="24"/>
                    </a:cubicBezTo>
                    <a:cubicBezTo>
                      <a:pt x="0" y="25"/>
                      <a:pt x="0" y="26"/>
                      <a:pt x="1" y="27"/>
                    </a:cubicBezTo>
                    <a:cubicBezTo>
                      <a:pt x="3" y="28"/>
                      <a:pt x="1" y="30"/>
                      <a:pt x="1" y="31"/>
                    </a:cubicBezTo>
                    <a:cubicBezTo>
                      <a:pt x="3" y="31"/>
                      <a:pt x="4" y="31"/>
                      <a:pt x="5" y="30"/>
                    </a:cubicBezTo>
                    <a:cubicBezTo>
                      <a:pt x="7" y="29"/>
                      <a:pt x="10" y="29"/>
                      <a:pt x="11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99" name="Freeform 659"/>
              <p:cNvSpPr>
                <a:spLocks/>
              </p:cNvSpPr>
              <p:nvPr/>
            </p:nvSpPr>
            <p:spPr bwMode="auto">
              <a:xfrm>
                <a:off x="12658794" y="6067328"/>
                <a:ext cx="270700" cy="178393"/>
              </a:xfrm>
              <a:custGeom>
                <a:avLst/>
                <a:gdLst>
                  <a:gd name="T0" fmla="*/ 16 w 29"/>
                  <a:gd name="T1" fmla="*/ 18 h 19"/>
                  <a:gd name="T2" fmla="*/ 23 w 29"/>
                  <a:gd name="T3" fmla="*/ 15 h 19"/>
                  <a:gd name="T4" fmla="*/ 23 w 29"/>
                  <a:gd name="T5" fmla="*/ 12 h 19"/>
                  <a:gd name="T6" fmla="*/ 27 w 29"/>
                  <a:gd name="T7" fmla="*/ 9 h 19"/>
                  <a:gd name="T8" fmla="*/ 26 w 29"/>
                  <a:gd name="T9" fmla="*/ 4 h 19"/>
                  <a:gd name="T10" fmla="*/ 19 w 29"/>
                  <a:gd name="T11" fmla="*/ 1 h 19"/>
                  <a:gd name="T12" fmla="*/ 10 w 29"/>
                  <a:gd name="T13" fmla="*/ 1 h 19"/>
                  <a:gd name="T14" fmla="*/ 0 w 29"/>
                  <a:gd name="T15" fmla="*/ 4 h 19"/>
                  <a:gd name="T16" fmla="*/ 1 w 29"/>
                  <a:gd name="T17" fmla="*/ 6 h 19"/>
                  <a:gd name="T18" fmla="*/ 2 w 29"/>
                  <a:gd name="T19" fmla="*/ 9 h 19"/>
                  <a:gd name="T20" fmla="*/ 5 w 29"/>
                  <a:gd name="T21" fmla="*/ 10 h 19"/>
                  <a:gd name="T22" fmla="*/ 9 w 29"/>
                  <a:gd name="T23" fmla="*/ 11 h 19"/>
                  <a:gd name="T24" fmla="*/ 8 w 29"/>
                  <a:gd name="T25" fmla="*/ 15 h 19"/>
                  <a:gd name="T26" fmla="*/ 12 w 29"/>
                  <a:gd name="T27" fmla="*/ 18 h 19"/>
                  <a:gd name="T28" fmla="*/ 16 w 29"/>
                  <a:gd name="T29" fmla="*/ 18 h 19"/>
                  <a:gd name="T30" fmla="*/ 16 w 29"/>
                  <a:gd name="T31" fmla="*/ 18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9" h="19">
                    <a:moveTo>
                      <a:pt x="16" y="18"/>
                    </a:moveTo>
                    <a:cubicBezTo>
                      <a:pt x="18" y="16"/>
                      <a:pt x="21" y="16"/>
                      <a:pt x="23" y="15"/>
                    </a:cubicBezTo>
                    <a:cubicBezTo>
                      <a:pt x="23" y="14"/>
                      <a:pt x="23" y="13"/>
                      <a:pt x="23" y="12"/>
                    </a:cubicBezTo>
                    <a:cubicBezTo>
                      <a:pt x="24" y="10"/>
                      <a:pt x="25" y="10"/>
                      <a:pt x="27" y="9"/>
                    </a:cubicBezTo>
                    <a:cubicBezTo>
                      <a:pt x="29" y="8"/>
                      <a:pt x="28" y="5"/>
                      <a:pt x="26" y="4"/>
                    </a:cubicBezTo>
                    <a:cubicBezTo>
                      <a:pt x="24" y="3"/>
                      <a:pt x="22" y="2"/>
                      <a:pt x="19" y="1"/>
                    </a:cubicBezTo>
                    <a:cubicBezTo>
                      <a:pt x="17" y="0"/>
                      <a:pt x="13" y="1"/>
                      <a:pt x="10" y="1"/>
                    </a:cubicBezTo>
                    <a:cubicBezTo>
                      <a:pt x="8" y="1"/>
                      <a:pt x="0" y="0"/>
                      <a:pt x="0" y="4"/>
                    </a:cubicBezTo>
                    <a:cubicBezTo>
                      <a:pt x="0" y="4"/>
                      <a:pt x="1" y="5"/>
                      <a:pt x="1" y="6"/>
                    </a:cubicBezTo>
                    <a:cubicBezTo>
                      <a:pt x="2" y="7"/>
                      <a:pt x="1" y="8"/>
                      <a:pt x="2" y="9"/>
                    </a:cubicBezTo>
                    <a:cubicBezTo>
                      <a:pt x="3" y="9"/>
                      <a:pt x="4" y="11"/>
                      <a:pt x="5" y="10"/>
                    </a:cubicBezTo>
                    <a:cubicBezTo>
                      <a:pt x="7" y="10"/>
                      <a:pt x="9" y="9"/>
                      <a:pt x="9" y="11"/>
                    </a:cubicBezTo>
                    <a:cubicBezTo>
                      <a:pt x="9" y="12"/>
                      <a:pt x="9" y="14"/>
                      <a:pt x="8" y="15"/>
                    </a:cubicBezTo>
                    <a:cubicBezTo>
                      <a:pt x="11" y="15"/>
                      <a:pt x="11" y="15"/>
                      <a:pt x="12" y="18"/>
                    </a:cubicBezTo>
                    <a:cubicBezTo>
                      <a:pt x="13" y="18"/>
                      <a:pt x="16" y="18"/>
                      <a:pt x="16" y="18"/>
                    </a:cubicBezTo>
                    <a:cubicBezTo>
                      <a:pt x="17" y="17"/>
                      <a:pt x="15" y="19"/>
                      <a:pt x="16" y="1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0" name="Freeform 660"/>
              <p:cNvSpPr>
                <a:spLocks/>
              </p:cNvSpPr>
              <p:nvPr/>
            </p:nvSpPr>
            <p:spPr bwMode="auto">
              <a:xfrm>
                <a:off x="12658794" y="5955834"/>
                <a:ext cx="334397" cy="168837"/>
              </a:xfrm>
              <a:custGeom>
                <a:avLst/>
                <a:gdLst>
                  <a:gd name="T0" fmla="*/ 11 w 36"/>
                  <a:gd name="T1" fmla="*/ 13 h 18"/>
                  <a:gd name="T2" fmla="*/ 19 w 36"/>
                  <a:gd name="T3" fmla="*/ 12 h 18"/>
                  <a:gd name="T4" fmla="*/ 25 w 36"/>
                  <a:gd name="T5" fmla="*/ 15 h 18"/>
                  <a:gd name="T6" fmla="*/ 29 w 36"/>
                  <a:gd name="T7" fmla="*/ 17 h 18"/>
                  <a:gd name="T8" fmla="*/ 33 w 36"/>
                  <a:gd name="T9" fmla="*/ 16 h 18"/>
                  <a:gd name="T10" fmla="*/ 36 w 36"/>
                  <a:gd name="T11" fmla="*/ 14 h 18"/>
                  <a:gd name="T12" fmla="*/ 34 w 36"/>
                  <a:gd name="T13" fmla="*/ 8 h 18"/>
                  <a:gd name="T14" fmla="*/ 31 w 36"/>
                  <a:gd name="T15" fmla="*/ 4 h 18"/>
                  <a:gd name="T16" fmla="*/ 25 w 36"/>
                  <a:gd name="T17" fmla="*/ 3 h 18"/>
                  <a:gd name="T18" fmla="*/ 18 w 36"/>
                  <a:gd name="T19" fmla="*/ 1 h 18"/>
                  <a:gd name="T20" fmla="*/ 17 w 36"/>
                  <a:gd name="T21" fmla="*/ 5 h 18"/>
                  <a:gd name="T22" fmla="*/ 15 w 36"/>
                  <a:gd name="T23" fmla="*/ 7 h 18"/>
                  <a:gd name="T24" fmla="*/ 8 w 36"/>
                  <a:gd name="T25" fmla="*/ 4 h 18"/>
                  <a:gd name="T26" fmla="*/ 0 w 36"/>
                  <a:gd name="T27" fmla="*/ 15 h 18"/>
                  <a:gd name="T28" fmla="*/ 11 w 36"/>
                  <a:gd name="T29" fmla="*/ 1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" h="18">
                    <a:moveTo>
                      <a:pt x="11" y="13"/>
                    </a:moveTo>
                    <a:cubicBezTo>
                      <a:pt x="14" y="13"/>
                      <a:pt x="16" y="12"/>
                      <a:pt x="19" y="12"/>
                    </a:cubicBezTo>
                    <a:cubicBezTo>
                      <a:pt x="20" y="12"/>
                      <a:pt x="24" y="14"/>
                      <a:pt x="25" y="15"/>
                    </a:cubicBezTo>
                    <a:cubicBezTo>
                      <a:pt x="26" y="16"/>
                      <a:pt x="27" y="18"/>
                      <a:pt x="29" y="17"/>
                    </a:cubicBezTo>
                    <a:cubicBezTo>
                      <a:pt x="30" y="17"/>
                      <a:pt x="31" y="16"/>
                      <a:pt x="33" y="16"/>
                    </a:cubicBezTo>
                    <a:cubicBezTo>
                      <a:pt x="34" y="16"/>
                      <a:pt x="34" y="14"/>
                      <a:pt x="36" y="14"/>
                    </a:cubicBezTo>
                    <a:cubicBezTo>
                      <a:pt x="35" y="12"/>
                      <a:pt x="33" y="9"/>
                      <a:pt x="34" y="8"/>
                    </a:cubicBezTo>
                    <a:cubicBezTo>
                      <a:pt x="35" y="6"/>
                      <a:pt x="32" y="4"/>
                      <a:pt x="31" y="4"/>
                    </a:cubicBezTo>
                    <a:cubicBezTo>
                      <a:pt x="29" y="3"/>
                      <a:pt x="27" y="5"/>
                      <a:pt x="25" y="3"/>
                    </a:cubicBezTo>
                    <a:cubicBezTo>
                      <a:pt x="22" y="1"/>
                      <a:pt x="21" y="0"/>
                      <a:pt x="18" y="1"/>
                    </a:cubicBezTo>
                    <a:cubicBezTo>
                      <a:pt x="16" y="2"/>
                      <a:pt x="17" y="3"/>
                      <a:pt x="17" y="5"/>
                    </a:cubicBezTo>
                    <a:cubicBezTo>
                      <a:pt x="16" y="6"/>
                      <a:pt x="16" y="7"/>
                      <a:pt x="15" y="7"/>
                    </a:cubicBezTo>
                    <a:cubicBezTo>
                      <a:pt x="12" y="9"/>
                      <a:pt x="10" y="5"/>
                      <a:pt x="8" y="4"/>
                    </a:cubicBezTo>
                    <a:cubicBezTo>
                      <a:pt x="3" y="0"/>
                      <a:pt x="0" y="11"/>
                      <a:pt x="0" y="15"/>
                    </a:cubicBezTo>
                    <a:cubicBezTo>
                      <a:pt x="4" y="13"/>
                      <a:pt x="7" y="13"/>
                      <a:pt x="11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1" name="Freeform 661"/>
              <p:cNvSpPr>
                <a:spLocks/>
              </p:cNvSpPr>
              <p:nvPr/>
            </p:nvSpPr>
            <p:spPr bwMode="auto">
              <a:xfrm>
                <a:off x="12760703" y="5853898"/>
                <a:ext cx="222932" cy="140163"/>
              </a:xfrm>
              <a:custGeom>
                <a:avLst/>
                <a:gdLst>
                  <a:gd name="T0" fmla="*/ 16 w 24"/>
                  <a:gd name="T1" fmla="*/ 15 h 15"/>
                  <a:gd name="T2" fmla="*/ 20 w 24"/>
                  <a:gd name="T3" fmla="*/ 15 h 15"/>
                  <a:gd name="T4" fmla="*/ 22 w 24"/>
                  <a:gd name="T5" fmla="*/ 13 h 15"/>
                  <a:gd name="T6" fmla="*/ 22 w 24"/>
                  <a:gd name="T7" fmla="*/ 10 h 15"/>
                  <a:gd name="T8" fmla="*/ 21 w 24"/>
                  <a:gd name="T9" fmla="*/ 5 h 15"/>
                  <a:gd name="T10" fmla="*/ 24 w 24"/>
                  <a:gd name="T11" fmla="*/ 0 h 15"/>
                  <a:gd name="T12" fmla="*/ 12 w 24"/>
                  <a:gd name="T13" fmla="*/ 0 h 15"/>
                  <a:gd name="T14" fmla="*/ 6 w 24"/>
                  <a:gd name="T15" fmla="*/ 1 h 15"/>
                  <a:gd name="T16" fmla="*/ 0 w 24"/>
                  <a:gd name="T17" fmla="*/ 5 h 15"/>
                  <a:gd name="T18" fmla="*/ 2 w 24"/>
                  <a:gd name="T19" fmla="*/ 6 h 15"/>
                  <a:gd name="T20" fmla="*/ 2 w 24"/>
                  <a:gd name="T21" fmla="*/ 8 h 15"/>
                  <a:gd name="T22" fmla="*/ 7 w 24"/>
                  <a:gd name="T23" fmla="*/ 9 h 15"/>
                  <a:gd name="T24" fmla="*/ 6 w 24"/>
                  <a:gd name="T25" fmla="*/ 13 h 15"/>
                  <a:gd name="T26" fmla="*/ 11 w 24"/>
                  <a:gd name="T27" fmla="*/ 12 h 15"/>
                  <a:gd name="T28" fmla="*/ 16 w 24"/>
                  <a:gd name="T2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4" h="15">
                    <a:moveTo>
                      <a:pt x="16" y="15"/>
                    </a:moveTo>
                    <a:cubicBezTo>
                      <a:pt x="17" y="15"/>
                      <a:pt x="19" y="15"/>
                      <a:pt x="20" y="15"/>
                    </a:cubicBezTo>
                    <a:cubicBezTo>
                      <a:pt x="20" y="14"/>
                      <a:pt x="22" y="14"/>
                      <a:pt x="22" y="13"/>
                    </a:cubicBezTo>
                    <a:cubicBezTo>
                      <a:pt x="22" y="12"/>
                      <a:pt x="22" y="11"/>
                      <a:pt x="22" y="10"/>
                    </a:cubicBezTo>
                    <a:cubicBezTo>
                      <a:pt x="21" y="8"/>
                      <a:pt x="20" y="7"/>
                      <a:pt x="21" y="5"/>
                    </a:cubicBezTo>
                    <a:cubicBezTo>
                      <a:pt x="23" y="4"/>
                      <a:pt x="24" y="2"/>
                      <a:pt x="24" y="0"/>
                    </a:cubicBezTo>
                    <a:cubicBezTo>
                      <a:pt x="22" y="3"/>
                      <a:pt x="15" y="0"/>
                      <a:pt x="12" y="0"/>
                    </a:cubicBezTo>
                    <a:cubicBezTo>
                      <a:pt x="10" y="0"/>
                      <a:pt x="8" y="0"/>
                      <a:pt x="6" y="1"/>
                    </a:cubicBezTo>
                    <a:cubicBezTo>
                      <a:pt x="5" y="1"/>
                      <a:pt x="0" y="5"/>
                      <a:pt x="0" y="5"/>
                    </a:cubicBezTo>
                    <a:cubicBezTo>
                      <a:pt x="0" y="6"/>
                      <a:pt x="3" y="5"/>
                      <a:pt x="2" y="6"/>
                    </a:cubicBezTo>
                    <a:cubicBezTo>
                      <a:pt x="2" y="7"/>
                      <a:pt x="2" y="7"/>
                      <a:pt x="2" y="8"/>
                    </a:cubicBezTo>
                    <a:cubicBezTo>
                      <a:pt x="3" y="10"/>
                      <a:pt x="7" y="9"/>
                      <a:pt x="7" y="9"/>
                    </a:cubicBezTo>
                    <a:cubicBezTo>
                      <a:pt x="7" y="10"/>
                      <a:pt x="6" y="12"/>
                      <a:pt x="6" y="13"/>
                    </a:cubicBezTo>
                    <a:cubicBezTo>
                      <a:pt x="7" y="12"/>
                      <a:pt x="9" y="11"/>
                      <a:pt x="11" y="12"/>
                    </a:cubicBezTo>
                    <a:cubicBezTo>
                      <a:pt x="13" y="13"/>
                      <a:pt x="14" y="15"/>
                      <a:pt x="16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2" name="Freeform 662"/>
              <p:cNvSpPr>
                <a:spLocks/>
              </p:cNvSpPr>
              <p:nvPr/>
            </p:nvSpPr>
            <p:spPr bwMode="auto">
              <a:xfrm>
                <a:off x="12591917" y="6143782"/>
                <a:ext cx="149682" cy="73269"/>
              </a:xfrm>
              <a:custGeom>
                <a:avLst/>
                <a:gdLst>
                  <a:gd name="T0" fmla="*/ 16 w 16"/>
                  <a:gd name="T1" fmla="*/ 4 h 8"/>
                  <a:gd name="T2" fmla="*/ 12 w 16"/>
                  <a:gd name="T3" fmla="*/ 2 h 8"/>
                  <a:gd name="T4" fmla="*/ 8 w 16"/>
                  <a:gd name="T5" fmla="*/ 0 h 8"/>
                  <a:gd name="T6" fmla="*/ 7 w 16"/>
                  <a:gd name="T7" fmla="*/ 3 h 8"/>
                  <a:gd name="T8" fmla="*/ 5 w 16"/>
                  <a:gd name="T9" fmla="*/ 2 h 8"/>
                  <a:gd name="T10" fmla="*/ 2 w 16"/>
                  <a:gd name="T11" fmla="*/ 3 h 8"/>
                  <a:gd name="T12" fmla="*/ 0 w 16"/>
                  <a:gd name="T13" fmla="*/ 5 h 8"/>
                  <a:gd name="T14" fmla="*/ 0 w 16"/>
                  <a:gd name="T15" fmla="*/ 6 h 8"/>
                  <a:gd name="T16" fmla="*/ 2 w 16"/>
                  <a:gd name="T17" fmla="*/ 6 h 8"/>
                  <a:gd name="T18" fmla="*/ 8 w 16"/>
                  <a:gd name="T19" fmla="*/ 7 h 8"/>
                  <a:gd name="T20" fmla="*/ 16 w 16"/>
                  <a:gd name="T21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8">
                    <a:moveTo>
                      <a:pt x="16" y="4"/>
                    </a:moveTo>
                    <a:cubicBezTo>
                      <a:pt x="16" y="1"/>
                      <a:pt x="14" y="2"/>
                      <a:pt x="12" y="2"/>
                    </a:cubicBezTo>
                    <a:cubicBezTo>
                      <a:pt x="11" y="3"/>
                      <a:pt x="10" y="1"/>
                      <a:pt x="8" y="0"/>
                    </a:cubicBezTo>
                    <a:cubicBezTo>
                      <a:pt x="8" y="1"/>
                      <a:pt x="8" y="2"/>
                      <a:pt x="7" y="3"/>
                    </a:cubicBezTo>
                    <a:cubicBezTo>
                      <a:pt x="6" y="3"/>
                      <a:pt x="7" y="1"/>
                      <a:pt x="5" y="2"/>
                    </a:cubicBezTo>
                    <a:cubicBezTo>
                      <a:pt x="4" y="2"/>
                      <a:pt x="2" y="2"/>
                      <a:pt x="2" y="3"/>
                    </a:cubicBezTo>
                    <a:cubicBezTo>
                      <a:pt x="1" y="5"/>
                      <a:pt x="2" y="6"/>
                      <a:pt x="0" y="5"/>
                    </a:cubicBezTo>
                    <a:cubicBezTo>
                      <a:pt x="0" y="5"/>
                      <a:pt x="0" y="5"/>
                      <a:pt x="0" y="6"/>
                    </a:cubicBezTo>
                    <a:cubicBezTo>
                      <a:pt x="0" y="6"/>
                      <a:pt x="1" y="6"/>
                      <a:pt x="2" y="6"/>
                    </a:cubicBezTo>
                    <a:cubicBezTo>
                      <a:pt x="4" y="7"/>
                      <a:pt x="6" y="7"/>
                      <a:pt x="8" y="7"/>
                    </a:cubicBezTo>
                    <a:cubicBezTo>
                      <a:pt x="10" y="7"/>
                      <a:pt x="16" y="8"/>
                      <a:pt x="1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3" name="Freeform 663"/>
              <p:cNvSpPr>
                <a:spLocks/>
              </p:cNvSpPr>
              <p:nvPr/>
            </p:nvSpPr>
            <p:spPr bwMode="auto">
              <a:xfrm>
                <a:off x="12359429" y="6162893"/>
                <a:ext cx="445860" cy="391823"/>
              </a:xfrm>
              <a:custGeom>
                <a:avLst/>
                <a:gdLst>
                  <a:gd name="T0" fmla="*/ 1 w 48"/>
                  <a:gd name="T1" fmla="*/ 12 h 42"/>
                  <a:gd name="T2" fmla="*/ 0 w 48"/>
                  <a:gd name="T3" fmla="*/ 16 h 42"/>
                  <a:gd name="T4" fmla="*/ 2 w 48"/>
                  <a:gd name="T5" fmla="*/ 20 h 42"/>
                  <a:gd name="T6" fmla="*/ 4 w 48"/>
                  <a:gd name="T7" fmla="*/ 27 h 42"/>
                  <a:gd name="T8" fmla="*/ 9 w 48"/>
                  <a:gd name="T9" fmla="*/ 31 h 42"/>
                  <a:gd name="T10" fmla="*/ 10 w 48"/>
                  <a:gd name="T11" fmla="*/ 33 h 42"/>
                  <a:gd name="T12" fmla="*/ 13 w 48"/>
                  <a:gd name="T13" fmla="*/ 32 h 42"/>
                  <a:gd name="T14" fmla="*/ 21 w 48"/>
                  <a:gd name="T15" fmla="*/ 36 h 42"/>
                  <a:gd name="T16" fmla="*/ 25 w 48"/>
                  <a:gd name="T17" fmla="*/ 37 h 42"/>
                  <a:gd name="T18" fmla="*/ 33 w 48"/>
                  <a:gd name="T19" fmla="*/ 37 h 42"/>
                  <a:gd name="T20" fmla="*/ 39 w 48"/>
                  <a:gd name="T21" fmla="*/ 41 h 42"/>
                  <a:gd name="T22" fmla="*/ 41 w 48"/>
                  <a:gd name="T23" fmla="*/ 35 h 42"/>
                  <a:gd name="T24" fmla="*/ 44 w 48"/>
                  <a:gd name="T25" fmla="*/ 32 h 42"/>
                  <a:gd name="T26" fmla="*/ 48 w 48"/>
                  <a:gd name="T27" fmla="*/ 31 h 42"/>
                  <a:gd name="T28" fmla="*/ 45 w 48"/>
                  <a:gd name="T29" fmla="*/ 26 h 42"/>
                  <a:gd name="T30" fmla="*/ 44 w 48"/>
                  <a:gd name="T31" fmla="*/ 19 h 42"/>
                  <a:gd name="T32" fmla="*/ 46 w 48"/>
                  <a:gd name="T33" fmla="*/ 12 h 42"/>
                  <a:gd name="T34" fmla="*/ 44 w 48"/>
                  <a:gd name="T35" fmla="*/ 7 h 42"/>
                  <a:gd name="T36" fmla="*/ 42 w 48"/>
                  <a:gd name="T37" fmla="*/ 5 h 42"/>
                  <a:gd name="T38" fmla="*/ 25 w 48"/>
                  <a:gd name="T39" fmla="*/ 4 h 42"/>
                  <a:gd name="T40" fmla="*/ 20 w 48"/>
                  <a:gd name="T41" fmla="*/ 2 h 42"/>
                  <a:gd name="T42" fmla="*/ 13 w 48"/>
                  <a:gd name="T43" fmla="*/ 4 h 42"/>
                  <a:gd name="T44" fmla="*/ 6 w 48"/>
                  <a:gd name="T45" fmla="*/ 6 h 42"/>
                  <a:gd name="T46" fmla="*/ 2 w 48"/>
                  <a:gd name="T47" fmla="*/ 7 h 42"/>
                  <a:gd name="T48" fmla="*/ 1 w 48"/>
                  <a:gd name="T49" fmla="*/ 9 h 42"/>
                  <a:gd name="T50" fmla="*/ 1 w 48"/>
                  <a:gd name="T51" fmla="*/ 12 h 42"/>
                  <a:gd name="T52" fmla="*/ 1 w 48"/>
                  <a:gd name="T53" fmla="*/ 1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8" h="42">
                    <a:moveTo>
                      <a:pt x="1" y="12"/>
                    </a:moveTo>
                    <a:cubicBezTo>
                      <a:pt x="1" y="13"/>
                      <a:pt x="0" y="15"/>
                      <a:pt x="0" y="16"/>
                    </a:cubicBezTo>
                    <a:cubicBezTo>
                      <a:pt x="1" y="17"/>
                      <a:pt x="2" y="19"/>
                      <a:pt x="2" y="20"/>
                    </a:cubicBezTo>
                    <a:cubicBezTo>
                      <a:pt x="2" y="22"/>
                      <a:pt x="3" y="25"/>
                      <a:pt x="4" y="27"/>
                    </a:cubicBezTo>
                    <a:cubicBezTo>
                      <a:pt x="5" y="30"/>
                      <a:pt x="8" y="29"/>
                      <a:pt x="9" y="31"/>
                    </a:cubicBezTo>
                    <a:cubicBezTo>
                      <a:pt x="9" y="31"/>
                      <a:pt x="9" y="33"/>
                      <a:pt x="10" y="33"/>
                    </a:cubicBezTo>
                    <a:cubicBezTo>
                      <a:pt x="11" y="34"/>
                      <a:pt x="12" y="32"/>
                      <a:pt x="13" y="32"/>
                    </a:cubicBezTo>
                    <a:cubicBezTo>
                      <a:pt x="15" y="31"/>
                      <a:pt x="19" y="35"/>
                      <a:pt x="21" y="36"/>
                    </a:cubicBezTo>
                    <a:cubicBezTo>
                      <a:pt x="22" y="37"/>
                      <a:pt x="23" y="39"/>
                      <a:pt x="25" y="37"/>
                    </a:cubicBezTo>
                    <a:cubicBezTo>
                      <a:pt x="26" y="36"/>
                      <a:pt x="31" y="37"/>
                      <a:pt x="33" y="37"/>
                    </a:cubicBezTo>
                    <a:cubicBezTo>
                      <a:pt x="36" y="37"/>
                      <a:pt x="37" y="39"/>
                      <a:pt x="39" y="41"/>
                    </a:cubicBezTo>
                    <a:cubicBezTo>
                      <a:pt x="40" y="42"/>
                      <a:pt x="40" y="36"/>
                      <a:pt x="41" y="35"/>
                    </a:cubicBezTo>
                    <a:cubicBezTo>
                      <a:pt x="42" y="34"/>
                      <a:pt x="43" y="33"/>
                      <a:pt x="44" y="32"/>
                    </a:cubicBezTo>
                    <a:cubicBezTo>
                      <a:pt x="45" y="32"/>
                      <a:pt x="48" y="32"/>
                      <a:pt x="48" y="31"/>
                    </a:cubicBezTo>
                    <a:cubicBezTo>
                      <a:pt x="47" y="28"/>
                      <a:pt x="47" y="27"/>
                      <a:pt x="45" y="26"/>
                    </a:cubicBezTo>
                    <a:cubicBezTo>
                      <a:pt x="43" y="24"/>
                      <a:pt x="46" y="21"/>
                      <a:pt x="44" y="19"/>
                    </a:cubicBezTo>
                    <a:cubicBezTo>
                      <a:pt x="42" y="18"/>
                      <a:pt x="47" y="14"/>
                      <a:pt x="46" y="12"/>
                    </a:cubicBezTo>
                    <a:cubicBezTo>
                      <a:pt x="45" y="10"/>
                      <a:pt x="44" y="9"/>
                      <a:pt x="44" y="7"/>
                    </a:cubicBezTo>
                    <a:cubicBezTo>
                      <a:pt x="44" y="6"/>
                      <a:pt x="44" y="5"/>
                      <a:pt x="42" y="5"/>
                    </a:cubicBezTo>
                    <a:cubicBezTo>
                      <a:pt x="37" y="3"/>
                      <a:pt x="30" y="6"/>
                      <a:pt x="25" y="4"/>
                    </a:cubicBezTo>
                    <a:cubicBezTo>
                      <a:pt x="25" y="7"/>
                      <a:pt x="21" y="2"/>
                      <a:pt x="20" y="2"/>
                    </a:cubicBezTo>
                    <a:cubicBezTo>
                      <a:pt x="17" y="0"/>
                      <a:pt x="15" y="2"/>
                      <a:pt x="13" y="4"/>
                    </a:cubicBezTo>
                    <a:cubicBezTo>
                      <a:pt x="10" y="5"/>
                      <a:pt x="8" y="6"/>
                      <a:pt x="6" y="6"/>
                    </a:cubicBezTo>
                    <a:cubicBezTo>
                      <a:pt x="5" y="7"/>
                      <a:pt x="3" y="7"/>
                      <a:pt x="2" y="7"/>
                    </a:cubicBezTo>
                    <a:cubicBezTo>
                      <a:pt x="1" y="8"/>
                      <a:pt x="3" y="9"/>
                      <a:pt x="1" y="9"/>
                    </a:cubicBezTo>
                    <a:cubicBezTo>
                      <a:pt x="1" y="10"/>
                      <a:pt x="1" y="11"/>
                      <a:pt x="1" y="12"/>
                    </a:cubicBezTo>
                    <a:cubicBezTo>
                      <a:pt x="1" y="14"/>
                      <a:pt x="1" y="12"/>
                      <a:pt x="1" y="1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4" name="Freeform 664"/>
              <p:cNvSpPr>
                <a:spLocks/>
              </p:cNvSpPr>
              <p:nvPr/>
            </p:nvSpPr>
            <p:spPr bwMode="auto">
              <a:xfrm>
                <a:off x="12630129" y="6573832"/>
                <a:ext cx="429938" cy="280329"/>
              </a:xfrm>
              <a:custGeom>
                <a:avLst/>
                <a:gdLst>
                  <a:gd name="T0" fmla="*/ 38 w 46"/>
                  <a:gd name="T1" fmla="*/ 13 h 30"/>
                  <a:gd name="T2" fmla="*/ 35 w 46"/>
                  <a:gd name="T3" fmla="*/ 6 h 30"/>
                  <a:gd name="T4" fmla="*/ 32 w 46"/>
                  <a:gd name="T5" fmla="*/ 0 h 30"/>
                  <a:gd name="T6" fmla="*/ 22 w 46"/>
                  <a:gd name="T7" fmla="*/ 4 h 30"/>
                  <a:gd name="T8" fmla="*/ 18 w 46"/>
                  <a:gd name="T9" fmla="*/ 3 h 30"/>
                  <a:gd name="T10" fmla="*/ 12 w 46"/>
                  <a:gd name="T11" fmla="*/ 3 h 30"/>
                  <a:gd name="T12" fmla="*/ 8 w 46"/>
                  <a:gd name="T13" fmla="*/ 6 h 30"/>
                  <a:gd name="T14" fmla="*/ 4 w 46"/>
                  <a:gd name="T15" fmla="*/ 14 h 30"/>
                  <a:gd name="T16" fmla="*/ 0 w 46"/>
                  <a:gd name="T17" fmla="*/ 15 h 30"/>
                  <a:gd name="T18" fmla="*/ 3 w 46"/>
                  <a:gd name="T19" fmla="*/ 18 h 30"/>
                  <a:gd name="T20" fmla="*/ 5 w 46"/>
                  <a:gd name="T21" fmla="*/ 22 h 30"/>
                  <a:gd name="T22" fmla="*/ 8 w 46"/>
                  <a:gd name="T23" fmla="*/ 24 h 30"/>
                  <a:gd name="T24" fmla="*/ 11 w 46"/>
                  <a:gd name="T25" fmla="*/ 25 h 30"/>
                  <a:gd name="T26" fmla="*/ 11 w 46"/>
                  <a:gd name="T27" fmla="*/ 28 h 30"/>
                  <a:gd name="T28" fmla="*/ 21 w 46"/>
                  <a:gd name="T29" fmla="*/ 30 h 30"/>
                  <a:gd name="T30" fmla="*/ 28 w 46"/>
                  <a:gd name="T31" fmla="*/ 28 h 30"/>
                  <a:gd name="T32" fmla="*/ 40 w 46"/>
                  <a:gd name="T33" fmla="*/ 30 h 30"/>
                  <a:gd name="T34" fmla="*/ 41 w 46"/>
                  <a:gd name="T35" fmla="*/ 23 h 30"/>
                  <a:gd name="T36" fmla="*/ 46 w 46"/>
                  <a:gd name="T37" fmla="*/ 20 h 30"/>
                  <a:gd name="T38" fmla="*/ 39 w 46"/>
                  <a:gd name="T39" fmla="*/ 20 h 30"/>
                  <a:gd name="T40" fmla="*/ 38 w 46"/>
                  <a:gd name="T41" fmla="*/ 13 h 30"/>
                  <a:gd name="T42" fmla="*/ 38 w 46"/>
                  <a:gd name="T4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6" h="30">
                    <a:moveTo>
                      <a:pt x="38" y="13"/>
                    </a:moveTo>
                    <a:cubicBezTo>
                      <a:pt x="39" y="10"/>
                      <a:pt x="36" y="8"/>
                      <a:pt x="35" y="6"/>
                    </a:cubicBezTo>
                    <a:cubicBezTo>
                      <a:pt x="33" y="5"/>
                      <a:pt x="32" y="2"/>
                      <a:pt x="32" y="0"/>
                    </a:cubicBezTo>
                    <a:cubicBezTo>
                      <a:pt x="29" y="1"/>
                      <a:pt x="26" y="4"/>
                      <a:pt x="22" y="4"/>
                    </a:cubicBezTo>
                    <a:cubicBezTo>
                      <a:pt x="21" y="4"/>
                      <a:pt x="19" y="3"/>
                      <a:pt x="18" y="3"/>
                    </a:cubicBezTo>
                    <a:cubicBezTo>
                      <a:pt x="16" y="3"/>
                      <a:pt x="14" y="3"/>
                      <a:pt x="12" y="3"/>
                    </a:cubicBezTo>
                    <a:cubicBezTo>
                      <a:pt x="12" y="3"/>
                      <a:pt x="9" y="6"/>
                      <a:pt x="8" y="6"/>
                    </a:cubicBezTo>
                    <a:cubicBezTo>
                      <a:pt x="7" y="9"/>
                      <a:pt x="5" y="11"/>
                      <a:pt x="4" y="14"/>
                    </a:cubicBezTo>
                    <a:cubicBezTo>
                      <a:pt x="3" y="14"/>
                      <a:pt x="1" y="14"/>
                      <a:pt x="0" y="15"/>
                    </a:cubicBezTo>
                    <a:cubicBezTo>
                      <a:pt x="0" y="16"/>
                      <a:pt x="3" y="17"/>
                      <a:pt x="3" y="18"/>
                    </a:cubicBezTo>
                    <a:cubicBezTo>
                      <a:pt x="3" y="20"/>
                      <a:pt x="4" y="20"/>
                      <a:pt x="5" y="22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9" y="24"/>
                      <a:pt x="11" y="24"/>
                      <a:pt x="11" y="25"/>
                    </a:cubicBezTo>
                    <a:cubicBezTo>
                      <a:pt x="11" y="26"/>
                      <a:pt x="11" y="27"/>
                      <a:pt x="11" y="28"/>
                    </a:cubicBezTo>
                    <a:cubicBezTo>
                      <a:pt x="13" y="30"/>
                      <a:pt x="18" y="30"/>
                      <a:pt x="21" y="30"/>
                    </a:cubicBezTo>
                    <a:cubicBezTo>
                      <a:pt x="24" y="30"/>
                      <a:pt x="26" y="30"/>
                      <a:pt x="28" y="28"/>
                    </a:cubicBezTo>
                    <a:cubicBezTo>
                      <a:pt x="32" y="26"/>
                      <a:pt x="36" y="28"/>
                      <a:pt x="40" y="30"/>
                    </a:cubicBezTo>
                    <a:cubicBezTo>
                      <a:pt x="40" y="28"/>
                      <a:pt x="40" y="25"/>
                      <a:pt x="41" y="23"/>
                    </a:cubicBezTo>
                    <a:cubicBezTo>
                      <a:pt x="42" y="22"/>
                      <a:pt x="45" y="24"/>
                      <a:pt x="46" y="20"/>
                    </a:cubicBezTo>
                    <a:cubicBezTo>
                      <a:pt x="43" y="18"/>
                      <a:pt x="42" y="20"/>
                      <a:pt x="39" y="20"/>
                    </a:cubicBezTo>
                    <a:cubicBezTo>
                      <a:pt x="37" y="19"/>
                      <a:pt x="37" y="14"/>
                      <a:pt x="38" y="13"/>
                    </a:cubicBezTo>
                    <a:cubicBezTo>
                      <a:pt x="39" y="11"/>
                      <a:pt x="37" y="15"/>
                      <a:pt x="38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5" name="Freeform 665"/>
              <p:cNvSpPr>
                <a:spLocks/>
              </p:cNvSpPr>
              <p:nvPr/>
            </p:nvSpPr>
            <p:spPr bwMode="auto">
              <a:xfrm>
                <a:off x="12929494" y="6564274"/>
                <a:ext cx="156051" cy="187951"/>
              </a:xfrm>
              <a:custGeom>
                <a:avLst/>
                <a:gdLst>
                  <a:gd name="T0" fmla="*/ 14 w 17"/>
                  <a:gd name="T1" fmla="*/ 10 h 20"/>
                  <a:gd name="T2" fmla="*/ 9 w 17"/>
                  <a:gd name="T3" fmla="*/ 3 h 20"/>
                  <a:gd name="T4" fmla="*/ 0 w 17"/>
                  <a:gd name="T5" fmla="*/ 1 h 20"/>
                  <a:gd name="T6" fmla="*/ 5 w 17"/>
                  <a:gd name="T7" fmla="*/ 10 h 20"/>
                  <a:gd name="T8" fmla="*/ 7 w 17"/>
                  <a:gd name="T9" fmla="*/ 20 h 20"/>
                  <a:gd name="T10" fmla="*/ 10 w 17"/>
                  <a:gd name="T11" fmla="*/ 14 h 20"/>
                  <a:gd name="T12" fmla="*/ 14 w 17"/>
                  <a:gd name="T13" fmla="*/ 14 h 20"/>
                  <a:gd name="T14" fmla="*/ 14 w 17"/>
                  <a:gd name="T15" fmla="*/ 10 h 20"/>
                  <a:gd name="T16" fmla="*/ 14 w 17"/>
                  <a:gd name="T17" fmla="*/ 1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0">
                    <a:moveTo>
                      <a:pt x="14" y="10"/>
                    </a:moveTo>
                    <a:cubicBezTo>
                      <a:pt x="12" y="8"/>
                      <a:pt x="11" y="4"/>
                      <a:pt x="9" y="3"/>
                    </a:cubicBezTo>
                    <a:cubicBezTo>
                      <a:pt x="8" y="3"/>
                      <a:pt x="0" y="0"/>
                      <a:pt x="0" y="1"/>
                    </a:cubicBezTo>
                    <a:cubicBezTo>
                      <a:pt x="1" y="5"/>
                      <a:pt x="3" y="7"/>
                      <a:pt x="5" y="10"/>
                    </a:cubicBezTo>
                    <a:cubicBezTo>
                      <a:pt x="7" y="13"/>
                      <a:pt x="4" y="17"/>
                      <a:pt x="7" y="20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2" y="13"/>
                      <a:pt x="13" y="14"/>
                      <a:pt x="14" y="14"/>
                    </a:cubicBezTo>
                    <a:cubicBezTo>
                      <a:pt x="17" y="14"/>
                      <a:pt x="14" y="10"/>
                      <a:pt x="14" y="10"/>
                    </a:cubicBezTo>
                    <a:cubicBezTo>
                      <a:pt x="13" y="9"/>
                      <a:pt x="14" y="10"/>
                      <a:pt x="14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6" name="Freeform 666"/>
              <p:cNvSpPr>
                <a:spLocks/>
              </p:cNvSpPr>
              <p:nvPr/>
            </p:nvSpPr>
            <p:spPr bwMode="auto">
              <a:xfrm>
                <a:off x="12993189" y="6666210"/>
                <a:ext cx="92356" cy="95566"/>
              </a:xfrm>
              <a:custGeom>
                <a:avLst/>
                <a:gdLst>
                  <a:gd name="T0" fmla="*/ 7 w 10"/>
                  <a:gd name="T1" fmla="*/ 9 h 10"/>
                  <a:gd name="T2" fmla="*/ 7 w 10"/>
                  <a:gd name="T3" fmla="*/ 7 h 10"/>
                  <a:gd name="T4" fmla="*/ 10 w 10"/>
                  <a:gd name="T5" fmla="*/ 4 h 10"/>
                  <a:gd name="T6" fmla="*/ 8 w 10"/>
                  <a:gd name="T7" fmla="*/ 1 h 10"/>
                  <a:gd name="T8" fmla="*/ 3 w 10"/>
                  <a:gd name="T9" fmla="*/ 4 h 10"/>
                  <a:gd name="T10" fmla="*/ 0 w 10"/>
                  <a:gd name="T11" fmla="*/ 9 h 10"/>
                  <a:gd name="T12" fmla="*/ 3 w 10"/>
                  <a:gd name="T13" fmla="*/ 9 h 10"/>
                  <a:gd name="T14" fmla="*/ 7 w 10"/>
                  <a:gd name="T15" fmla="*/ 10 h 10"/>
                  <a:gd name="T16" fmla="*/ 7 w 10"/>
                  <a:gd name="T17" fmla="*/ 9 h 10"/>
                  <a:gd name="T18" fmla="*/ 7 w 10"/>
                  <a:gd name="T19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0">
                    <a:moveTo>
                      <a:pt x="7" y="9"/>
                    </a:moveTo>
                    <a:cubicBezTo>
                      <a:pt x="6" y="8"/>
                      <a:pt x="6" y="8"/>
                      <a:pt x="7" y="7"/>
                    </a:cubicBezTo>
                    <a:cubicBezTo>
                      <a:pt x="8" y="6"/>
                      <a:pt x="9" y="5"/>
                      <a:pt x="10" y="4"/>
                    </a:cubicBezTo>
                    <a:cubicBezTo>
                      <a:pt x="10" y="4"/>
                      <a:pt x="8" y="2"/>
                      <a:pt x="8" y="1"/>
                    </a:cubicBezTo>
                    <a:cubicBezTo>
                      <a:pt x="8" y="5"/>
                      <a:pt x="3" y="0"/>
                      <a:pt x="3" y="4"/>
                    </a:cubicBezTo>
                    <a:cubicBezTo>
                      <a:pt x="3" y="6"/>
                      <a:pt x="1" y="8"/>
                      <a:pt x="0" y="9"/>
                    </a:cubicBezTo>
                    <a:cubicBezTo>
                      <a:pt x="0" y="10"/>
                      <a:pt x="2" y="9"/>
                      <a:pt x="3" y="9"/>
                    </a:cubicBezTo>
                    <a:cubicBezTo>
                      <a:pt x="5" y="9"/>
                      <a:pt x="6" y="9"/>
                      <a:pt x="7" y="10"/>
                    </a:cubicBezTo>
                    <a:cubicBezTo>
                      <a:pt x="7" y="10"/>
                      <a:pt x="7" y="9"/>
                      <a:pt x="7" y="9"/>
                    </a:cubicBezTo>
                    <a:cubicBezTo>
                      <a:pt x="6" y="8"/>
                      <a:pt x="7" y="9"/>
                      <a:pt x="7" y="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7" name="Freeform 667"/>
              <p:cNvSpPr>
                <a:spLocks/>
              </p:cNvSpPr>
              <p:nvPr/>
            </p:nvSpPr>
            <p:spPr bwMode="auto">
              <a:xfrm>
                <a:off x="12712935" y="6815931"/>
                <a:ext cx="299364" cy="178393"/>
              </a:xfrm>
              <a:custGeom>
                <a:avLst/>
                <a:gdLst>
                  <a:gd name="T0" fmla="*/ 17 w 32"/>
                  <a:gd name="T1" fmla="*/ 4 h 19"/>
                  <a:gd name="T2" fmla="*/ 2 w 32"/>
                  <a:gd name="T3" fmla="*/ 0 h 19"/>
                  <a:gd name="T4" fmla="*/ 2 w 32"/>
                  <a:gd name="T5" fmla="*/ 5 h 19"/>
                  <a:gd name="T6" fmla="*/ 3 w 32"/>
                  <a:gd name="T7" fmla="*/ 8 h 19"/>
                  <a:gd name="T8" fmla="*/ 1 w 32"/>
                  <a:gd name="T9" fmla="*/ 11 h 19"/>
                  <a:gd name="T10" fmla="*/ 3 w 32"/>
                  <a:gd name="T11" fmla="*/ 17 h 19"/>
                  <a:gd name="T12" fmla="*/ 9 w 32"/>
                  <a:gd name="T13" fmla="*/ 17 h 19"/>
                  <a:gd name="T14" fmla="*/ 16 w 32"/>
                  <a:gd name="T15" fmla="*/ 18 h 19"/>
                  <a:gd name="T16" fmla="*/ 21 w 32"/>
                  <a:gd name="T17" fmla="*/ 15 h 19"/>
                  <a:gd name="T18" fmla="*/ 28 w 32"/>
                  <a:gd name="T19" fmla="*/ 14 h 19"/>
                  <a:gd name="T20" fmla="*/ 28 w 32"/>
                  <a:gd name="T21" fmla="*/ 8 h 19"/>
                  <a:gd name="T22" fmla="*/ 29 w 32"/>
                  <a:gd name="T23" fmla="*/ 3 h 19"/>
                  <a:gd name="T24" fmla="*/ 21 w 32"/>
                  <a:gd name="T25" fmla="*/ 2 h 19"/>
                  <a:gd name="T26" fmla="*/ 17 w 32"/>
                  <a:gd name="T27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2" h="19">
                    <a:moveTo>
                      <a:pt x="17" y="4"/>
                    </a:moveTo>
                    <a:cubicBezTo>
                      <a:pt x="13" y="4"/>
                      <a:pt x="3" y="6"/>
                      <a:pt x="2" y="0"/>
                    </a:cubicBezTo>
                    <a:cubicBezTo>
                      <a:pt x="1" y="2"/>
                      <a:pt x="0" y="4"/>
                      <a:pt x="2" y="5"/>
                    </a:cubicBezTo>
                    <a:cubicBezTo>
                      <a:pt x="3" y="6"/>
                      <a:pt x="4" y="7"/>
                      <a:pt x="3" y="8"/>
                    </a:cubicBezTo>
                    <a:cubicBezTo>
                      <a:pt x="2" y="9"/>
                      <a:pt x="1" y="9"/>
                      <a:pt x="1" y="11"/>
                    </a:cubicBezTo>
                    <a:cubicBezTo>
                      <a:pt x="2" y="13"/>
                      <a:pt x="3" y="14"/>
                      <a:pt x="3" y="17"/>
                    </a:cubicBezTo>
                    <a:cubicBezTo>
                      <a:pt x="5" y="17"/>
                      <a:pt x="7" y="17"/>
                      <a:pt x="9" y="17"/>
                    </a:cubicBezTo>
                    <a:cubicBezTo>
                      <a:pt x="11" y="17"/>
                      <a:pt x="14" y="19"/>
                      <a:pt x="16" y="18"/>
                    </a:cubicBezTo>
                    <a:cubicBezTo>
                      <a:pt x="18" y="18"/>
                      <a:pt x="20" y="16"/>
                      <a:pt x="21" y="15"/>
                    </a:cubicBezTo>
                    <a:cubicBezTo>
                      <a:pt x="23" y="13"/>
                      <a:pt x="25" y="14"/>
                      <a:pt x="28" y="14"/>
                    </a:cubicBezTo>
                    <a:cubicBezTo>
                      <a:pt x="27" y="12"/>
                      <a:pt x="27" y="11"/>
                      <a:pt x="28" y="8"/>
                    </a:cubicBezTo>
                    <a:cubicBezTo>
                      <a:pt x="29" y="6"/>
                      <a:pt x="32" y="4"/>
                      <a:pt x="29" y="3"/>
                    </a:cubicBezTo>
                    <a:cubicBezTo>
                      <a:pt x="27" y="2"/>
                      <a:pt x="24" y="1"/>
                      <a:pt x="21" y="2"/>
                    </a:cubicBezTo>
                    <a:cubicBezTo>
                      <a:pt x="19" y="2"/>
                      <a:pt x="18" y="4"/>
                      <a:pt x="17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8" name="Freeform 668"/>
              <p:cNvSpPr>
                <a:spLocks/>
              </p:cNvSpPr>
              <p:nvPr/>
            </p:nvSpPr>
            <p:spPr bwMode="auto">
              <a:xfrm>
                <a:off x="12423124" y="6771334"/>
                <a:ext cx="168791" cy="140163"/>
              </a:xfrm>
              <a:custGeom>
                <a:avLst/>
                <a:gdLst>
                  <a:gd name="T0" fmla="*/ 10 w 18"/>
                  <a:gd name="T1" fmla="*/ 0 h 15"/>
                  <a:gd name="T2" fmla="*/ 1 w 18"/>
                  <a:gd name="T3" fmla="*/ 2 h 15"/>
                  <a:gd name="T4" fmla="*/ 4 w 18"/>
                  <a:gd name="T5" fmla="*/ 8 h 15"/>
                  <a:gd name="T6" fmla="*/ 13 w 18"/>
                  <a:gd name="T7" fmla="*/ 15 h 15"/>
                  <a:gd name="T8" fmla="*/ 15 w 18"/>
                  <a:gd name="T9" fmla="*/ 10 h 15"/>
                  <a:gd name="T10" fmla="*/ 17 w 18"/>
                  <a:gd name="T11" fmla="*/ 6 h 15"/>
                  <a:gd name="T12" fmla="*/ 16 w 18"/>
                  <a:gd name="T13" fmla="*/ 2 h 15"/>
                  <a:gd name="T14" fmla="*/ 10 w 18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5">
                    <a:moveTo>
                      <a:pt x="10" y="0"/>
                    </a:moveTo>
                    <a:cubicBezTo>
                      <a:pt x="8" y="0"/>
                      <a:pt x="0" y="0"/>
                      <a:pt x="1" y="2"/>
                    </a:cubicBezTo>
                    <a:cubicBezTo>
                      <a:pt x="1" y="3"/>
                      <a:pt x="3" y="7"/>
                      <a:pt x="4" y="8"/>
                    </a:cubicBezTo>
                    <a:cubicBezTo>
                      <a:pt x="6" y="11"/>
                      <a:pt x="10" y="13"/>
                      <a:pt x="13" y="15"/>
                    </a:cubicBezTo>
                    <a:cubicBezTo>
                      <a:pt x="13" y="13"/>
                      <a:pt x="13" y="11"/>
                      <a:pt x="15" y="10"/>
                    </a:cubicBezTo>
                    <a:cubicBezTo>
                      <a:pt x="17" y="9"/>
                      <a:pt x="18" y="8"/>
                      <a:pt x="17" y="6"/>
                    </a:cubicBezTo>
                    <a:cubicBezTo>
                      <a:pt x="17" y="4"/>
                      <a:pt x="17" y="3"/>
                      <a:pt x="16" y="2"/>
                    </a:cubicBezTo>
                    <a:cubicBezTo>
                      <a:pt x="14" y="1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09" name="Freeform 669"/>
              <p:cNvSpPr>
                <a:spLocks/>
              </p:cNvSpPr>
              <p:nvPr/>
            </p:nvSpPr>
            <p:spPr bwMode="auto">
              <a:xfrm>
                <a:off x="12544142" y="6704437"/>
                <a:ext cx="207006" cy="251657"/>
              </a:xfrm>
              <a:custGeom>
                <a:avLst/>
                <a:gdLst>
                  <a:gd name="T0" fmla="*/ 21 w 22"/>
                  <a:gd name="T1" fmla="*/ 19 h 27"/>
                  <a:gd name="T2" fmla="*/ 20 w 22"/>
                  <a:gd name="T3" fmla="*/ 17 h 27"/>
                  <a:gd name="T4" fmla="*/ 19 w 22"/>
                  <a:gd name="T5" fmla="*/ 13 h 27"/>
                  <a:gd name="T6" fmla="*/ 15 w 22"/>
                  <a:gd name="T7" fmla="*/ 10 h 27"/>
                  <a:gd name="T8" fmla="*/ 14 w 22"/>
                  <a:gd name="T9" fmla="*/ 8 h 27"/>
                  <a:gd name="T10" fmla="*/ 12 w 22"/>
                  <a:gd name="T11" fmla="*/ 5 h 27"/>
                  <a:gd name="T12" fmla="*/ 5 w 22"/>
                  <a:gd name="T13" fmla="*/ 1 h 27"/>
                  <a:gd name="T14" fmla="*/ 2 w 22"/>
                  <a:gd name="T15" fmla="*/ 4 h 27"/>
                  <a:gd name="T16" fmla="*/ 4 w 22"/>
                  <a:gd name="T17" fmla="*/ 14 h 27"/>
                  <a:gd name="T18" fmla="*/ 1 w 22"/>
                  <a:gd name="T19" fmla="*/ 19 h 27"/>
                  <a:gd name="T20" fmla="*/ 0 w 22"/>
                  <a:gd name="T21" fmla="*/ 23 h 27"/>
                  <a:gd name="T22" fmla="*/ 4 w 22"/>
                  <a:gd name="T23" fmla="*/ 27 h 27"/>
                  <a:gd name="T24" fmla="*/ 6 w 22"/>
                  <a:gd name="T25" fmla="*/ 23 h 27"/>
                  <a:gd name="T26" fmla="*/ 10 w 22"/>
                  <a:gd name="T27" fmla="*/ 26 h 27"/>
                  <a:gd name="T28" fmla="*/ 20 w 22"/>
                  <a:gd name="T29" fmla="*/ 24 h 27"/>
                  <a:gd name="T30" fmla="*/ 21 w 22"/>
                  <a:gd name="T31" fmla="*/ 19 h 27"/>
                  <a:gd name="T32" fmla="*/ 21 w 22"/>
                  <a:gd name="T33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2" h="27">
                    <a:moveTo>
                      <a:pt x="21" y="19"/>
                    </a:moveTo>
                    <a:cubicBezTo>
                      <a:pt x="22" y="18"/>
                      <a:pt x="21" y="18"/>
                      <a:pt x="20" y="17"/>
                    </a:cubicBezTo>
                    <a:cubicBezTo>
                      <a:pt x="19" y="16"/>
                      <a:pt x="19" y="15"/>
                      <a:pt x="19" y="13"/>
                    </a:cubicBezTo>
                    <a:cubicBezTo>
                      <a:pt x="21" y="10"/>
                      <a:pt x="18" y="10"/>
                      <a:pt x="15" y="10"/>
                    </a:cubicBezTo>
                    <a:cubicBezTo>
                      <a:pt x="14" y="10"/>
                      <a:pt x="14" y="9"/>
                      <a:pt x="14" y="8"/>
                    </a:cubicBezTo>
                    <a:cubicBezTo>
                      <a:pt x="13" y="6"/>
                      <a:pt x="12" y="7"/>
                      <a:pt x="12" y="5"/>
                    </a:cubicBezTo>
                    <a:cubicBezTo>
                      <a:pt x="11" y="2"/>
                      <a:pt x="9" y="0"/>
                      <a:pt x="5" y="1"/>
                    </a:cubicBezTo>
                    <a:cubicBezTo>
                      <a:pt x="2" y="2"/>
                      <a:pt x="2" y="2"/>
                      <a:pt x="2" y="4"/>
                    </a:cubicBezTo>
                    <a:cubicBezTo>
                      <a:pt x="3" y="7"/>
                      <a:pt x="4" y="10"/>
                      <a:pt x="4" y="14"/>
                    </a:cubicBezTo>
                    <a:cubicBezTo>
                      <a:pt x="5" y="17"/>
                      <a:pt x="2" y="16"/>
                      <a:pt x="1" y="19"/>
                    </a:cubicBezTo>
                    <a:cubicBezTo>
                      <a:pt x="0" y="20"/>
                      <a:pt x="0" y="22"/>
                      <a:pt x="0" y="23"/>
                    </a:cubicBezTo>
                    <a:cubicBezTo>
                      <a:pt x="0" y="25"/>
                      <a:pt x="3" y="26"/>
                      <a:pt x="4" y="27"/>
                    </a:cubicBezTo>
                    <a:cubicBezTo>
                      <a:pt x="4" y="26"/>
                      <a:pt x="4" y="23"/>
                      <a:pt x="6" y="23"/>
                    </a:cubicBezTo>
                    <a:cubicBezTo>
                      <a:pt x="8" y="23"/>
                      <a:pt x="9" y="24"/>
                      <a:pt x="10" y="26"/>
                    </a:cubicBezTo>
                    <a:cubicBezTo>
                      <a:pt x="11" y="26"/>
                      <a:pt x="18" y="24"/>
                      <a:pt x="20" y="24"/>
                    </a:cubicBezTo>
                    <a:cubicBezTo>
                      <a:pt x="18" y="22"/>
                      <a:pt x="20" y="21"/>
                      <a:pt x="21" y="19"/>
                    </a:cubicBezTo>
                    <a:cubicBezTo>
                      <a:pt x="22" y="18"/>
                      <a:pt x="20" y="20"/>
                      <a:pt x="21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0" name="Freeform 670"/>
              <p:cNvSpPr>
                <a:spLocks/>
              </p:cNvSpPr>
              <p:nvPr/>
            </p:nvSpPr>
            <p:spPr bwMode="auto">
              <a:xfrm>
                <a:off x="12432679" y="6554719"/>
                <a:ext cx="328029" cy="178393"/>
              </a:xfrm>
              <a:custGeom>
                <a:avLst/>
                <a:gdLst>
                  <a:gd name="T0" fmla="*/ 30 w 35"/>
                  <a:gd name="T1" fmla="*/ 3 h 19"/>
                  <a:gd name="T2" fmla="*/ 24 w 35"/>
                  <a:gd name="T3" fmla="*/ 1 h 19"/>
                  <a:gd name="T4" fmla="*/ 19 w 35"/>
                  <a:gd name="T5" fmla="*/ 4 h 19"/>
                  <a:gd name="T6" fmla="*/ 15 w 35"/>
                  <a:gd name="T7" fmla="*/ 4 h 19"/>
                  <a:gd name="T8" fmla="*/ 13 w 35"/>
                  <a:gd name="T9" fmla="*/ 6 h 19"/>
                  <a:gd name="T10" fmla="*/ 5 w 35"/>
                  <a:gd name="T11" fmla="*/ 4 h 19"/>
                  <a:gd name="T12" fmla="*/ 5 w 35"/>
                  <a:gd name="T13" fmla="*/ 7 h 19"/>
                  <a:gd name="T14" fmla="*/ 3 w 35"/>
                  <a:gd name="T15" fmla="*/ 8 h 19"/>
                  <a:gd name="T16" fmla="*/ 3 w 35"/>
                  <a:gd name="T17" fmla="*/ 15 h 19"/>
                  <a:gd name="T18" fmla="*/ 11 w 35"/>
                  <a:gd name="T19" fmla="*/ 19 h 19"/>
                  <a:gd name="T20" fmla="*/ 21 w 35"/>
                  <a:gd name="T21" fmla="*/ 17 h 19"/>
                  <a:gd name="T22" fmla="*/ 25 w 35"/>
                  <a:gd name="T23" fmla="*/ 15 h 19"/>
                  <a:gd name="T24" fmla="*/ 29 w 35"/>
                  <a:gd name="T25" fmla="*/ 9 h 19"/>
                  <a:gd name="T26" fmla="*/ 33 w 35"/>
                  <a:gd name="T27" fmla="*/ 6 h 19"/>
                  <a:gd name="T28" fmla="*/ 30 w 35"/>
                  <a:gd name="T29" fmla="*/ 3 h 19"/>
                  <a:gd name="T30" fmla="*/ 30 w 35"/>
                  <a:gd name="T3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5" h="19">
                    <a:moveTo>
                      <a:pt x="30" y="3"/>
                    </a:moveTo>
                    <a:cubicBezTo>
                      <a:pt x="30" y="2"/>
                      <a:pt x="25" y="2"/>
                      <a:pt x="24" y="1"/>
                    </a:cubicBezTo>
                    <a:cubicBezTo>
                      <a:pt x="20" y="0"/>
                      <a:pt x="22" y="4"/>
                      <a:pt x="19" y="4"/>
                    </a:cubicBezTo>
                    <a:cubicBezTo>
                      <a:pt x="18" y="3"/>
                      <a:pt x="17" y="4"/>
                      <a:pt x="15" y="4"/>
                    </a:cubicBezTo>
                    <a:cubicBezTo>
                      <a:pt x="14" y="4"/>
                      <a:pt x="14" y="6"/>
                      <a:pt x="13" y="6"/>
                    </a:cubicBezTo>
                    <a:cubicBezTo>
                      <a:pt x="9" y="8"/>
                      <a:pt x="7" y="6"/>
                      <a:pt x="5" y="4"/>
                    </a:cubicBezTo>
                    <a:cubicBezTo>
                      <a:pt x="5" y="5"/>
                      <a:pt x="5" y="6"/>
                      <a:pt x="5" y="7"/>
                    </a:cubicBezTo>
                    <a:cubicBezTo>
                      <a:pt x="4" y="8"/>
                      <a:pt x="3" y="6"/>
                      <a:pt x="3" y="8"/>
                    </a:cubicBezTo>
                    <a:cubicBezTo>
                      <a:pt x="3" y="11"/>
                      <a:pt x="0" y="13"/>
                      <a:pt x="3" y="15"/>
                    </a:cubicBezTo>
                    <a:cubicBezTo>
                      <a:pt x="5" y="17"/>
                      <a:pt x="8" y="19"/>
                      <a:pt x="11" y="19"/>
                    </a:cubicBezTo>
                    <a:cubicBezTo>
                      <a:pt x="15" y="19"/>
                      <a:pt x="17" y="16"/>
                      <a:pt x="21" y="17"/>
                    </a:cubicBezTo>
                    <a:cubicBezTo>
                      <a:pt x="21" y="16"/>
                      <a:pt x="24" y="16"/>
                      <a:pt x="25" y="15"/>
                    </a:cubicBezTo>
                    <a:cubicBezTo>
                      <a:pt x="26" y="13"/>
                      <a:pt x="27" y="11"/>
                      <a:pt x="29" y="9"/>
                    </a:cubicBezTo>
                    <a:cubicBezTo>
                      <a:pt x="30" y="7"/>
                      <a:pt x="31" y="7"/>
                      <a:pt x="33" y="6"/>
                    </a:cubicBezTo>
                    <a:cubicBezTo>
                      <a:pt x="35" y="4"/>
                      <a:pt x="30" y="4"/>
                      <a:pt x="30" y="3"/>
                    </a:cubicBezTo>
                    <a:cubicBezTo>
                      <a:pt x="30" y="3"/>
                      <a:pt x="30" y="4"/>
                      <a:pt x="3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1" name="Freeform 671"/>
              <p:cNvSpPr>
                <a:spLocks/>
              </p:cNvSpPr>
              <p:nvPr/>
            </p:nvSpPr>
            <p:spPr bwMode="auto">
              <a:xfrm>
                <a:off x="12620574" y="6956097"/>
                <a:ext cx="289811" cy="299442"/>
              </a:xfrm>
              <a:custGeom>
                <a:avLst/>
                <a:gdLst>
                  <a:gd name="T0" fmla="*/ 31 w 31"/>
                  <a:gd name="T1" fmla="*/ 0 h 32"/>
                  <a:gd name="T2" fmla="*/ 23 w 31"/>
                  <a:gd name="T3" fmla="*/ 3 h 32"/>
                  <a:gd name="T4" fmla="*/ 13 w 31"/>
                  <a:gd name="T5" fmla="*/ 2 h 32"/>
                  <a:gd name="T6" fmla="*/ 9 w 31"/>
                  <a:gd name="T7" fmla="*/ 4 h 32"/>
                  <a:gd name="T8" fmla="*/ 6 w 31"/>
                  <a:gd name="T9" fmla="*/ 5 h 32"/>
                  <a:gd name="T10" fmla="*/ 4 w 31"/>
                  <a:gd name="T11" fmla="*/ 8 h 32"/>
                  <a:gd name="T12" fmla="*/ 2 w 31"/>
                  <a:gd name="T13" fmla="*/ 11 h 32"/>
                  <a:gd name="T14" fmla="*/ 2 w 31"/>
                  <a:gd name="T15" fmla="*/ 15 h 32"/>
                  <a:gd name="T16" fmla="*/ 4 w 31"/>
                  <a:gd name="T17" fmla="*/ 17 h 32"/>
                  <a:gd name="T18" fmla="*/ 5 w 31"/>
                  <a:gd name="T19" fmla="*/ 22 h 32"/>
                  <a:gd name="T20" fmla="*/ 6 w 31"/>
                  <a:gd name="T21" fmla="*/ 25 h 32"/>
                  <a:gd name="T22" fmla="*/ 7 w 31"/>
                  <a:gd name="T23" fmla="*/ 28 h 32"/>
                  <a:gd name="T24" fmla="*/ 8 w 31"/>
                  <a:gd name="T25" fmla="*/ 29 h 32"/>
                  <a:gd name="T26" fmla="*/ 10 w 31"/>
                  <a:gd name="T27" fmla="*/ 31 h 32"/>
                  <a:gd name="T28" fmla="*/ 12 w 31"/>
                  <a:gd name="T29" fmla="*/ 30 h 32"/>
                  <a:gd name="T30" fmla="*/ 13 w 31"/>
                  <a:gd name="T31" fmla="*/ 31 h 32"/>
                  <a:gd name="T32" fmla="*/ 13 w 31"/>
                  <a:gd name="T33" fmla="*/ 26 h 32"/>
                  <a:gd name="T34" fmla="*/ 17 w 31"/>
                  <a:gd name="T35" fmla="*/ 26 h 32"/>
                  <a:gd name="T36" fmla="*/ 14 w 31"/>
                  <a:gd name="T37" fmla="*/ 23 h 32"/>
                  <a:gd name="T38" fmla="*/ 17 w 31"/>
                  <a:gd name="T39" fmla="*/ 24 h 32"/>
                  <a:gd name="T40" fmla="*/ 18 w 31"/>
                  <a:gd name="T41" fmla="*/ 22 h 32"/>
                  <a:gd name="T42" fmla="*/ 21 w 31"/>
                  <a:gd name="T43" fmla="*/ 23 h 32"/>
                  <a:gd name="T44" fmla="*/ 19 w 31"/>
                  <a:gd name="T45" fmla="*/ 19 h 32"/>
                  <a:gd name="T46" fmla="*/ 15 w 31"/>
                  <a:gd name="T47" fmla="*/ 17 h 32"/>
                  <a:gd name="T48" fmla="*/ 15 w 31"/>
                  <a:gd name="T49" fmla="*/ 16 h 32"/>
                  <a:gd name="T50" fmla="*/ 11 w 31"/>
                  <a:gd name="T51" fmla="*/ 10 h 32"/>
                  <a:gd name="T52" fmla="*/ 16 w 31"/>
                  <a:gd name="T53" fmla="*/ 11 h 32"/>
                  <a:gd name="T54" fmla="*/ 16 w 31"/>
                  <a:gd name="T55" fmla="*/ 10 h 32"/>
                  <a:gd name="T56" fmla="*/ 18 w 31"/>
                  <a:gd name="T57" fmla="*/ 11 h 32"/>
                  <a:gd name="T58" fmla="*/ 17 w 31"/>
                  <a:gd name="T59" fmla="*/ 9 h 32"/>
                  <a:gd name="T60" fmla="*/ 21 w 31"/>
                  <a:gd name="T61" fmla="*/ 10 h 32"/>
                  <a:gd name="T62" fmla="*/ 17 w 31"/>
                  <a:gd name="T63" fmla="*/ 7 h 32"/>
                  <a:gd name="T64" fmla="*/ 22 w 31"/>
                  <a:gd name="T65" fmla="*/ 5 h 32"/>
                  <a:gd name="T66" fmla="*/ 21 w 31"/>
                  <a:gd name="T67" fmla="*/ 7 h 32"/>
                  <a:gd name="T68" fmla="*/ 25 w 31"/>
                  <a:gd name="T69" fmla="*/ 5 h 32"/>
                  <a:gd name="T70" fmla="*/ 29 w 31"/>
                  <a:gd name="T71" fmla="*/ 7 h 32"/>
                  <a:gd name="T72" fmla="*/ 31 w 31"/>
                  <a:gd name="T7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" h="32">
                    <a:moveTo>
                      <a:pt x="31" y="0"/>
                    </a:moveTo>
                    <a:cubicBezTo>
                      <a:pt x="28" y="2"/>
                      <a:pt x="27" y="4"/>
                      <a:pt x="23" y="3"/>
                    </a:cubicBezTo>
                    <a:cubicBezTo>
                      <a:pt x="21" y="2"/>
                      <a:pt x="15" y="1"/>
                      <a:pt x="13" y="2"/>
                    </a:cubicBezTo>
                    <a:cubicBezTo>
                      <a:pt x="13" y="5"/>
                      <a:pt x="10" y="3"/>
                      <a:pt x="9" y="4"/>
                    </a:cubicBezTo>
                    <a:cubicBezTo>
                      <a:pt x="8" y="5"/>
                      <a:pt x="7" y="5"/>
                      <a:pt x="6" y="5"/>
                    </a:cubicBezTo>
                    <a:cubicBezTo>
                      <a:pt x="4" y="6"/>
                      <a:pt x="4" y="7"/>
                      <a:pt x="4" y="8"/>
                    </a:cubicBezTo>
                    <a:cubicBezTo>
                      <a:pt x="3" y="9"/>
                      <a:pt x="3" y="10"/>
                      <a:pt x="2" y="11"/>
                    </a:cubicBezTo>
                    <a:cubicBezTo>
                      <a:pt x="0" y="13"/>
                      <a:pt x="0" y="13"/>
                      <a:pt x="2" y="15"/>
                    </a:cubicBezTo>
                    <a:cubicBezTo>
                      <a:pt x="3" y="16"/>
                      <a:pt x="4" y="16"/>
                      <a:pt x="4" y="17"/>
                    </a:cubicBezTo>
                    <a:cubicBezTo>
                      <a:pt x="4" y="19"/>
                      <a:pt x="4" y="20"/>
                      <a:pt x="5" y="22"/>
                    </a:cubicBezTo>
                    <a:cubicBezTo>
                      <a:pt x="5" y="23"/>
                      <a:pt x="5" y="24"/>
                      <a:pt x="6" y="25"/>
                    </a:cubicBezTo>
                    <a:cubicBezTo>
                      <a:pt x="8" y="26"/>
                      <a:pt x="6" y="27"/>
                      <a:pt x="7" y="28"/>
                    </a:cubicBezTo>
                    <a:cubicBezTo>
                      <a:pt x="7" y="30"/>
                      <a:pt x="8" y="29"/>
                      <a:pt x="8" y="29"/>
                    </a:cubicBezTo>
                    <a:cubicBezTo>
                      <a:pt x="10" y="29"/>
                      <a:pt x="10" y="30"/>
                      <a:pt x="10" y="31"/>
                    </a:cubicBezTo>
                    <a:cubicBezTo>
                      <a:pt x="11" y="31"/>
                      <a:pt x="12" y="30"/>
                      <a:pt x="12" y="30"/>
                    </a:cubicBezTo>
                    <a:cubicBezTo>
                      <a:pt x="13" y="29"/>
                      <a:pt x="13" y="31"/>
                      <a:pt x="13" y="31"/>
                    </a:cubicBezTo>
                    <a:cubicBezTo>
                      <a:pt x="14" y="32"/>
                      <a:pt x="13" y="25"/>
                      <a:pt x="13" y="26"/>
                    </a:cubicBezTo>
                    <a:cubicBezTo>
                      <a:pt x="13" y="25"/>
                      <a:pt x="16" y="26"/>
                      <a:pt x="17" y="26"/>
                    </a:cubicBezTo>
                    <a:cubicBezTo>
                      <a:pt x="17" y="25"/>
                      <a:pt x="14" y="24"/>
                      <a:pt x="14" y="23"/>
                    </a:cubicBezTo>
                    <a:cubicBezTo>
                      <a:pt x="15" y="21"/>
                      <a:pt x="17" y="23"/>
                      <a:pt x="17" y="24"/>
                    </a:cubicBezTo>
                    <a:cubicBezTo>
                      <a:pt x="19" y="25"/>
                      <a:pt x="18" y="23"/>
                      <a:pt x="18" y="22"/>
                    </a:cubicBezTo>
                    <a:cubicBezTo>
                      <a:pt x="18" y="21"/>
                      <a:pt x="21" y="23"/>
                      <a:pt x="21" y="23"/>
                    </a:cubicBezTo>
                    <a:cubicBezTo>
                      <a:pt x="21" y="22"/>
                      <a:pt x="19" y="19"/>
                      <a:pt x="19" y="19"/>
                    </a:cubicBezTo>
                    <a:cubicBezTo>
                      <a:pt x="18" y="18"/>
                      <a:pt x="16" y="18"/>
                      <a:pt x="15" y="17"/>
                    </a:cubicBezTo>
                    <a:cubicBezTo>
                      <a:pt x="15" y="17"/>
                      <a:pt x="15" y="15"/>
                      <a:pt x="15" y="16"/>
                    </a:cubicBezTo>
                    <a:cubicBezTo>
                      <a:pt x="14" y="14"/>
                      <a:pt x="11" y="12"/>
                      <a:pt x="11" y="10"/>
                    </a:cubicBezTo>
                    <a:cubicBezTo>
                      <a:pt x="12" y="6"/>
                      <a:pt x="15" y="10"/>
                      <a:pt x="16" y="11"/>
                    </a:cubicBezTo>
                    <a:cubicBezTo>
                      <a:pt x="16" y="11"/>
                      <a:pt x="16" y="10"/>
                      <a:pt x="16" y="10"/>
                    </a:cubicBezTo>
                    <a:cubicBezTo>
                      <a:pt x="17" y="9"/>
                      <a:pt x="18" y="10"/>
                      <a:pt x="18" y="11"/>
                    </a:cubicBezTo>
                    <a:cubicBezTo>
                      <a:pt x="18" y="11"/>
                      <a:pt x="17" y="9"/>
                      <a:pt x="17" y="9"/>
                    </a:cubicBezTo>
                    <a:cubicBezTo>
                      <a:pt x="18" y="9"/>
                      <a:pt x="20" y="10"/>
                      <a:pt x="21" y="10"/>
                    </a:cubicBezTo>
                    <a:cubicBezTo>
                      <a:pt x="21" y="9"/>
                      <a:pt x="17" y="9"/>
                      <a:pt x="17" y="7"/>
                    </a:cubicBezTo>
                    <a:cubicBezTo>
                      <a:pt x="17" y="7"/>
                      <a:pt x="21" y="5"/>
                      <a:pt x="22" y="5"/>
                    </a:cubicBezTo>
                    <a:cubicBezTo>
                      <a:pt x="22" y="5"/>
                      <a:pt x="21" y="7"/>
                      <a:pt x="21" y="7"/>
                    </a:cubicBezTo>
                    <a:cubicBezTo>
                      <a:pt x="21" y="7"/>
                      <a:pt x="24" y="5"/>
                      <a:pt x="25" y="5"/>
                    </a:cubicBezTo>
                    <a:cubicBezTo>
                      <a:pt x="26" y="5"/>
                      <a:pt x="27" y="6"/>
                      <a:pt x="29" y="7"/>
                    </a:cubicBezTo>
                    <a:cubicBezTo>
                      <a:pt x="30" y="5"/>
                      <a:pt x="31" y="2"/>
                      <a:pt x="3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2" name="Freeform 672"/>
              <p:cNvSpPr>
                <a:spLocks/>
              </p:cNvSpPr>
              <p:nvPr/>
            </p:nvSpPr>
            <p:spPr bwMode="auto">
              <a:xfrm>
                <a:off x="12881724" y="6940166"/>
                <a:ext cx="140127" cy="92380"/>
              </a:xfrm>
              <a:custGeom>
                <a:avLst/>
                <a:gdLst>
                  <a:gd name="T0" fmla="*/ 15 w 15"/>
                  <a:gd name="T1" fmla="*/ 6 h 10"/>
                  <a:gd name="T2" fmla="*/ 10 w 15"/>
                  <a:gd name="T3" fmla="*/ 1 h 10"/>
                  <a:gd name="T4" fmla="*/ 2 w 15"/>
                  <a:gd name="T5" fmla="*/ 5 h 10"/>
                  <a:gd name="T6" fmla="*/ 1 w 15"/>
                  <a:gd name="T7" fmla="*/ 9 h 10"/>
                  <a:gd name="T8" fmla="*/ 6 w 15"/>
                  <a:gd name="T9" fmla="*/ 9 h 10"/>
                  <a:gd name="T10" fmla="*/ 11 w 15"/>
                  <a:gd name="T11" fmla="*/ 7 h 10"/>
                  <a:gd name="T12" fmla="*/ 15 w 15"/>
                  <a:gd name="T13" fmla="*/ 6 h 10"/>
                  <a:gd name="T14" fmla="*/ 15 w 15"/>
                  <a:gd name="T15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" h="10">
                    <a:moveTo>
                      <a:pt x="15" y="6"/>
                    </a:moveTo>
                    <a:cubicBezTo>
                      <a:pt x="13" y="4"/>
                      <a:pt x="10" y="4"/>
                      <a:pt x="10" y="1"/>
                    </a:cubicBezTo>
                    <a:cubicBezTo>
                      <a:pt x="5" y="0"/>
                      <a:pt x="4" y="0"/>
                      <a:pt x="2" y="5"/>
                    </a:cubicBezTo>
                    <a:cubicBezTo>
                      <a:pt x="2" y="6"/>
                      <a:pt x="0" y="9"/>
                      <a:pt x="1" y="9"/>
                    </a:cubicBezTo>
                    <a:cubicBezTo>
                      <a:pt x="3" y="10"/>
                      <a:pt x="5" y="10"/>
                      <a:pt x="6" y="9"/>
                    </a:cubicBezTo>
                    <a:cubicBezTo>
                      <a:pt x="8" y="8"/>
                      <a:pt x="9" y="7"/>
                      <a:pt x="11" y="7"/>
                    </a:cubicBezTo>
                    <a:cubicBezTo>
                      <a:pt x="11" y="7"/>
                      <a:pt x="15" y="7"/>
                      <a:pt x="15" y="6"/>
                    </a:cubicBezTo>
                    <a:cubicBezTo>
                      <a:pt x="14" y="6"/>
                      <a:pt x="15" y="7"/>
                      <a:pt x="15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3" name="Freeform 673"/>
              <p:cNvSpPr>
                <a:spLocks/>
              </p:cNvSpPr>
              <p:nvPr/>
            </p:nvSpPr>
            <p:spPr bwMode="auto">
              <a:xfrm>
                <a:off x="12582361" y="6911499"/>
                <a:ext cx="82803" cy="168837"/>
              </a:xfrm>
              <a:custGeom>
                <a:avLst/>
                <a:gdLst>
                  <a:gd name="T0" fmla="*/ 6 w 9"/>
                  <a:gd name="T1" fmla="*/ 16 h 18"/>
                  <a:gd name="T2" fmla="*/ 7 w 9"/>
                  <a:gd name="T3" fmla="*/ 11 h 18"/>
                  <a:gd name="T4" fmla="*/ 6 w 9"/>
                  <a:gd name="T5" fmla="*/ 6 h 18"/>
                  <a:gd name="T6" fmla="*/ 7 w 9"/>
                  <a:gd name="T7" fmla="*/ 4 h 18"/>
                  <a:gd name="T8" fmla="*/ 3 w 9"/>
                  <a:gd name="T9" fmla="*/ 1 h 18"/>
                  <a:gd name="T10" fmla="*/ 0 w 9"/>
                  <a:gd name="T11" fmla="*/ 9 h 18"/>
                  <a:gd name="T12" fmla="*/ 4 w 9"/>
                  <a:gd name="T13" fmla="*/ 18 h 18"/>
                  <a:gd name="T14" fmla="*/ 6 w 9"/>
                  <a:gd name="T15" fmla="*/ 16 h 18"/>
                  <a:gd name="T16" fmla="*/ 6 w 9"/>
                  <a:gd name="T17" fmla="*/ 1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18">
                    <a:moveTo>
                      <a:pt x="6" y="16"/>
                    </a:moveTo>
                    <a:cubicBezTo>
                      <a:pt x="7" y="14"/>
                      <a:pt x="9" y="12"/>
                      <a:pt x="7" y="11"/>
                    </a:cubicBezTo>
                    <a:cubicBezTo>
                      <a:pt x="6" y="10"/>
                      <a:pt x="5" y="8"/>
                      <a:pt x="6" y="6"/>
                    </a:cubicBezTo>
                    <a:cubicBezTo>
                      <a:pt x="6" y="6"/>
                      <a:pt x="7" y="4"/>
                      <a:pt x="7" y="4"/>
                    </a:cubicBezTo>
                    <a:cubicBezTo>
                      <a:pt x="6" y="3"/>
                      <a:pt x="4" y="1"/>
                      <a:pt x="3" y="1"/>
                    </a:cubicBezTo>
                    <a:cubicBezTo>
                      <a:pt x="0" y="0"/>
                      <a:pt x="0" y="7"/>
                      <a:pt x="0" y="9"/>
                    </a:cubicBezTo>
                    <a:cubicBezTo>
                      <a:pt x="0" y="13"/>
                      <a:pt x="2" y="15"/>
                      <a:pt x="4" y="18"/>
                    </a:cubicBezTo>
                    <a:cubicBezTo>
                      <a:pt x="5" y="17"/>
                      <a:pt x="6" y="16"/>
                      <a:pt x="6" y="16"/>
                    </a:cubicBezTo>
                    <a:cubicBezTo>
                      <a:pt x="7" y="14"/>
                      <a:pt x="6" y="16"/>
                      <a:pt x="6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4" name="Freeform 674"/>
              <p:cNvSpPr>
                <a:spLocks/>
              </p:cNvSpPr>
              <p:nvPr/>
            </p:nvSpPr>
            <p:spPr bwMode="auto">
              <a:xfrm>
                <a:off x="12630129" y="6930613"/>
                <a:ext cx="121018" cy="82827"/>
              </a:xfrm>
              <a:custGeom>
                <a:avLst/>
                <a:gdLst>
                  <a:gd name="T0" fmla="*/ 11 w 13"/>
                  <a:gd name="T1" fmla="*/ 0 h 9"/>
                  <a:gd name="T2" fmla="*/ 2 w 13"/>
                  <a:gd name="T3" fmla="*/ 2 h 9"/>
                  <a:gd name="T4" fmla="*/ 3 w 13"/>
                  <a:gd name="T5" fmla="*/ 9 h 9"/>
                  <a:gd name="T6" fmla="*/ 7 w 13"/>
                  <a:gd name="T7" fmla="*/ 8 h 9"/>
                  <a:gd name="T8" fmla="*/ 10 w 13"/>
                  <a:gd name="T9" fmla="*/ 7 h 9"/>
                  <a:gd name="T10" fmla="*/ 11 w 13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9">
                    <a:moveTo>
                      <a:pt x="11" y="0"/>
                    </a:moveTo>
                    <a:cubicBezTo>
                      <a:pt x="9" y="0"/>
                      <a:pt x="2" y="0"/>
                      <a:pt x="2" y="2"/>
                    </a:cubicBezTo>
                    <a:cubicBezTo>
                      <a:pt x="0" y="4"/>
                      <a:pt x="0" y="8"/>
                      <a:pt x="3" y="9"/>
                    </a:cubicBezTo>
                    <a:cubicBezTo>
                      <a:pt x="4" y="8"/>
                      <a:pt x="6" y="9"/>
                      <a:pt x="7" y="8"/>
                    </a:cubicBezTo>
                    <a:cubicBezTo>
                      <a:pt x="8" y="8"/>
                      <a:pt x="9" y="6"/>
                      <a:pt x="10" y="7"/>
                    </a:cubicBezTo>
                    <a:cubicBezTo>
                      <a:pt x="13" y="9"/>
                      <a:pt x="11" y="1"/>
                      <a:pt x="1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5" name="Freeform 675"/>
              <p:cNvSpPr>
                <a:spLocks/>
              </p:cNvSpPr>
              <p:nvPr/>
            </p:nvSpPr>
            <p:spPr bwMode="auto">
              <a:xfrm>
                <a:off x="13655610" y="6984764"/>
                <a:ext cx="178346" cy="149721"/>
              </a:xfrm>
              <a:custGeom>
                <a:avLst/>
                <a:gdLst>
                  <a:gd name="T0" fmla="*/ 19 w 19"/>
                  <a:gd name="T1" fmla="*/ 14 h 16"/>
                  <a:gd name="T2" fmla="*/ 17 w 19"/>
                  <a:gd name="T3" fmla="*/ 10 h 16"/>
                  <a:gd name="T4" fmla="*/ 16 w 19"/>
                  <a:gd name="T5" fmla="*/ 7 h 16"/>
                  <a:gd name="T6" fmla="*/ 14 w 19"/>
                  <a:gd name="T7" fmla="*/ 3 h 16"/>
                  <a:gd name="T8" fmla="*/ 12 w 19"/>
                  <a:gd name="T9" fmla="*/ 0 h 16"/>
                  <a:gd name="T10" fmla="*/ 6 w 19"/>
                  <a:gd name="T11" fmla="*/ 6 h 16"/>
                  <a:gd name="T12" fmla="*/ 9 w 19"/>
                  <a:gd name="T13" fmla="*/ 9 h 16"/>
                  <a:gd name="T14" fmla="*/ 12 w 19"/>
                  <a:gd name="T15" fmla="*/ 11 h 16"/>
                  <a:gd name="T16" fmla="*/ 16 w 19"/>
                  <a:gd name="T17" fmla="*/ 13 h 16"/>
                  <a:gd name="T18" fmla="*/ 19 w 19"/>
                  <a:gd name="T19" fmla="*/ 14 h 16"/>
                  <a:gd name="T20" fmla="*/ 19 w 19"/>
                  <a:gd name="T2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" h="16">
                    <a:moveTo>
                      <a:pt x="19" y="14"/>
                    </a:moveTo>
                    <a:cubicBezTo>
                      <a:pt x="19" y="12"/>
                      <a:pt x="19" y="11"/>
                      <a:pt x="17" y="10"/>
                    </a:cubicBezTo>
                    <a:cubicBezTo>
                      <a:pt x="15" y="9"/>
                      <a:pt x="17" y="8"/>
                      <a:pt x="16" y="7"/>
                    </a:cubicBezTo>
                    <a:cubicBezTo>
                      <a:pt x="15" y="5"/>
                      <a:pt x="14" y="6"/>
                      <a:pt x="14" y="3"/>
                    </a:cubicBezTo>
                    <a:cubicBezTo>
                      <a:pt x="14" y="3"/>
                      <a:pt x="11" y="1"/>
                      <a:pt x="12" y="0"/>
                    </a:cubicBezTo>
                    <a:cubicBezTo>
                      <a:pt x="9" y="0"/>
                      <a:pt x="0" y="1"/>
                      <a:pt x="6" y="6"/>
                    </a:cubicBezTo>
                    <a:cubicBezTo>
                      <a:pt x="7" y="7"/>
                      <a:pt x="8" y="8"/>
                      <a:pt x="9" y="9"/>
                    </a:cubicBezTo>
                    <a:cubicBezTo>
                      <a:pt x="10" y="10"/>
                      <a:pt x="11" y="10"/>
                      <a:pt x="12" y="11"/>
                    </a:cubicBezTo>
                    <a:cubicBezTo>
                      <a:pt x="14" y="11"/>
                      <a:pt x="16" y="11"/>
                      <a:pt x="16" y="13"/>
                    </a:cubicBezTo>
                    <a:cubicBezTo>
                      <a:pt x="17" y="14"/>
                      <a:pt x="18" y="16"/>
                      <a:pt x="19" y="14"/>
                    </a:cubicBezTo>
                    <a:cubicBezTo>
                      <a:pt x="19" y="13"/>
                      <a:pt x="18" y="15"/>
                      <a:pt x="19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6" name="Freeform 676"/>
              <p:cNvSpPr>
                <a:spLocks/>
              </p:cNvSpPr>
              <p:nvPr/>
            </p:nvSpPr>
            <p:spPr bwMode="auto">
              <a:xfrm>
                <a:off x="13722489" y="7061218"/>
                <a:ext cx="923568" cy="783643"/>
              </a:xfrm>
              <a:custGeom>
                <a:avLst/>
                <a:gdLst>
                  <a:gd name="T0" fmla="*/ 95 w 99"/>
                  <a:gd name="T1" fmla="*/ 73 h 84"/>
                  <a:gd name="T2" fmla="*/ 93 w 99"/>
                  <a:gd name="T3" fmla="*/ 68 h 84"/>
                  <a:gd name="T4" fmla="*/ 90 w 99"/>
                  <a:gd name="T5" fmla="*/ 65 h 84"/>
                  <a:gd name="T6" fmla="*/ 86 w 99"/>
                  <a:gd name="T7" fmla="*/ 60 h 84"/>
                  <a:gd name="T8" fmla="*/ 87 w 99"/>
                  <a:gd name="T9" fmla="*/ 55 h 84"/>
                  <a:gd name="T10" fmla="*/ 89 w 99"/>
                  <a:gd name="T11" fmla="*/ 50 h 84"/>
                  <a:gd name="T12" fmla="*/ 84 w 99"/>
                  <a:gd name="T13" fmla="*/ 49 h 84"/>
                  <a:gd name="T14" fmla="*/ 84 w 99"/>
                  <a:gd name="T15" fmla="*/ 46 h 84"/>
                  <a:gd name="T16" fmla="*/ 84 w 99"/>
                  <a:gd name="T17" fmla="*/ 40 h 84"/>
                  <a:gd name="T18" fmla="*/ 82 w 99"/>
                  <a:gd name="T19" fmla="*/ 36 h 84"/>
                  <a:gd name="T20" fmla="*/ 85 w 99"/>
                  <a:gd name="T21" fmla="*/ 31 h 84"/>
                  <a:gd name="T22" fmla="*/ 86 w 99"/>
                  <a:gd name="T23" fmla="*/ 20 h 84"/>
                  <a:gd name="T24" fmla="*/ 79 w 99"/>
                  <a:gd name="T25" fmla="*/ 18 h 84"/>
                  <a:gd name="T26" fmla="*/ 76 w 99"/>
                  <a:gd name="T27" fmla="*/ 15 h 84"/>
                  <a:gd name="T28" fmla="*/ 71 w 99"/>
                  <a:gd name="T29" fmla="*/ 13 h 84"/>
                  <a:gd name="T30" fmla="*/ 66 w 99"/>
                  <a:gd name="T31" fmla="*/ 12 h 84"/>
                  <a:gd name="T32" fmla="*/ 61 w 99"/>
                  <a:gd name="T33" fmla="*/ 11 h 84"/>
                  <a:gd name="T34" fmla="*/ 57 w 99"/>
                  <a:gd name="T35" fmla="*/ 12 h 84"/>
                  <a:gd name="T36" fmla="*/ 53 w 99"/>
                  <a:gd name="T37" fmla="*/ 15 h 84"/>
                  <a:gd name="T38" fmla="*/ 49 w 99"/>
                  <a:gd name="T39" fmla="*/ 17 h 84"/>
                  <a:gd name="T40" fmla="*/ 46 w 99"/>
                  <a:gd name="T41" fmla="*/ 20 h 84"/>
                  <a:gd name="T42" fmla="*/ 33 w 99"/>
                  <a:gd name="T43" fmla="*/ 18 h 84"/>
                  <a:gd name="T44" fmla="*/ 30 w 99"/>
                  <a:gd name="T45" fmla="*/ 16 h 84"/>
                  <a:gd name="T46" fmla="*/ 25 w 99"/>
                  <a:gd name="T47" fmla="*/ 15 h 84"/>
                  <a:gd name="T48" fmla="*/ 24 w 99"/>
                  <a:gd name="T49" fmla="*/ 10 h 84"/>
                  <a:gd name="T50" fmla="*/ 20 w 99"/>
                  <a:gd name="T51" fmla="*/ 5 h 84"/>
                  <a:gd name="T52" fmla="*/ 14 w 99"/>
                  <a:gd name="T53" fmla="*/ 5 h 84"/>
                  <a:gd name="T54" fmla="*/ 11 w 99"/>
                  <a:gd name="T55" fmla="*/ 7 h 84"/>
                  <a:gd name="T56" fmla="*/ 5 w 99"/>
                  <a:gd name="T57" fmla="*/ 4 h 84"/>
                  <a:gd name="T58" fmla="*/ 1 w 99"/>
                  <a:gd name="T59" fmla="*/ 3 h 84"/>
                  <a:gd name="T60" fmla="*/ 0 w 99"/>
                  <a:gd name="T61" fmla="*/ 5 h 84"/>
                  <a:gd name="T62" fmla="*/ 1 w 99"/>
                  <a:gd name="T63" fmla="*/ 8 h 84"/>
                  <a:gd name="T64" fmla="*/ 1 w 99"/>
                  <a:gd name="T65" fmla="*/ 10 h 84"/>
                  <a:gd name="T66" fmla="*/ 1 w 99"/>
                  <a:gd name="T67" fmla="*/ 12 h 84"/>
                  <a:gd name="T68" fmla="*/ 3 w 99"/>
                  <a:gd name="T69" fmla="*/ 14 h 84"/>
                  <a:gd name="T70" fmla="*/ 3 w 99"/>
                  <a:gd name="T71" fmla="*/ 16 h 84"/>
                  <a:gd name="T72" fmla="*/ 5 w 99"/>
                  <a:gd name="T73" fmla="*/ 21 h 84"/>
                  <a:gd name="T74" fmla="*/ 8 w 99"/>
                  <a:gd name="T75" fmla="*/ 24 h 84"/>
                  <a:gd name="T76" fmla="*/ 10 w 99"/>
                  <a:gd name="T77" fmla="*/ 25 h 84"/>
                  <a:gd name="T78" fmla="*/ 8 w 99"/>
                  <a:gd name="T79" fmla="*/ 37 h 84"/>
                  <a:gd name="T80" fmla="*/ 12 w 99"/>
                  <a:gd name="T81" fmla="*/ 41 h 84"/>
                  <a:gd name="T82" fmla="*/ 18 w 99"/>
                  <a:gd name="T83" fmla="*/ 47 h 84"/>
                  <a:gd name="T84" fmla="*/ 17 w 99"/>
                  <a:gd name="T85" fmla="*/ 50 h 84"/>
                  <a:gd name="T86" fmla="*/ 19 w 99"/>
                  <a:gd name="T87" fmla="*/ 52 h 84"/>
                  <a:gd name="T88" fmla="*/ 22 w 99"/>
                  <a:gd name="T89" fmla="*/ 58 h 84"/>
                  <a:gd name="T90" fmla="*/ 24 w 99"/>
                  <a:gd name="T91" fmla="*/ 55 h 84"/>
                  <a:gd name="T92" fmla="*/ 25 w 99"/>
                  <a:gd name="T93" fmla="*/ 56 h 84"/>
                  <a:gd name="T94" fmla="*/ 26 w 99"/>
                  <a:gd name="T95" fmla="*/ 57 h 84"/>
                  <a:gd name="T96" fmla="*/ 30 w 99"/>
                  <a:gd name="T97" fmla="*/ 57 h 84"/>
                  <a:gd name="T98" fmla="*/ 35 w 99"/>
                  <a:gd name="T99" fmla="*/ 66 h 84"/>
                  <a:gd name="T100" fmla="*/ 46 w 99"/>
                  <a:gd name="T101" fmla="*/ 74 h 84"/>
                  <a:gd name="T102" fmla="*/ 52 w 99"/>
                  <a:gd name="T103" fmla="*/ 76 h 84"/>
                  <a:gd name="T104" fmla="*/ 56 w 99"/>
                  <a:gd name="T105" fmla="*/ 75 h 84"/>
                  <a:gd name="T106" fmla="*/ 56 w 99"/>
                  <a:gd name="T107" fmla="*/ 76 h 84"/>
                  <a:gd name="T108" fmla="*/ 61 w 99"/>
                  <a:gd name="T109" fmla="*/ 73 h 84"/>
                  <a:gd name="T110" fmla="*/ 60 w 99"/>
                  <a:gd name="T111" fmla="*/ 73 h 84"/>
                  <a:gd name="T112" fmla="*/ 62 w 99"/>
                  <a:gd name="T113" fmla="*/ 73 h 84"/>
                  <a:gd name="T114" fmla="*/ 65 w 99"/>
                  <a:gd name="T115" fmla="*/ 77 h 84"/>
                  <a:gd name="T116" fmla="*/ 69 w 99"/>
                  <a:gd name="T117" fmla="*/ 81 h 84"/>
                  <a:gd name="T118" fmla="*/ 88 w 99"/>
                  <a:gd name="T119" fmla="*/ 84 h 84"/>
                  <a:gd name="T120" fmla="*/ 92 w 99"/>
                  <a:gd name="T121" fmla="*/ 77 h 84"/>
                  <a:gd name="T122" fmla="*/ 95 w 99"/>
                  <a:gd name="T123" fmla="*/ 73 h 84"/>
                  <a:gd name="T124" fmla="*/ 95 w 99"/>
                  <a:gd name="T125" fmla="*/ 7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99" h="84">
                    <a:moveTo>
                      <a:pt x="95" y="73"/>
                    </a:moveTo>
                    <a:cubicBezTo>
                      <a:pt x="93" y="72"/>
                      <a:pt x="94" y="70"/>
                      <a:pt x="93" y="68"/>
                    </a:cubicBezTo>
                    <a:cubicBezTo>
                      <a:pt x="93" y="67"/>
                      <a:pt x="91" y="66"/>
                      <a:pt x="90" y="65"/>
                    </a:cubicBezTo>
                    <a:cubicBezTo>
                      <a:pt x="88" y="64"/>
                      <a:pt x="87" y="62"/>
                      <a:pt x="86" y="60"/>
                    </a:cubicBezTo>
                    <a:cubicBezTo>
                      <a:pt x="84" y="58"/>
                      <a:pt x="85" y="58"/>
                      <a:pt x="87" y="55"/>
                    </a:cubicBezTo>
                    <a:cubicBezTo>
                      <a:pt x="88" y="54"/>
                      <a:pt x="90" y="52"/>
                      <a:pt x="89" y="50"/>
                    </a:cubicBezTo>
                    <a:cubicBezTo>
                      <a:pt x="88" y="49"/>
                      <a:pt x="85" y="49"/>
                      <a:pt x="84" y="49"/>
                    </a:cubicBezTo>
                    <a:cubicBezTo>
                      <a:pt x="83" y="48"/>
                      <a:pt x="84" y="46"/>
                      <a:pt x="84" y="46"/>
                    </a:cubicBezTo>
                    <a:cubicBezTo>
                      <a:pt x="83" y="44"/>
                      <a:pt x="83" y="41"/>
                      <a:pt x="84" y="40"/>
                    </a:cubicBezTo>
                    <a:cubicBezTo>
                      <a:pt x="86" y="38"/>
                      <a:pt x="83" y="37"/>
                      <a:pt x="82" y="36"/>
                    </a:cubicBezTo>
                    <a:cubicBezTo>
                      <a:pt x="82" y="35"/>
                      <a:pt x="84" y="32"/>
                      <a:pt x="85" y="31"/>
                    </a:cubicBezTo>
                    <a:cubicBezTo>
                      <a:pt x="85" y="30"/>
                      <a:pt x="87" y="20"/>
                      <a:pt x="86" y="20"/>
                    </a:cubicBezTo>
                    <a:cubicBezTo>
                      <a:pt x="83" y="20"/>
                      <a:pt x="82" y="20"/>
                      <a:pt x="79" y="18"/>
                    </a:cubicBezTo>
                    <a:cubicBezTo>
                      <a:pt x="78" y="17"/>
                      <a:pt x="77" y="16"/>
                      <a:pt x="76" y="15"/>
                    </a:cubicBezTo>
                    <a:cubicBezTo>
                      <a:pt x="75" y="14"/>
                      <a:pt x="72" y="14"/>
                      <a:pt x="71" y="13"/>
                    </a:cubicBezTo>
                    <a:cubicBezTo>
                      <a:pt x="69" y="13"/>
                      <a:pt x="68" y="13"/>
                      <a:pt x="66" y="12"/>
                    </a:cubicBezTo>
                    <a:cubicBezTo>
                      <a:pt x="65" y="10"/>
                      <a:pt x="63" y="11"/>
                      <a:pt x="61" y="11"/>
                    </a:cubicBezTo>
                    <a:cubicBezTo>
                      <a:pt x="60" y="12"/>
                      <a:pt x="58" y="11"/>
                      <a:pt x="57" y="12"/>
                    </a:cubicBezTo>
                    <a:cubicBezTo>
                      <a:pt x="55" y="12"/>
                      <a:pt x="54" y="14"/>
                      <a:pt x="53" y="15"/>
                    </a:cubicBezTo>
                    <a:cubicBezTo>
                      <a:pt x="52" y="16"/>
                      <a:pt x="49" y="15"/>
                      <a:pt x="49" y="17"/>
                    </a:cubicBezTo>
                    <a:cubicBezTo>
                      <a:pt x="49" y="19"/>
                      <a:pt x="48" y="19"/>
                      <a:pt x="46" y="20"/>
                    </a:cubicBezTo>
                    <a:cubicBezTo>
                      <a:pt x="41" y="21"/>
                      <a:pt x="37" y="21"/>
                      <a:pt x="33" y="18"/>
                    </a:cubicBezTo>
                    <a:cubicBezTo>
                      <a:pt x="32" y="17"/>
                      <a:pt x="31" y="16"/>
                      <a:pt x="30" y="16"/>
                    </a:cubicBezTo>
                    <a:cubicBezTo>
                      <a:pt x="28" y="14"/>
                      <a:pt x="27" y="15"/>
                      <a:pt x="25" y="15"/>
                    </a:cubicBezTo>
                    <a:cubicBezTo>
                      <a:pt x="24" y="14"/>
                      <a:pt x="24" y="11"/>
                      <a:pt x="24" y="10"/>
                    </a:cubicBezTo>
                    <a:cubicBezTo>
                      <a:pt x="21" y="9"/>
                      <a:pt x="20" y="8"/>
                      <a:pt x="20" y="5"/>
                    </a:cubicBezTo>
                    <a:cubicBezTo>
                      <a:pt x="20" y="0"/>
                      <a:pt x="16" y="3"/>
                      <a:pt x="14" y="5"/>
                    </a:cubicBezTo>
                    <a:cubicBezTo>
                      <a:pt x="13" y="6"/>
                      <a:pt x="12" y="7"/>
                      <a:pt x="11" y="7"/>
                    </a:cubicBezTo>
                    <a:cubicBezTo>
                      <a:pt x="9" y="6"/>
                      <a:pt x="6" y="6"/>
                      <a:pt x="5" y="4"/>
                    </a:cubicBezTo>
                    <a:cubicBezTo>
                      <a:pt x="3" y="2"/>
                      <a:pt x="3" y="1"/>
                      <a:pt x="1" y="3"/>
                    </a:cubicBezTo>
                    <a:cubicBezTo>
                      <a:pt x="1" y="4"/>
                      <a:pt x="0" y="4"/>
                      <a:pt x="0" y="5"/>
                    </a:cubicBezTo>
                    <a:cubicBezTo>
                      <a:pt x="0" y="6"/>
                      <a:pt x="0" y="7"/>
                      <a:pt x="1" y="8"/>
                    </a:cubicBezTo>
                    <a:cubicBezTo>
                      <a:pt x="1" y="8"/>
                      <a:pt x="2" y="10"/>
                      <a:pt x="1" y="10"/>
                    </a:cubicBezTo>
                    <a:cubicBezTo>
                      <a:pt x="1" y="11"/>
                      <a:pt x="0" y="11"/>
                      <a:pt x="1" y="12"/>
                    </a:cubicBezTo>
                    <a:cubicBezTo>
                      <a:pt x="1" y="13"/>
                      <a:pt x="3" y="13"/>
                      <a:pt x="3" y="14"/>
                    </a:cubicBezTo>
                    <a:cubicBezTo>
                      <a:pt x="3" y="15"/>
                      <a:pt x="2" y="16"/>
                      <a:pt x="3" y="16"/>
                    </a:cubicBezTo>
                    <a:cubicBezTo>
                      <a:pt x="4" y="18"/>
                      <a:pt x="4" y="19"/>
                      <a:pt x="5" y="21"/>
                    </a:cubicBezTo>
                    <a:cubicBezTo>
                      <a:pt x="6" y="22"/>
                      <a:pt x="6" y="23"/>
                      <a:pt x="8" y="24"/>
                    </a:cubicBezTo>
                    <a:cubicBezTo>
                      <a:pt x="8" y="24"/>
                      <a:pt x="10" y="25"/>
                      <a:pt x="10" y="25"/>
                    </a:cubicBezTo>
                    <a:cubicBezTo>
                      <a:pt x="11" y="29"/>
                      <a:pt x="2" y="33"/>
                      <a:pt x="8" y="37"/>
                    </a:cubicBezTo>
                    <a:cubicBezTo>
                      <a:pt x="10" y="38"/>
                      <a:pt x="10" y="40"/>
                      <a:pt x="12" y="41"/>
                    </a:cubicBezTo>
                    <a:cubicBezTo>
                      <a:pt x="14" y="43"/>
                      <a:pt x="16" y="44"/>
                      <a:pt x="18" y="47"/>
                    </a:cubicBezTo>
                    <a:cubicBezTo>
                      <a:pt x="18" y="48"/>
                      <a:pt x="17" y="49"/>
                      <a:pt x="17" y="50"/>
                    </a:cubicBezTo>
                    <a:cubicBezTo>
                      <a:pt x="18" y="51"/>
                      <a:pt x="20" y="51"/>
                      <a:pt x="19" y="52"/>
                    </a:cubicBezTo>
                    <a:cubicBezTo>
                      <a:pt x="19" y="55"/>
                      <a:pt x="21" y="56"/>
                      <a:pt x="22" y="58"/>
                    </a:cubicBezTo>
                    <a:cubicBezTo>
                      <a:pt x="24" y="57"/>
                      <a:pt x="23" y="56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7" y="56"/>
                      <a:pt x="25" y="56"/>
                      <a:pt x="26" y="57"/>
                    </a:cubicBezTo>
                    <a:cubicBezTo>
                      <a:pt x="27" y="58"/>
                      <a:pt x="28" y="55"/>
                      <a:pt x="30" y="57"/>
                    </a:cubicBezTo>
                    <a:cubicBezTo>
                      <a:pt x="32" y="60"/>
                      <a:pt x="33" y="63"/>
                      <a:pt x="35" y="66"/>
                    </a:cubicBezTo>
                    <a:cubicBezTo>
                      <a:pt x="37" y="69"/>
                      <a:pt x="42" y="72"/>
                      <a:pt x="46" y="74"/>
                    </a:cubicBezTo>
                    <a:cubicBezTo>
                      <a:pt x="48" y="75"/>
                      <a:pt x="50" y="75"/>
                      <a:pt x="52" y="76"/>
                    </a:cubicBezTo>
                    <a:cubicBezTo>
                      <a:pt x="53" y="76"/>
                      <a:pt x="56" y="75"/>
                      <a:pt x="56" y="75"/>
                    </a:cubicBezTo>
                    <a:cubicBezTo>
                      <a:pt x="56" y="75"/>
                      <a:pt x="56" y="76"/>
                      <a:pt x="56" y="76"/>
                    </a:cubicBezTo>
                    <a:cubicBezTo>
                      <a:pt x="57" y="76"/>
                      <a:pt x="60" y="74"/>
                      <a:pt x="61" y="73"/>
                    </a:cubicBezTo>
                    <a:cubicBezTo>
                      <a:pt x="61" y="73"/>
                      <a:pt x="60" y="73"/>
                      <a:pt x="60" y="73"/>
                    </a:cubicBezTo>
                    <a:cubicBezTo>
                      <a:pt x="60" y="72"/>
                      <a:pt x="62" y="73"/>
                      <a:pt x="62" y="73"/>
                    </a:cubicBezTo>
                    <a:cubicBezTo>
                      <a:pt x="64" y="74"/>
                      <a:pt x="64" y="75"/>
                      <a:pt x="65" y="77"/>
                    </a:cubicBezTo>
                    <a:cubicBezTo>
                      <a:pt x="66" y="80"/>
                      <a:pt x="67" y="80"/>
                      <a:pt x="69" y="81"/>
                    </a:cubicBezTo>
                    <a:cubicBezTo>
                      <a:pt x="75" y="82"/>
                      <a:pt x="82" y="83"/>
                      <a:pt x="88" y="84"/>
                    </a:cubicBezTo>
                    <a:cubicBezTo>
                      <a:pt x="88" y="80"/>
                      <a:pt x="89" y="79"/>
                      <a:pt x="92" y="77"/>
                    </a:cubicBezTo>
                    <a:cubicBezTo>
                      <a:pt x="94" y="76"/>
                      <a:pt x="99" y="75"/>
                      <a:pt x="95" y="73"/>
                    </a:cubicBezTo>
                    <a:cubicBezTo>
                      <a:pt x="94" y="72"/>
                      <a:pt x="97" y="74"/>
                      <a:pt x="95" y="7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7" name="Freeform 677"/>
              <p:cNvSpPr>
                <a:spLocks/>
              </p:cNvSpPr>
              <p:nvPr/>
            </p:nvSpPr>
            <p:spPr bwMode="auto">
              <a:xfrm>
                <a:off x="13741597" y="7070776"/>
                <a:ext cx="73250" cy="54156"/>
              </a:xfrm>
              <a:custGeom>
                <a:avLst/>
                <a:gdLst>
                  <a:gd name="T0" fmla="*/ 1 w 8"/>
                  <a:gd name="T1" fmla="*/ 1 h 6"/>
                  <a:gd name="T2" fmla="*/ 3 w 8"/>
                  <a:gd name="T3" fmla="*/ 4 h 6"/>
                  <a:gd name="T4" fmla="*/ 8 w 8"/>
                  <a:gd name="T5" fmla="*/ 6 h 6"/>
                  <a:gd name="T6" fmla="*/ 0 w 8"/>
                  <a:gd name="T7" fmla="*/ 0 h 6"/>
                  <a:gd name="T8" fmla="*/ 1 w 8"/>
                  <a:gd name="T9" fmla="*/ 1 h 6"/>
                  <a:gd name="T10" fmla="*/ 1 w 8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6">
                    <a:moveTo>
                      <a:pt x="1" y="1"/>
                    </a:moveTo>
                    <a:cubicBezTo>
                      <a:pt x="2" y="1"/>
                      <a:pt x="2" y="3"/>
                      <a:pt x="3" y="4"/>
                    </a:cubicBezTo>
                    <a:cubicBezTo>
                      <a:pt x="5" y="4"/>
                      <a:pt x="6" y="5"/>
                      <a:pt x="8" y="6"/>
                    </a:cubicBezTo>
                    <a:cubicBezTo>
                      <a:pt x="7" y="2"/>
                      <a:pt x="3" y="1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2" y="1"/>
                      <a:pt x="0" y="1"/>
                      <a:pt x="1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8" name="Freeform 678"/>
              <p:cNvSpPr>
                <a:spLocks/>
              </p:cNvSpPr>
              <p:nvPr/>
            </p:nvSpPr>
            <p:spPr bwMode="auto">
              <a:xfrm>
                <a:off x="13525034" y="6844600"/>
                <a:ext cx="328029" cy="168837"/>
              </a:xfrm>
              <a:custGeom>
                <a:avLst/>
                <a:gdLst>
                  <a:gd name="T0" fmla="*/ 26 w 35"/>
                  <a:gd name="T1" fmla="*/ 15 h 18"/>
                  <a:gd name="T2" fmla="*/ 30 w 35"/>
                  <a:gd name="T3" fmla="*/ 17 h 18"/>
                  <a:gd name="T4" fmla="*/ 34 w 35"/>
                  <a:gd name="T5" fmla="*/ 17 h 18"/>
                  <a:gd name="T6" fmla="*/ 33 w 35"/>
                  <a:gd name="T7" fmla="*/ 12 h 18"/>
                  <a:gd name="T8" fmla="*/ 30 w 35"/>
                  <a:gd name="T9" fmla="*/ 10 h 18"/>
                  <a:gd name="T10" fmla="*/ 27 w 35"/>
                  <a:gd name="T11" fmla="*/ 7 h 18"/>
                  <a:gd name="T12" fmla="*/ 19 w 35"/>
                  <a:gd name="T13" fmla="*/ 6 h 18"/>
                  <a:gd name="T14" fmla="*/ 9 w 35"/>
                  <a:gd name="T15" fmla="*/ 4 h 18"/>
                  <a:gd name="T16" fmla="*/ 0 w 35"/>
                  <a:gd name="T17" fmla="*/ 2 h 18"/>
                  <a:gd name="T18" fmla="*/ 8 w 35"/>
                  <a:gd name="T19" fmla="*/ 14 h 18"/>
                  <a:gd name="T20" fmla="*/ 18 w 35"/>
                  <a:gd name="T21" fmla="*/ 18 h 18"/>
                  <a:gd name="T22" fmla="*/ 26 w 35"/>
                  <a:gd name="T23" fmla="*/ 15 h 18"/>
                  <a:gd name="T24" fmla="*/ 26 w 35"/>
                  <a:gd name="T2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18">
                    <a:moveTo>
                      <a:pt x="26" y="15"/>
                    </a:moveTo>
                    <a:cubicBezTo>
                      <a:pt x="27" y="14"/>
                      <a:pt x="29" y="16"/>
                      <a:pt x="30" y="17"/>
                    </a:cubicBezTo>
                    <a:cubicBezTo>
                      <a:pt x="30" y="17"/>
                      <a:pt x="34" y="17"/>
                      <a:pt x="34" y="17"/>
                    </a:cubicBezTo>
                    <a:cubicBezTo>
                      <a:pt x="35" y="16"/>
                      <a:pt x="30" y="12"/>
                      <a:pt x="33" y="12"/>
                    </a:cubicBezTo>
                    <a:cubicBezTo>
                      <a:pt x="32" y="11"/>
                      <a:pt x="30" y="11"/>
                      <a:pt x="30" y="10"/>
                    </a:cubicBezTo>
                    <a:cubicBezTo>
                      <a:pt x="30" y="8"/>
                      <a:pt x="29" y="7"/>
                      <a:pt x="27" y="7"/>
                    </a:cubicBezTo>
                    <a:cubicBezTo>
                      <a:pt x="24" y="7"/>
                      <a:pt x="22" y="8"/>
                      <a:pt x="19" y="6"/>
                    </a:cubicBezTo>
                    <a:cubicBezTo>
                      <a:pt x="16" y="5"/>
                      <a:pt x="13" y="5"/>
                      <a:pt x="9" y="4"/>
                    </a:cubicBezTo>
                    <a:cubicBezTo>
                      <a:pt x="6" y="3"/>
                      <a:pt x="4" y="0"/>
                      <a:pt x="0" y="2"/>
                    </a:cubicBezTo>
                    <a:cubicBezTo>
                      <a:pt x="3" y="6"/>
                      <a:pt x="11" y="7"/>
                      <a:pt x="8" y="14"/>
                    </a:cubicBezTo>
                    <a:cubicBezTo>
                      <a:pt x="11" y="14"/>
                      <a:pt x="18" y="14"/>
                      <a:pt x="18" y="18"/>
                    </a:cubicBezTo>
                    <a:cubicBezTo>
                      <a:pt x="18" y="15"/>
                      <a:pt x="24" y="15"/>
                      <a:pt x="26" y="15"/>
                    </a:cubicBezTo>
                    <a:cubicBezTo>
                      <a:pt x="27" y="14"/>
                      <a:pt x="19" y="15"/>
                      <a:pt x="26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9" name="Freeform 679"/>
              <p:cNvSpPr>
                <a:spLocks/>
              </p:cNvSpPr>
              <p:nvPr/>
            </p:nvSpPr>
            <p:spPr bwMode="auto">
              <a:xfrm>
                <a:off x="13751153" y="6956097"/>
                <a:ext cx="251592" cy="197506"/>
              </a:xfrm>
              <a:custGeom>
                <a:avLst/>
                <a:gdLst>
                  <a:gd name="T0" fmla="*/ 8 w 27"/>
                  <a:gd name="T1" fmla="*/ 2 h 21"/>
                  <a:gd name="T2" fmla="*/ 10 w 27"/>
                  <a:gd name="T3" fmla="*/ 5 h 21"/>
                  <a:gd name="T4" fmla="*/ 7 w 27"/>
                  <a:gd name="T5" fmla="*/ 5 h 21"/>
                  <a:gd name="T6" fmla="*/ 4 w 27"/>
                  <a:gd name="T7" fmla="*/ 3 h 21"/>
                  <a:gd name="T8" fmla="*/ 4 w 27"/>
                  <a:gd name="T9" fmla="*/ 7 h 21"/>
                  <a:gd name="T10" fmla="*/ 6 w 27"/>
                  <a:gd name="T11" fmla="*/ 11 h 21"/>
                  <a:gd name="T12" fmla="*/ 8 w 27"/>
                  <a:gd name="T13" fmla="*/ 14 h 21"/>
                  <a:gd name="T14" fmla="*/ 9 w 27"/>
                  <a:gd name="T15" fmla="*/ 17 h 21"/>
                  <a:gd name="T16" fmla="*/ 16 w 27"/>
                  <a:gd name="T17" fmla="*/ 13 h 21"/>
                  <a:gd name="T18" fmla="*/ 17 w 27"/>
                  <a:gd name="T19" fmla="*/ 16 h 21"/>
                  <a:gd name="T20" fmla="*/ 21 w 27"/>
                  <a:gd name="T21" fmla="*/ 21 h 21"/>
                  <a:gd name="T22" fmla="*/ 21 w 27"/>
                  <a:gd name="T23" fmla="*/ 18 h 21"/>
                  <a:gd name="T24" fmla="*/ 23 w 27"/>
                  <a:gd name="T25" fmla="*/ 16 h 21"/>
                  <a:gd name="T26" fmla="*/ 25 w 27"/>
                  <a:gd name="T27" fmla="*/ 11 h 21"/>
                  <a:gd name="T28" fmla="*/ 19 w 27"/>
                  <a:gd name="T29" fmla="*/ 1 h 21"/>
                  <a:gd name="T30" fmla="*/ 12 w 27"/>
                  <a:gd name="T31" fmla="*/ 2 h 21"/>
                  <a:gd name="T32" fmla="*/ 9 w 27"/>
                  <a:gd name="T33" fmla="*/ 0 h 21"/>
                  <a:gd name="T34" fmla="*/ 8 w 27"/>
                  <a:gd name="T35" fmla="*/ 2 h 21"/>
                  <a:gd name="T36" fmla="*/ 8 w 27"/>
                  <a:gd name="T37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21">
                    <a:moveTo>
                      <a:pt x="8" y="2"/>
                    </a:moveTo>
                    <a:cubicBezTo>
                      <a:pt x="8" y="2"/>
                      <a:pt x="11" y="4"/>
                      <a:pt x="10" y="5"/>
                    </a:cubicBezTo>
                    <a:cubicBezTo>
                      <a:pt x="10" y="5"/>
                      <a:pt x="7" y="5"/>
                      <a:pt x="7" y="5"/>
                    </a:cubicBezTo>
                    <a:cubicBezTo>
                      <a:pt x="5" y="5"/>
                      <a:pt x="5" y="3"/>
                      <a:pt x="4" y="3"/>
                    </a:cubicBezTo>
                    <a:cubicBezTo>
                      <a:pt x="0" y="2"/>
                      <a:pt x="4" y="6"/>
                      <a:pt x="4" y="7"/>
                    </a:cubicBezTo>
                    <a:cubicBezTo>
                      <a:pt x="4" y="10"/>
                      <a:pt x="7" y="8"/>
                      <a:pt x="6" y="11"/>
                    </a:cubicBezTo>
                    <a:cubicBezTo>
                      <a:pt x="5" y="13"/>
                      <a:pt x="7" y="13"/>
                      <a:pt x="8" y="14"/>
                    </a:cubicBezTo>
                    <a:cubicBezTo>
                      <a:pt x="9" y="14"/>
                      <a:pt x="9" y="16"/>
                      <a:pt x="9" y="17"/>
                    </a:cubicBezTo>
                    <a:cubicBezTo>
                      <a:pt x="10" y="16"/>
                      <a:pt x="14" y="14"/>
                      <a:pt x="16" y="13"/>
                    </a:cubicBezTo>
                    <a:cubicBezTo>
                      <a:pt x="17" y="13"/>
                      <a:pt x="17" y="15"/>
                      <a:pt x="17" y="16"/>
                    </a:cubicBezTo>
                    <a:cubicBezTo>
                      <a:pt x="17" y="19"/>
                      <a:pt x="18" y="20"/>
                      <a:pt x="21" y="21"/>
                    </a:cubicBezTo>
                    <a:cubicBezTo>
                      <a:pt x="21" y="20"/>
                      <a:pt x="21" y="18"/>
                      <a:pt x="21" y="18"/>
                    </a:cubicBezTo>
                    <a:cubicBezTo>
                      <a:pt x="22" y="17"/>
                      <a:pt x="23" y="17"/>
                      <a:pt x="23" y="16"/>
                    </a:cubicBezTo>
                    <a:cubicBezTo>
                      <a:pt x="24" y="14"/>
                      <a:pt x="24" y="12"/>
                      <a:pt x="25" y="11"/>
                    </a:cubicBezTo>
                    <a:cubicBezTo>
                      <a:pt x="27" y="8"/>
                      <a:pt x="21" y="2"/>
                      <a:pt x="19" y="1"/>
                    </a:cubicBezTo>
                    <a:cubicBezTo>
                      <a:pt x="17" y="4"/>
                      <a:pt x="15" y="4"/>
                      <a:pt x="12" y="2"/>
                    </a:cubicBezTo>
                    <a:cubicBezTo>
                      <a:pt x="12" y="1"/>
                      <a:pt x="10" y="0"/>
                      <a:pt x="9" y="0"/>
                    </a:cubicBezTo>
                    <a:cubicBezTo>
                      <a:pt x="8" y="0"/>
                      <a:pt x="8" y="1"/>
                      <a:pt x="8" y="2"/>
                    </a:cubicBezTo>
                    <a:cubicBezTo>
                      <a:pt x="9" y="3"/>
                      <a:pt x="7" y="0"/>
                      <a:pt x="8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0" name="Freeform 680"/>
              <p:cNvSpPr>
                <a:spLocks/>
              </p:cNvSpPr>
              <p:nvPr/>
            </p:nvSpPr>
            <p:spPr bwMode="auto">
              <a:xfrm>
                <a:off x="13833954" y="7574093"/>
                <a:ext cx="82803" cy="95566"/>
              </a:xfrm>
              <a:custGeom>
                <a:avLst/>
                <a:gdLst>
                  <a:gd name="T0" fmla="*/ 3 w 9"/>
                  <a:gd name="T1" fmla="*/ 2 h 10"/>
                  <a:gd name="T2" fmla="*/ 0 w 9"/>
                  <a:gd name="T3" fmla="*/ 7 h 10"/>
                  <a:gd name="T4" fmla="*/ 4 w 9"/>
                  <a:gd name="T5" fmla="*/ 8 h 10"/>
                  <a:gd name="T6" fmla="*/ 9 w 9"/>
                  <a:gd name="T7" fmla="*/ 10 h 10"/>
                  <a:gd name="T8" fmla="*/ 7 w 9"/>
                  <a:gd name="T9" fmla="*/ 5 h 10"/>
                  <a:gd name="T10" fmla="*/ 8 w 9"/>
                  <a:gd name="T11" fmla="*/ 3 h 10"/>
                  <a:gd name="T12" fmla="*/ 3 w 9"/>
                  <a:gd name="T13" fmla="*/ 2 h 10"/>
                  <a:gd name="T14" fmla="*/ 3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3" y="2"/>
                    </a:moveTo>
                    <a:cubicBezTo>
                      <a:pt x="1" y="3"/>
                      <a:pt x="0" y="5"/>
                      <a:pt x="0" y="7"/>
                    </a:cubicBezTo>
                    <a:cubicBezTo>
                      <a:pt x="1" y="7"/>
                      <a:pt x="4" y="7"/>
                      <a:pt x="4" y="8"/>
                    </a:cubicBezTo>
                    <a:cubicBezTo>
                      <a:pt x="6" y="10"/>
                      <a:pt x="7" y="10"/>
                      <a:pt x="9" y="10"/>
                    </a:cubicBezTo>
                    <a:cubicBezTo>
                      <a:pt x="9" y="10"/>
                      <a:pt x="7" y="5"/>
                      <a:pt x="7" y="5"/>
                    </a:cubicBezTo>
                    <a:cubicBezTo>
                      <a:pt x="8" y="5"/>
                      <a:pt x="9" y="5"/>
                      <a:pt x="8" y="3"/>
                    </a:cubicBezTo>
                    <a:cubicBezTo>
                      <a:pt x="6" y="2"/>
                      <a:pt x="5" y="0"/>
                      <a:pt x="3" y="2"/>
                    </a:cubicBezTo>
                    <a:cubicBezTo>
                      <a:pt x="1" y="4"/>
                      <a:pt x="4" y="1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1" name="Freeform 681"/>
              <p:cNvSpPr>
                <a:spLocks/>
              </p:cNvSpPr>
              <p:nvPr/>
            </p:nvSpPr>
            <p:spPr bwMode="auto">
              <a:xfrm>
                <a:off x="13311662" y="7220495"/>
                <a:ext cx="324842" cy="251657"/>
              </a:xfrm>
              <a:custGeom>
                <a:avLst/>
                <a:gdLst>
                  <a:gd name="T0" fmla="*/ 29 w 35"/>
                  <a:gd name="T1" fmla="*/ 10 h 27"/>
                  <a:gd name="T2" fmla="*/ 30 w 35"/>
                  <a:gd name="T3" fmla="*/ 7 h 27"/>
                  <a:gd name="T4" fmla="*/ 29 w 35"/>
                  <a:gd name="T5" fmla="*/ 5 h 27"/>
                  <a:gd name="T6" fmla="*/ 35 w 35"/>
                  <a:gd name="T7" fmla="*/ 0 h 27"/>
                  <a:gd name="T8" fmla="*/ 25 w 35"/>
                  <a:gd name="T9" fmla="*/ 1 h 27"/>
                  <a:gd name="T10" fmla="*/ 19 w 35"/>
                  <a:gd name="T11" fmla="*/ 2 h 27"/>
                  <a:gd name="T12" fmla="*/ 13 w 35"/>
                  <a:gd name="T13" fmla="*/ 2 h 27"/>
                  <a:gd name="T14" fmla="*/ 8 w 35"/>
                  <a:gd name="T15" fmla="*/ 2 h 27"/>
                  <a:gd name="T16" fmla="*/ 7 w 35"/>
                  <a:gd name="T17" fmla="*/ 4 h 27"/>
                  <a:gd name="T18" fmla="*/ 6 w 35"/>
                  <a:gd name="T19" fmla="*/ 6 h 27"/>
                  <a:gd name="T20" fmla="*/ 3 w 35"/>
                  <a:gd name="T21" fmla="*/ 6 h 27"/>
                  <a:gd name="T22" fmla="*/ 3 w 35"/>
                  <a:gd name="T23" fmla="*/ 10 h 27"/>
                  <a:gd name="T24" fmla="*/ 4 w 35"/>
                  <a:gd name="T25" fmla="*/ 14 h 27"/>
                  <a:gd name="T26" fmla="*/ 2 w 35"/>
                  <a:gd name="T27" fmla="*/ 22 h 27"/>
                  <a:gd name="T28" fmla="*/ 7 w 35"/>
                  <a:gd name="T29" fmla="*/ 27 h 27"/>
                  <a:gd name="T30" fmla="*/ 13 w 35"/>
                  <a:gd name="T31" fmla="*/ 24 h 27"/>
                  <a:gd name="T32" fmla="*/ 22 w 35"/>
                  <a:gd name="T33" fmla="*/ 19 h 27"/>
                  <a:gd name="T34" fmla="*/ 28 w 35"/>
                  <a:gd name="T35" fmla="*/ 15 h 27"/>
                  <a:gd name="T36" fmla="*/ 29 w 35"/>
                  <a:gd name="T37" fmla="*/ 10 h 27"/>
                  <a:gd name="T38" fmla="*/ 29 w 35"/>
                  <a:gd name="T39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5" h="27">
                    <a:moveTo>
                      <a:pt x="29" y="10"/>
                    </a:moveTo>
                    <a:cubicBezTo>
                      <a:pt x="30" y="9"/>
                      <a:pt x="31" y="8"/>
                      <a:pt x="30" y="7"/>
                    </a:cubicBezTo>
                    <a:cubicBezTo>
                      <a:pt x="29" y="6"/>
                      <a:pt x="28" y="6"/>
                      <a:pt x="29" y="5"/>
                    </a:cubicBezTo>
                    <a:cubicBezTo>
                      <a:pt x="31" y="3"/>
                      <a:pt x="35" y="3"/>
                      <a:pt x="35" y="0"/>
                    </a:cubicBezTo>
                    <a:cubicBezTo>
                      <a:pt x="32" y="0"/>
                      <a:pt x="28" y="0"/>
                      <a:pt x="25" y="1"/>
                    </a:cubicBezTo>
                    <a:cubicBezTo>
                      <a:pt x="23" y="1"/>
                      <a:pt x="21" y="2"/>
                      <a:pt x="19" y="2"/>
                    </a:cubicBezTo>
                    <a:cubicBezTo>
                      <a:pt x="16" y="2"/>
                      <a:pt x="15" y="1"/>
                      <a:pt x="13" y="2"/>
                    </a:cubicBezTo>
                    <a:cubicBezTo>
                      <a:pt x="11" y="3"/>
                      <a:pt x="10" y="3"/>
                      <a:pt x="8" y="2"/>
                    </a:cubicBezTo>
                    <a:cubicBezTo>
                      <a:pt x="6" y="0"/>
                      <a:pt x="7" y="4"/>
                      <a:pt x="7" y="4"/>
                    </a:cubicBezTo>
                    <a:cubicBezTo>
                      <a:pt x="6" y="5"/>
                      <a:pt x="6" y="6"/>
                      <a:pt x="6" y="6"/>
                    </a:cubicBezTo>
                    <a:cubicBezTo>
                      <a:pt x="5" y="8"/>
                      <a:pt x="4" y="6"/>
                      <a:pt x="3" y="6"/>
                    </a:cubicBezTo>
                    <a:cubicBezTo>
                      <a:pt x="2" y="7"/>
                      <a:pt x="3" y="9"/>
                      <a:pt x="3" y="10"/>
                    </a:cubicBezTo>
                    <a:cubicBezTo>
                      <a:pt x="3" y="11"/>
                      <a:pt x="2" y="13"/>
                      <a:pt x="4" y="14"/>
                    </a:cubicBezTo>
                    <a:cubicBezTo>
                      <a:pt x="9" y="17"/>
                      <a:pt x="5" y="19"/>
                      <a:pt x="2" y="22"/>
                    </a:cubicBezTo>
                    <a:cubicBezTo>
                      <a:pt x="0" y="24"/>
                      <a:pt x="5" y="27"/>
                      <a:pt x="7" y="27"/>
                    </a:cubicBezTo>
                    <a:cubicBezTo>
                      <a:pt x="9" y="27"/>
                      <a:pt x="11" y="25"/>
                      <a:pt x="13" y="24"/>
                    </a:cubicBezTo>
                    <a:cubicBezTo>
                      <a:pt x="16" y="22"/>
                      <a:pt x="19" y="21"/>
                      <a:pt x="22" y="19"/>
                    </a:cubicBezTo>
                    <a:cubicBezTo>
                      <a:pt x="24" y="18"/>
                      <a:pt x="26" y="17"/>
                      <a:pt x="28" y="15"/>
                    </a:cubicBezTo>
                    <a:cubicBezTo>
                      <a:pt x="29" y="13"/>
                      <a:pt x="28" y="11"/>
                      <a:pt x="29" y="10"/>
                    </a:cubicBezTo>
                    <a:cubicBezTo>
                      <a:pt x="30" y="8"/>
                      <a:pt x="29" y="11"/>
                      <a:pt x="29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2" name="Freeform 682"/>
              <p:cNvSpPr>
                <a:spLocks/>
              </p:cNvSpPr>
              <p:nvPr/>
            </p:nvSpPr>
            <p:spPr bwMode="auto">
              <a:xfrm>
                <a:off x="13461341" y="7201383"/>
                <a:ext cx="464969" cy="439605"/>
              </a:xfrm>
              <a:custGeom>
                <a:avLst/>
                <a:gdLst>
                  <a:gd name="T0" fmla="*/ 47 w 50"/>
                  <a:gd name="T1" fmla="*/ 36 h 47"/>
                  <a:gd name="T2" fmla="*/ 45 w 50"/>
                  <a:gd name="T3" fmla="*/ 34 h 47"/>
                  <a:gd name="T4" fmla="*/ 46 w 50"/>
                  <a:gd name="T5" fmla="*/ 32 h 47"/>
                  <a:gd name="T6" fmla="*/ 41 w 50"/>
                  <a:gd name="T7" fmla="*/ 27 h 47"/>
                  <a:gd name="T8" fmla="*/ 38 w 50"/>
                  <a:gd name="T9" fmla="*/ 25 h 47"/>
                  <a:gd name="T10" fmla="*/ 35 w 50"/>
                  <a:gd name="T11" fmla="*/ 18 h 47"/>
                  <a:gd name="T12" fmla="*/ 38 w 50"/>
                  <a:gd name="T13" fmla="*/ 10 h 47"/>
                  <a:gd name="T14" fmla="*/ 34 w 50"/>
                  <a:gd name="T15" fmla="*/ 6 h 47"/>
                  <a:gd name="T16" fmla="*/ 32 w 50"/>
                  <a:gd name="T17" fmla="*/ 2 h 47"/>
                  <a:gd name="T18" fmla="*/ 30 w 50"/>
                  <a:gd name="T19" fmla="*/ 3 h 47"/>
                  <a:gd name="T20" fmla="*/ 28 w 50"/>
                  <a:gd name="T21" fmla="*/ 1 h 47"/>
                  <a:gd name="T22" fmla="*/ 25 w 50"/>
                  <a:gd name="T23" fmla="*/ 2 h 47"/>
                  <a:gd name="T24" fmla="*/ 20 w 50"/>
                  <a:gd name="T25" fmla="*/ 1 h 47"/>
                  <a:gd name="T26" fmla="*/ 18 w 50"/>
                  <a:gd name="T27" fmla="*/ 4 h 47"/>
                  <a:gd name="T28" fmla="*/ 13 w 50"/>
                  <a:gd name="T29" fmla="*/ 7 h 47"/>
                  <a:gd name="T30" fmla="*/ 14 w 50"/>
                  <a:gd name="T31" fmla="*/ 10 h 47"/>
                  <a:gd name="T32" fmla="*/ 13 w 50"/>
                  <a:gd name="T33" fmla="*/ 13 h 47"/>
                  <a:gd name="T34" fmla="*/ 9 w 50"/>
                  <a:gd name="T35" fmla="*/ 19 h 47"/>
                  <a:gd name="T36" fmla="*/ 1 w 50"/>
                  <a:gd name="T37" fmla="*/ 25 h 47"/>
                  <a:gd name="T38" fmla="*/ 3 w 50"/>
                  <a:gd name="T39" fmla="*/ 30 h 47"/>
                  <a:gd name="T40" fmla="*/ 9 w 50"/>
                  <a:gd name="T41" fmla="*/ 31 h 47"/>
                  <a:gd name="T42" fmla="*/ 18 w 50"/>
                  <a:gd name="T43" fmla="*/ 36 h 47"/>
                  <a:gd name="T44" fmla="*/ 29 w 50"/>
                  <a:gd name="T45" fmla="*/ 45 h 47"/>
                  <a:gd name="T46" fmla="*/ 38 w 50"/>
                  <a:gd name="T47" fmla="*/ 47 h 47"/>
                  <a:gd name="T48" fmla="*/ 43 w 50"/>
                  <a:gd name="T49" fmla="*/ 42 h 47"/>
                  <a:gd name="T50" fmla="*/ 50 w 50"/>
                  <a:gd name="T51" fmla="*/ 43 h 47"/>
                  <a:gd name="T52" fmla="*/ 47 w 50"/>
                  <a:gd name="T53" fmla="*/ 39 h 47"/>
                  <a:gd name="T54" fmla="*/ 47 w 50"/>
                  <a:gd name="T55" fmla="*/ 36 h 47"/>
                  <a:gd name="T56" fmla="*/ 47 w 50"/>
                  <a:gd name="T57" fmla="*/ 3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47" y="36"/>
                    </a:moveTo>
                    <a:cubicBezTo>
                      <a:pt x="47" y="36"/>
                      <a:pt x="45" y="35"/>
                      <a:pt x="45" y="34"/>
                    </a:cubicBezTo>
                    <a:cubicBezTo>
                      <a:pt x="45" y="33"/>
                      <a:pt x="46" y="33"/>
                      <a:pt x="46" y="32"/>
                    </a:cubicBezTo>
                    <a:cubicBezTo>
                      <a:pt x="45" y="30"/>
                      <a:pt x="43" y="29"/>
                      <a:pt x="41" y="27"/>
                    </a:cubicBezTo>
                    <a:cubicBezTo>
                      <a:pt x="40" y="27"/>
                      <a:pt x="38" y="26"/>
                      <a:pt x="38" y="25"/>
                    </a:cubicBezTo>
                    <a:cubicBezTo>
                      <a:pt x="37" y="23"/>
                      <a:pt x="35" y="21"/>
                      <a:pt x="35" y="18"/>
                    </a:cubicBezTo>
                    <a:cubicBezTo>
                      <a:pt x="34" y="16"/>
                      <a:pt x="40" y="12"/>
                      <a:pt x="38" y="10"/>
                    </a:cubicBezTo>
                    <a:cubicBezTo>
                      <a:pt x="36" y="9"/>
                      <a:pt x="35" y="8"/>
                      <a:pt x="34" y="6"/>
                    </a:cubicBezTo>
                    <a:cubicBezTo>
                      <a:pt x="33" y="5"/>
                      <a:pt x="33" y="3"/>
                      <a:pt x="32" y="2"/>
                    </a:cubicBezTo>
                    <a:cubicBezTo>
                      <a:pt x="31" y="2"/>
                      <a:pt x="31" y="3"/>
                      <a:pt x="30" y="3"/>
                    </a:cubicBezTo>
                    <a:cubicBezTo>
                      <a:pt x="28" y="3"/>
                      <a:pt x="29" y="1"/>
                      <a:pt x="28" y="1"/>
                    </a:cubicBezTo>
                    <a:cubicBezTo>
                      <a:pt x="27" y="1"/>
                      <a:pt x="25" y="2"/>
                      <a:pt x="25" y="2"/>
                    </a:cubicBezTo>
                    <a:cubicBezTo>
                      <a:pt x="23" y="0"/>
                      <a:pt x="22" y="1"/>
                      <a:pt x="20" y="1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6" y="5"/>
                      <a:pt x="14" y="5"/>
                      <a:pt x="13" y="7"/>
                    </a:cubicBezTo>
                    <a:cubicBezTo>
                      <a:pt x="12" y="9"/>
                      <a:pt x="14" y="8"/>
                      <a:pt x="14" y="10"/>
                    </a:cubicBezTo>
                    <a:cubicBezTo>
                      <a:pt x="14" y="11"/>
                      <a:pt x="13" y="11"/>
                      <a:pt x="13" y="13"/>
                    </a:cubicBezTo>
                    <a:cubicBezTo>
                      <a:pt x="13" y="16"/>
                      <a:pt x="12" y="17"/>
                      <a:pt x="9" y="19"/>
                    </a:cubicBezTo>
                    <a:cubicBezTo>
                      <a:pt x="7" y="20"/>
                      <a:pt x="0" y="23"/>
                      <a:pt x="1" y="25"/>
                    </a:cubicBezTo>
                    <a:cubicBezTo>
                      <a:pt x="2" y="26"/>
                      <a:pt x="2" y="29"/>
                      <a:pt x="3" y="30"/>
                    </a:cubicBezTo>
                    <a:cubicBezTo>
                      <a:pt x="4" y="31"/>
                      <a:pt x="8" y="31"/>
                      <a:pt x="9" y="31"/>
                    </a:cubicBezTo>
                    <a:cubicBezTo>
                      <a:pt x="12" y="32"/>
                      <a:pt x="15" y="34"/>
                      <a:pt x="18" y="36"/>
                    </a:cubicBezTo>
                    <a:cubicBezTo>
                      <a:pt x="22" y="39"/>
                      <a:pt x="25" y="42"/>
                      <a:pt x="29" y="45"/>
                    </a:cubicBezTo>
                    <a:cubicBezTo>
                      <a:pt x="32" y="47"/>
                      <a:pt x="35" y="47"/>
                      <a:pt x="38" y="47"/>
                    </a:cubicBezTo>
                    <a:cubicBezTo>
                      <a:pt x="41" y="47"/>
                      <a:pt x="41" y="44"/>
                      <a:pt x="43" y="42"/>
                    </a:cubicBezTo>
                    <a:cubicBezTo>
                      <a:pt x="45" y="40"/>
                      <a:pt x="49" y="44"/>
                      <a:pt x="50" y="43"/>
                    </a:cubicBezTo>
                    <a:cubicBezTo>
                      <a:pt x="49" y="42"/>
                      <a:pt x="48" y="41"/>
                      <a:pt x="47" y="39"/>
                    </a:cubicBezTo>
                    <a:cubicBezTo>
                      <a:pt x="47" y="38"/>
                      <a:pt x="48" y="37"/>
                      <a:pt x="47" y="36"/>
                    </a:cubicBezTo>
                    <a:cubicBezTo>
                      <a:pt x="46" y="35"/>
                      <a:pt x="48" y="37"/>
                      <a:pt x="47" y="3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3" name="Freeform 683"/>
              <p:cNvSpPr>
                <a:spLocks/>
              </p:cNvSpPr>
              <p:nvPr/>
            </p:nvSpPr>
            <p:spPr bwMode="auto">
              <a:xfrm>
                <a:off x="12872168" y="6946541"/>
                <a:ext cx="885351" cy="337667"/>
              </a:xfrm>
              <a:custGeom>
                <a:avLst/>
                <a:gdLst>
                  <a:gd name="T0" fmla="*/ 52 w 95"/>
                  <a:gd name="T1" fmla="*/ 36 h 36"/>
                  <a:gd name="T2" fmla="*/ 54 w 95"/>
                  <a:gd name="T3" fmla="*/ 33 h 36"/>
                  <a:gd name="T4" fmla="*/ 55 w 95"/>
                  <a:gd name="T5" fmla="*/ 31 h 36"/>
                  <a:gd name="T6" fmla="*/ 60 w 95"/>
                  <a:gd name="T7" fmla="*/ 31 h 36"/>
                  <a:gd name="T8" fmla="*/ 64 w 95"/>
                  <a:gd name="T9" fmla="*/ 31 h 36"/>
                  <a:gd name="T10" fmla="*/ 75 w 95"/>
                  <a:gd name="T11" fmla="*/ 29 h 36"/>
                  <a:gd name="T12" fmla="*/ 85 w 95"/>
                  <a:gd name="T13" fmla="*/ 28 h 36"/>
                  <a:gd name="T14" fmla="*/ 90 w 95"/>
                  <a:gd name="T15" fmla="*/ 28 h 36"/>
                  <a:gd name="T16" fmla="*/ 92 w 95"/>
                  <a:gd name="T17" fmla="*/ 30 h 36"/>
                  <a:gd name="T18" fmla="*/ 94 w 95"/>
                  <a:gd name="T19" fmla="*/ 28 h 36"/>
                  <a:gd name="T20" fmla="*/ 92 w 95"/>
                  <a:gd name="T21" fmla="*/ 24 h 36"/>
                  <a:gd name="T22" fmla="*/ 92 w 95"/>
                  <a:gd name="T23" fmla="*/ 22 h 36"/>
                  <a:gd name="T24" fmla="*/ 91 w 95"/>
                  <a:gd name="T25" fmla="*/ 17 h 36"/>
                  <a:gd name="T26" fmla="*/ 93 w 95"/>
                  <a:gd name="T27" fmla="*/ 14 h 36"/>
                  <a:gd name="T28" fmla="*/ 89 w 95"/>
                  <a:gd name="T29" fmla="*/ 8 h 36"/>
                  <a:gd name="T30" fmla="*/ 83 w 95"/>
                  <a:gd name="T31" fmla="*/ 3 h 36"/>
                  <a:gd name="T32" fmla="*/ 80 w 95"/>
                  <a:gd name="T33" fmla="*/ 3 h 36"/>
                  <a:gd name="T34" fmla="*/ 78 w 95"/>
                  <a:gd name="T35" fmla="*/ 3 h 36"/>
                  <a:gd name="T36" fmla="*/ 73 w 95"/>
                  <a:gd name="T37" fmla="*/ 6 h 36"/>
                  <a:gd name="T38" fmla="*/ 63 w 95"/>
                  <a:gd name="T39" fmla="*/ 6 h 36"/>
                  <a:gd name="T40" fmla="*/ 58 w 95"/>
                  <a:gd name="T41" fmla="*/ 6 h 36"/>
                  <a:gd name="T42" fmla="*/ 54 w 95"/>
                  <a:gd name="T43" fmla="*/ 4 h 36"/>
                  <a:gd name="T44" fmla="*/ 50 w 95"/>
                  <a:gd name="T45" fmla="*/ 2 h 36"/>
                  <a:gd name="T46" fmla="*/ 46 w 95"/>
                  <a:gd name="T47" fmla="*/ 0 h 36"/>
                  <a:gd name="T48" fmla="*/ 37 w 95"/>
                  <a:gd name="T49" fmla="*/ 0 h 36"/>
                  <a:gd name="T50" fmla="*/ 29 w 95"/>
                  <a:gd name="T51" fmla="*/ 4 h 36"/>
                  <a:gd name="T52" fmla="*/ 18 w 95"/>
                  <a:gd name="T53" fmla="*/ 5 h 36"/>
                  <a:gd name="T54" fmla="*/ 16 w 95"/>
                  <a:gd name="T55" fmla="*/ 6 h 36"/>
                  <a:gd name="T56" fmla="*/ 18 w 95"/>
                  <a:gd name="T57" fmla="*/ 7 h 36"/>
                  <a:gd name="T58" fmla="*/ 15 w 95"/>
                  <a:gd name="T59" fmla="*/ 8 h 36"/>
                  <a:gd name="T60" fmla="*/ 13 w 95"/>
                  <a:gd name="T61" fmla="*/ 9 h 36"/>
                  <a:gd name="T62" fmla="*/ 4 w 95"/>
                  <a:gd name="T63" fmla="*/ 9 h 36"/>
                  <a:gd name="T64" fmla="*/ 3 w 95"/>
                  <a:gd name="T65" fmla="*/ 11 h 36"/>
                  <a:gd name="T66" fmla="*/ 3 w 95"/>
                  <a:gd name="T67" fmla="*/ 15 h 36"/>
                  <a:gd name="T68" fmla="*/ 5 w 95"/>
                  <a:gd name="T69" fmla="*/ 14 h 36"/>
                  <a:gd name="T70" fmla="*/ 3 w 95"/>
                  <a:gd name="T71" fmla="*/ 17 h 36"/>
                  <a:gd name="T72" fmla="*/ 5 w 95"/>
                  <a:gd name="T73" fmla="*/ 17 h 36"/>
                  <a:gd name="T74" fmla="*/ 5 w 95"/>
                  <a:gd name="T75" fmla="*/ 19 h 36"/>
                  <a:gd name="T76" fmla="*/ 3 w 95"/>
                  <a:gd name="T77" fmla="*/ 20 h 36"/>
                  <a:gd name="T78" fmla="*/ 4 w 95"/>
                  <a:gd name="T79" fmla="*/ 22 h 36"/>
                  <a:gd name="T80" fmla="*/ 4 w 95"/>
                  <a:gd name="T81" fmla="*/ 25 h 36"/>
                  <a:gd name="T82" fmla="*/ 8 w 95"/>
                  <a:gd name="T83" fmla="*/ 27 h 36"/>
                  <a:gd name="T84" fmla="*/ 7 w 95"/>
                  <a:gd name="T85" fmla="*/ 30 h 36"/>
                  <a:gd name="T86" fmla="*/ 10 w 95"/>
                  <a:gd name="T87" fmla="*/ 30 h 36"/>
                  <a:gd name="T88" fmla="*/ 8 w 95"/>
                  <a:gd name="T89" fmla="*/ 31 h 36"/>
                  <a:gd name="T90" fmla="*/ 10 w 95"/>
                  <a:gd name="T91" fmla="*/ 31 h 36"/>
                  <a:gd name="T92" fmla="*/ 9 w 95"/>
                  <a:gd name="T93" fmla="*/ 34 h 36"/>
                  <a:gd name="T94" fmla="*/ 11 w 95"/>
                  <a:gd name="T95" fmla="*/ 35 h 36"/>
                  <a:gd name="T96" fmla="*/ 12 w 95"/>
                  <a:gd name="T97" fmla="*/ 31 h 36"/>
                  <a:gd name="T98" fmla="*/ 16 w 95"/>
                  <a:gd name="T99" fmla="*/ 32 h 36"/>
                  <a:gd name="T100" fmla="*/ 22 w 95"/>
                  <a:gd name="T101" fmla="*/ 33 h 36"/>
                  <a:gd name="T102" fmla="*/ 27 w 95"/>
                  <a:gd name="T103" fmla="*/ 31 h 36"/>
                  <a:gd name="T104" fmla="*/ 35 w 95"/>
                  <a:gd name="T105" fmla="*/ 35 h 36"/>
                  <a:gd name="T106" fmla="*/ 42 w 95"/>
                  <a:gd name="T107" fmla="*/ 32 h 36"/>
                  <a:gd name="T108" fmla="*/ 44 w 95"/>
                  <a:gd name="T109" fmla="*/ 30 h 36"/>
                  <a:gd name="T110" fmla="*/ 48 w 95"/>
                  <a:gd name="T111" fmla="*/ 31 h 36"/>
                  <a:gd name="T112" fmla="*/ 50 w 95"/>
                  <a:gd name="T113" fmla="*/ 33 h 36"/>
                  <a:gd name="T114" fmla="*/ 50 w 95"/>
                  <a:gd name="T115" fmla="*/ 35 h 36"/>
                  <a:gd name="T116" fmla="*/ 52 w 95"/>
                  <a:gd name="T117" fmla="*/ 36 h 36"/>
                  <a:gd name="T118" fmla="*/ 52 w 95"/>
                  <a:gd name="T11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95" h="36">
                    <a:moveTo>
                      <a:pt x="52" y="36"/>
                    </a:moveTo>
                    <a:cubicBezTo>
                      <a:pt x="53" y="35"/>
                      <a:pt x="54" y="33"/>
                      <a:pt x="54" y="33"/>
                    </a:cubicBezTo>
                    <a:cubicBezTo>
                      <a:pt x="53" y="31"/>
                      <a:pt x="54" y="30"/>
                      <a:pt x="55" y="31"/>
                    </a:cubicBezTo>
                    <a:cubicBezTo>
                      <a:pt x="57" y="32"/>
                      <a:pt x="58" y="31"/>
                      <a:pt x="60" y="31"/>
                    </a:cubicBezTo>
                    <a:cubicBezTo>
                      <a:pt x="62" y="30"/>
                      <a:pt x="62" y="30"/>
                      <a:pt x="64" y="31"/>
                    </a:cubicBezTo>
                    <a:cubicBezTo>
                      <a:pt x="68" y="31"/>
                      <a:pt x="71" y="29"/>
                      <a:pt x="75" y="29"/>
                    </a:cubicBezTo>
                    <a:cubicBezTo>
                      <a:pt x="78" y="29"/>
                      <a:pt x="82" y="29"/>
                      <a:pt x="85" y="28"/>
                    </a:cubicBezTo>
                    <a:cubicBezTo>
                      <a:pt x="87" y="27"/>
                      <a:pt x="87" y="29"/>
                      <a:pt x="90" y="28"/>
                    </a:cubicBezTo>
                    <a:cubicBezTo>
                      <a:pt x="92" y="27"/>
                      <a:pt x="91" y="29"/>
                      <a:pt x="92" y="30"/>
                    </a:cubicBezTo>
                    <a:cubicBezTo>
                      <a:pt x="93" y="31"/>
                      <a:pt x="95" y="29"/>
                      <a:pt x="94" y="28"/>
                    </a:cubicBezTo>
                    <a:cubicBezTo>
                      <a:pt x="93" y="27"/>
                      <a:pt x="95" y="25"/>
                      <a:pt x="92" y="24"/>
                    </a:cubicBezTo>
                    <a:cubicBezTo>
                      <a:pt x="91" y="23"/>
                      <a:pt x="93" y="23"/>
                      <a:pt x="92" y="22"/>
                    </a:cubicBezTo>
                    <a:cubicBezTo>
                      <a:pt x="92" y="20"/>
                      <a:pt x="91" y="19"/>
                      <a:pt x="91" y="17"/>
                    </a:cubicBezTo>
                    <a:cubicBezTo>
                      <a:pt x="91" y="16"/>
                      <a:pt x="93" y="14"/>
                      <a:pt x="93" y="14"/>
                    </a:cubicBezTo>
                    <a:cubicBezTo>
                      <a:pt x="92" y="12"/>
                      <a:pt x="90" y="11"/>
                      <a:pt x="89" y="8"/>
                    </a:cubicBezTo>
                    <a:cubicBezTo>
                      <a:pt x="87" y="5"/>
                      <a:pt x="87" y="4"/>
                      <a:pt x="83" y="3"/>
                    </a:cubicBezTo>
                    <a:cubicBezTo>
                      <a:pt x="82" y="3"/>
                      <a:pt x="81" y="3"/>
                      <a:pt x="80" y="3"/>
                    </a:cubicBezTo>
                    <a:cubicBezTo>
                      <a:pt x="78" y="2"/>
                      <a:pt x="79" y="3"/>
                      <a:pt x="78" y="3"/>
                    </a:cubicBezTo>
                    <a:cubicBezTo>
                      <a:pt x="76" y="5"/>
                      <a:pt x="74" y="5"/>
                      <a:pt x="73" y="6"/>
                    </a:cubicBezTo>
                    <a:cubicBezTo>
                      <a:pt x="70" y="7"/>
                      <a:pt x="66" y="6"/>
                      <a:pt x="63" y="6"/>
                    </a:cubicBezTo>
                    <a:cubicBezTo>
                      <a:pt x="61" y="6"/>
                      <a:pt x="59" y="6"/>
                      <a:pt x="58" y="6"/>
                    </a:cubicBezTo>
                    <a:cubicBezTo>
                      <a:pt x="56" y="5"/>
                      <a:pt x="56" y="4"/>
                      <a:pt x="54" y="4"/>
                    </a:cubicBezTo>
                    <a:cubicBezTo>
                      <a:pt x="52" y="4"/>
                      <a:pt x="51" y="3"/>
                      <a:pt x="50" y="2"/>
                    </a:cubicBezTo>
                    <a:cubicBezTo>
                      <a:pt x="49" y="2"/>
                      <a:pt x="45" y="0"/>
                      <a:pt x="46" y="0"/>
                    </a:cubicBezTo>
                    <a:cubicBezTo>
                      <a:pt x="44" y="1"/>
                      <a:pt x="39" y="0"/>
                      <a:pt x="37" y="0"/>
                    </a:cubicBezTo>
                    <a:cubicBezTo>
                      <a:pt x="34" y="0"/>
                      <a:pt x="31" y="3"/>
                      <a:pt x="29" y="4"/>
                    </a:cubicBezTo>
                    <a:cubicBezTo>
                      <a:pt x="26" y="6"/>
                      <a:pt x="21" y="4"/>
                      <a:pt x="18" y="5"/>
                    </a:cubicBezTo>
                    <a:cubicBezTo>
                      <a:pt x="17" y="5"/>
                      <a:pt x="16" y="5"/>
                      <a:pt x="16" y="6"/>
                    </a:cubicBezTo>
                    <a:cubicBezTo>
                      <a:pt x="16" y="6"/>
                      <a:pt x="18" y="6"/>
                      <a:pt x="18" y="7"/>
                    </a:cubicBezTo>
                    <a:cubicBezTo>
                      <a:pt x="18" y="7"/>
                      <a:pt x="15" y="7"/>
                      <a:pt x="15" y="8"/>
                    </a:cubicBezTo>
                    <a:cubicBezTo>
                      <a:pt x="15" y="9"/>
                      <a:pt x="15" y="9"/>
                      <a:pt x="13" y="9"/>
                    </a:cubicBezTo>
                    <a:cubicBezTo>
                      <a:pt x="10" y="9"/>
                      <a:pt x="7" y="9"/>
                      <a:pt x="4" y="9"/>
                    </a:cubicBezTo>
                    <a:cubicBezTo>
                      <a:pt x="2" y="9"/>
                      <a:pt x="3" y="10"/>
                      <a:pt x="3" y="11"/>
                    </a:cubicBezTo>
                    <a:cubicBezTo>
                      <a:pt x="2" y="13"/>
                      <a:pt x="0" y="14"/>
                      <a:pt x="3" y="15"/>
                    </a:cubicBezTo>
                    <a:cubicBezTo>
                      <a:pt x="3" y="15"/>
                      <a:pt x="5" y="14"/>
                      <a:pt x="5" y="14"/>
                    </a:cubicBezTo>
                    <a:cubicBezTo>
                      <a:pt x="5" y="15"/>
                      <a:pt x="3" y="17"/>
                      <a:pt x="3" y="17"/>
                    </a:cubicBezTo>
                    <a:cubicBezTo>
                      <a:pt x="4" y="18"/>
                      <a:pt x="4" y="17"/>
                      <a:pt x="5" y="17"/>
                    </a:cubicBezTo>
                    <a:cubicBezTo>
                      <a:pt x="5" y="17"/>
                      <a:pt x="5" y="19"/>
                      <a:pt x="5" y="19"/>
                    </a:cubicBezTo>
                    <a:cubicBezTo>
                      <a:pt x="7" y="22"/>
                      <a:pt x="4" y="20"/>
                      <a:pt x="3" y="20"/>
                    </a:cubicBezTo>
                    <a:cubicBezTo>
                      <a:pt x="3" y="20"/>
                      <a:pt x="2" y="23"/>
                      <a:pt x="4" y="22"/>
                    </a:cubicBezTo>
                    <a:cubicBezTo>
                      <a:pt x="6" y="22"/>
                      <a:pt x="4" y="24"/>
                      <a:pt x="4" y="25"/>
                    </a:cubicBezTo>
                    <a:cubicBezTo>
                      <a:pt x="4" y="26"/>
                      <a:pt x="7" y="26"/>
                      <a:pt x="8" y="27"/>
                    </a:cubicBezTo>
                    <a:cubicBezTo>
                      <a:pt x="9" y="28"/>
                      <a:pt x="7" y="30"/>
                      <a:pt x="7" y="30"/>
                    </a:cubicBezTo>
                    <a:cubicBezTo>
                      <a:pt x="8" y="30"/>
                      <a:pt x="9" y="28"/>
                      <a:pt x="10" y="30"/>
                    </a:cubicBezTo>
                    <a:cubicBezTo>
                      <a:pt x="10" y="31"/>
                      <a:pt x="8" y="31"/>
                      <a:pt x="8" y="31"/>
                    </a:cubicBezTo>
                    <a:cubicBezTo>
                      <a:pt x="8" y="31"/>
                      <a:pt x="10" y="31"/>
                      <a:pt x="10" y="31"/>
                    </a:cubicBezTo>
                    <a:cubicBezTo>
                      <a:pt x="11" y="32"/>
                      <a:pt x="10" y="33"/>
                      <a:pt x="9" y="34"/>
                    </a:cubicBezTo>
                    <a:cubicBezTo>
                      <a:pt x="9" y="35"/>
                      <a:pt x="11" y="36"/>
                      <a:pt x="11" y="35"/>
                    </a:cubicBezTo>
                    <a:cubicBezTo>
                      <a:pt x="12" y="34"/>
                      <a:pt x="11" y="32"/>
                      <a:pt x="12" y="31"/>
                    </a:cubicBezTo>
                    <a:cubicBezTo>
                      <a:pt x="13" y="30"/>
                      <a:pt x="15" y="32"/>
                      <a:pt x="16" y="32"/>
                    </a:cubicBezTo>
                    <a:cubicBezTo>
                      <a:pt x="18" y="33"/>
                      <a:pt x="20" y="35"/>
                      <a:pt x="22" y="33"/>
                    </a:cubicBezTo>
                    <a:cubicBezTo>
                      <a:pt x="25" y="32"/>
                      <a:pt x="23" y="29"/>
                      <a:pt x="27" y="31"/>
                    </a:cubicBezTo>
                    <a:cubicBezTo>
                      <a:pt x="29" y="33"/>
                      <a:pt x="32" y="35"/>
                      <a:pt x="35" y="35"/>
                    </a:cubicBezTo>
                    <a:cubicBezTo>
                      <a:pt x="37" y="34"/>
                      <a:pt x="40" y="33"/>
                      <a:pt x="42" y="32"/>
                    </a:cubicBezTo>
                    <a:cubicBezTo>
                      <a:pt x="43" y="31"/>
                      <a:pt x="43" y="30"/>
                      <a:pt x="44" y="30"/>
                    </a:cubicBezTo>
                    <a:cubicBezTo>
                      <a:pt x="46" y="31"/>
                      <a:pt x="47" y="32"/>
                      <a:pt x="48" y="31"/>
                    </a:cubicBezTo>
                    <a:cubicBezTo>
                      <a:pt x="51" y="30"/>
                      <a:pt x="51" y="31"/>
                      <a:pt x="50" y="33"/>
                    </a:cubicBezTo>
                    <a:cubicBezTo>
                      <a:pt x="50" y="34"/>
                      <a:pt x="52" y="34"/>
                      <a:pt x="50" y="35"/>
                    </a:cubicBezTo>
                    <a:cubicBezTo>
                      <a:pt x="51" y="36"/>
                      <a:pt x="51" y="36"/>
                      <a:pt x="52" y="36"/>
                    </a:cubicBezTo>
                    <a:cubicBezTo>
                      <a:pt x="53" y="35"/>
                      <a:pt x="51" y="36"/>
                      <a:pt x="52" y="3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4" name="Freeform 684"/>
              <p:cNvSpPr>
                <a:spLocks/>
              </p:cNvSpPr>
              <p:nvPr/>
            </p:nvSpPr>
            <p:spPr bwMode="auto">
              <a:xfrm>
                <a:off x="13273442" y="7481712"/>
                <a:ext cx="980892" cy="786831"/>
              </a:xfrm>
              <a:custGeom>
                <a:avLst/>
                <a:gdLst>
                  <a:gd name="T0" fmla="*/ 65 w 105"/>
                  <a:gd name="T1" fmla="*/ 20 h 84"/>
                  <a:gd name="T2" fmla="*/ 61 w 105"/>
                  <a:gd name="T3" fmla="*/ 17 h 84"/>
                  <a:gd name="T4" fmla="*/ 52 w 105"/>
                  <a:gd name="T5" fmla="*/ 17 h 84"/>
                  <a:gd name="T6" fmla="*/ 48 w 105"/>
                  <a:gd name="T7" fmla="*/ 15 h 84"/>
                  <a:gd name="T8" fmla="*/ 40 w 105"/>
                  <a:gd name="T9" fmla="*/ 8 h 84"/>
                  <a:gd name="T10" fmla="*/ 27 w 105"/>
                  <a:gd name="T11" fmla="*/ 1 h 84"/>
                  <a:gd name="T12" fmla="*/ 21 w 105"/>
                  <a:gd name="T13" fmla="*/ 1 h 84"/>
                  <a:gd name="T14" fmla="*/ 13 w 105"/>
                  <a:gd name="T15" fmla="*/ 3 h 84"/>
                  <a:gd name="T16" fmla="*/ 17 w 105"/>
                  <a:gd name="T17" fmla="*/ 9 h 84"/>
                  <a:gd name="T18" fmla="*/ 13 w 105"/>
                  <a:gd name="T19" fmla="*/ 12 h 84"/>
                  <a:gd name="T20" fmla="*/ 10 w 105"/>
                  <a:gd name="T21" fmla="*/ 12 h 84"/>
                  <a:gd name="T22" fmla="*/ 9 w 105"/>
                  <a:gd name="T23" fmla="*/ 14 h 84"/>
                  <a:gd name="T24" fmla="*/ 2 w 105"/>
                  <a:gd name="T25" fmla="*/ 14 h 84"/>
                  <a:gd name="T26" fmla="*/ 1 w 105"/>
                  <a:gd name="T27" fmla="*/ 19 h 84"/>
                  <a:gd name="T28" fmla="*/ 3 w 105"/>
                  <a:gd name="T29" fmla="*/ 22 h 84"/>
                  <a:gd name="T30" fmla="*/ 8 w 105"/>
                  <a:gd name="T31" fmla="*/ 31 h 84"/>
                  <a:gd name="T32" fmla="*/ 12 w 105"/>
                  <a:gd name="T33" fmla="*/ 38 h 84"/>
                  <a:gd name="T34" fmla="*/ 15 w 105"/>
                  <a:gd name="T35" fmla="*/ 42 h 84"/>
                  <a:gd name="T36" fmla="*/ 20 w 105"/>
                  <a:gd name="T37" fmla="*/ 46 h 84"/>
                  <a:gd name="T38" fmla="*/ 22 w 105"/>
                  <a:gd name="T39" fmla="*/ 53 h 84"/>
                  <a:gd name="T40" fmla="*/ 23 w 105"/>
                  <a:gd name="T41" fmla="*/ 59 h 84"/>
                  <a:gd name="T42" fmla="*/ 31 w 105"/>
                  <a:gd name="T43" fmla="*/ 67 h 84"/>
                  <a:gd name="T44" fmla="*/ 36 w 105"/>
                  <a:gd name="T45" fmla="*/ 76 h 84"/>
                  <a:gd name="T46" fmla="*/ 40 w 105"/>
                  <a:gd name="T47" fmla="*/ 81 h 84"/>
                  <a:gd name="T48" fmla="*/ 41 w 105"/>
                  <a:gd name="T49" fmla="*/ 84 h 84"/>
                  <a:gd name="T50" fmla="*/ 43 w 105"/>
                  <a:gd name="T51" fmla="*/ 81 h 84"/>
                  <a:gd name="T52" fmla="*/ 50 w 105"/>
                  <a:gd name="T53" fmla="*/ 79 h 84"/>
                  <a:gd name="T54" fmla="*/ 60 w 105"/>
                  <a:gd name="T55" fmla="*/ 80 h 84"/>
                  <a:gd name="T56" fmla="*/ 66 w 105"/>
                  <a:gd name="T57" fmla="*/ 77 h 84"/>
                  <a:gd name="T58" fmla="*/ 76 w 105"/>
                  <a:gd name="T59" fmla="*/ 72 h 84"/>
                  <a:gd name="T60" fmla="*/ 94 w 105"/>
                  <a:gd name="T61" fmla="*/ 68 h 84"/>
                  <a:gd name="T62" fmla="*/ 102 w 105"/>
                  <a:gd name="T63" fmla="*/ 66 h 84"/>
                  <a:gd name="T64" fmla="*/ 104 w 105"/>
                  <a:gd name="T65" fmla="*/ 61 h 84"/>
                  <a:gd name="T66" fmla="*/ 105 w 105"/>
                  <a:gd name="T67" fmla="*/ 56 h 84"/>
                  <a:gd name="T68" fmla="*/ 103 w 105"/>
                  <a:gd name="T69" fmla="*/ 51 h 84"/>
                  <a:gd name="T70" fmla="*/ 93 w 105"/>
                  <a:gd name="T71" fmla="*/ 50 h 84"/>
                  <a:gd name="T72" fmla="*/ 88 w 105"/>
                  <a:gd name="T73" fmla="*/ 47 h 84"/>
                  <a:gd name="T74" fmla="*/ 81 w 105"/>
                  <a:gd name="T75" fmla="*/ 39 h 84"/>
                  <a:gd name="T76" fmla="*/ 77 w 105"/>
                  <a:gd name="T77" fmla="*/ 34 h 84"/>
                  <a:gd name="T78" fmla="*/ 77 w 105"/>
                  <a:gd name="T79" fmla="*/ 29 h 84"/>
                  <a:gd name="T80" fmla="*/ 74 w 105"/>
                  <a:gd name="T81" fmla="*/ 27 h 84"/>
                  <a:gd name="T82" fmla="*/ 70 w 105"/>
                  <a:gd name="T83" fmla="*/ 22 h 84"/>
                  <a:gd name="T84" fmla="*/ 65 w 105"/>
                  <a:gd name="T85" fmla="*/ 2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05" h="84">
                    <a:moveTo>
                      <a:pt x="65" y="20"/>
                    </a:moveTo>
                    <a:cubicBezTo>
                      <a:pt x="64" y="17"/>
                      <a:pt x="64" y="17"/>
                      <a:pt x="61" y="17"/>
                    </a:cubicBezTo>
                    <a:cubicBezTo>
                      <a:pt x="58" y="17"/>
                      <a:pt x="55" y="17"/>
                      <a:pt x="52" y="17"/>
                    </a:cubicBezTo>
                    <a:cubicBezTo>
                      <a:pt x="50" y="17"/>
                      <a:pt x="49" y="15"/>
                      <a:pt x="48" y="15"/>
                    </a:cubicBezTo>
                    <a:cubicBezTo>
                      <a:pt x="45" y="12"/>
                      <a:pt x="42" y="10"/>
                      <a:pt x="40" y="8"/>
                    </a:cubicBezTo>
                    <a:cubicBezTo>
                      <a:pt x="36" y="5"/>
                      <a:pt x="32" y="2"/>
                      <a:pt x="27" y="1"/>
                    </a:cubicBezTo>
                    <a:cubicBezTo>
                      <a:pt x="25" y="0"/>
                      <a:pt x="24" y="0"/>
                      <a:pt x="21" y="1"/>
                    </a:cubicBezTo>
                    <a:cubicBezTo>
                      <a:pt x="19" y="1"/>
                      <a:pt x="16" y="2"/>
                      <a:pt x="13" y="3"/>
                    </a:cubicBezTo>
                    <a:cubicBezTo>
                      <a:pt x="14" y="5"/>
                      <a:pt x="17" y="7"/>
                      <a:pt x="17" y="9"/>
                    </a:cubicBezTo>
                    <a:cubicBezTo>
                      <a:pt x="17" y="11"/>
                      <a:pt x="14" y="12"/>
                      <a:pt x="13" y="12"/>
                    </a:cubicBezTo>
                    <a:cubicBezTo>
                      <a:pt x="12" y="13"/>
                      <a:pt x="11" y="12"/>
                      <a:pt x="10" y="12"/>
                    </a:cubicBezTo>
                    <a:cubicBezTo>
                      <a:pt x="9" y="13"/>
                      <a:pt x="9" y="14"/>
                      <a:pt x="9" y="14"/>
                    </a:cubicBezTo>
                    <a:cubicBezTo>
                      <a:pt x="7" y="17"/>
                      <a:pt x="3" y="15"/>
                      <a:pt x="2" y="14"/>
                    </a:cubicBezTo>
                    <a:cubicBezTo>
                      <a:pt x="1" y="16"/>
                      <a:pt x="1" y="17"/>
                      <a:pt x="1" y="19"/>
                    </a:cubicBezTo>
                    <a:cubicBezTo>
                      <a:pt x="0" y="22"/>
                      <a:pt x="1" y="21"/>
                      <a:pt x="3" y="22"/>
                    </a:cubicBezTo>
                    <a:cubicBezTo>
                      <a:pt x="5" y="24"/>
                      <a:pt x="7" y="28"/>
                      <a:pt x="8" y="31"/>
                    </a:cubicBezTo>
                    <a:cubicBezTo>
                      <a:pt x="10" y="33"/>
                      <a:pt x="11" y="35"/>
                      <a:pt x="12" y="38"/>
                    </a:cubicBezTo>
                    <a:cubicBezTo>
                      <a:pt x="13" y="40"/>
                      <a:pt x="14" y="41"/>
                      <a:pt x="15" y="42"/>
                    </a:cubicBezTo>
                    <a:cubicBezTo>
                      <a:pt x="17" y="44"/>
                      <a:pt x="19" y="44"/>
                      <a:pt x="20" y="46"/>
                    </a:cubicBezTo>
                    <a:cubicBezTo>
                      <a:pt x="21" y="48"/>
                      <a:pt x="22" y="50"/>
                      <a:pt x="22" y="53"/>
                    </a:cubicBezTo>
                    <a:cubicBezTo>
                      <a:pt x="23" y="55"/>
                      <a:pt x="22" y="57"/>
                      <a:pt x="23" y="59"/>
                    </a:cubicBezTo>
                    <a:cubicBezTo>
                      <a:pt x="25" y="63"/>
                      <a:pt x="29" y="64"/>
                      <a:pt x="31" y="67"/>
                    </a:cubicBezTo>
                    <a:cubicBezTo>
                      <a:pt x="33" y="70"/>
                      <a:pt x="34" y="74"/>
                      <a:pt x="36" y="76"/>
                    </a:cubicBezTo>
                    <a:cubicBezTo>
                      <a:pt x="37" y="78"/>
                      <a:pt x="39" y="80"/>
                      <a:pt x="40" y="81"/>
                    </a:cubicBezTo>
                    <a:cubicBezTo>
                      <a:pt x="40" y="82"/>
                      <a:pt x="40" y="84"/>
                      <a:pt x="41" y="84"/>
                    </a:cubicBezTo>
                    <a:cubicBezTo>
                      <a:pt x="43" y="84"/>
                      <a:pt x="42" y="82"/>
                      <a:pt x="43" y="81"/>
                    </a:cubicBezTo>
                    <a:cubicBezTo>
                      <a:pt x="43" y="78"/>
                      <a:pt x="48" y="79"/>
                      <a:pt x="50" y="79"/>
                    </a:cubicBezTo>
                    <a:cubicBezTo>
                      <a:pt x="53" y="79"/>
                      <a:pt x="58" y="78"/>
                      <a:pt x="60" y="80"/>
                    </a:cubicBezTo>
                    <a:cubicBezTo>
                      <a:pt x="63" y="81"/>
                      <a:pt x="64" y="79"/>
                      <a:pt x="66" y="77"/>
                    </a:cubicBezTo>
                    <a:cubicBezTo>
                      <a:pt x="69" y="73"/>
                      <a:pt x="72" y="73"/>
                      <a:pt x="76" y="72"/>
                    </a:cubicBezTo>
                    <a:cubicBezTo>
                      <a:pt x="82" y="72"/>
                      <a:pt x="88" y="70"/>
                      <a:pt x="94" y="68"/>
                    </a:cubicBezTo>
                    <a:cubicBezTo>
                      <a:pt x="96" y="67"/>
                      <a:pt x="99" y="66"/>
                      <a:pt x="102" y="66"/>
                    </a:cubicBezTo>
                    <a:cubicBezTo>
                      <a:pt x="103" y="65"/>
                      <a:pt x="103" y="63"/>
                      <a:pt x="104" y="61"/>
                    </a:cubicBezTo>
                    <a:cubicBezTo>
                      <a:pt x="104" y="60"/>
                      <a:pt x="105" y="58"/>
                      <a:pt x="105" y="56"/>
                    </a:cubicBezTo>
                    <a:cubicBezTo>
                      <a:pt x="105" y="55"/>
                      <a:pt x="104" y="52"/>
                      <a:pt x="103" y="51"/>
                    </a:cubicBezTo>
                    <a:cubicBezTo>
                      <a:pt x="100" y="51"/>
                      <a:pt x="96" y="51"/>
                      <a:pt x="93" y="50"/>
                    </a:cubicBezTo>
                    <a:cubicBezTo>
                      <a:pt x="90" y="50"/>
                      <a:pt x="90" y="49"/>
                      <a:pt x="88" y="47"/>
                    </a:cubicBezTo>
                    <a:cubicBezTo>
                      <a:pt x="86" y="43"/>
                      <a:pt x="83" y="42"/>
                      <a:pt x="81" y="39"/>
                    </a:cubicBezTo>
                    <a:cubicBezTo>
                      <a:pt x="80" y="39"/>
                      <a:pt x="78" y="35"/>
                      <a:pt x="77" y="34"/>
                    </a:cubicBezTo>
                    <a:cubicBezTo>
                      <a:pt x="76" y="32"/>
                      <a:pt x="81" y="31"/>
                      <a:pt x="77" y="29"/>
                    </a:cubicBezTo>
                    <a:cubicBezTo>
                      <a:pt x="76" y="29"/>
                      <a:pt x="75" y="27"/>
                      <a:pt x="74" y="27"/>
                    </a:cubicBezTo>
                    <a:cubicBezTo>
                      <a:pt x="72" y="27"/>
                      <a:pt x="71" y="24"/>
                      <a:pt x="70" y="22"/>
                    </a:cubicBezTo>
                    <a:cubicBezTo>
                      <a:pt x="69" y="19"/>
                      <a:pt x="69" y="20"/>
                      <a:pt x="65" y="2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5" name="Freeform 685"/>
              <p:cNvSpPr>
                <a:spLocks/>
              </p:cNvSpPr>
              <p:nvPr/>
            </p:nvSpPr>
            <p:spPr bwMode="auto">
              <a:xfrm>
                <a:off x="13292551" y="7424369"/>
                <a:ext cx="194268" cy="207060"/>
              </a:xfrm>
              <a:custGeom>
                <a:avLst/>
                <a:gdLst>
                  <a:gd name="T0" fmla="*/ 5 w 21"/>
                  <a:gd name="T1" fmla="*/ 22 h 22"/>
                  <a:gd name="T2" fmla="*/ 8 w 21"/>
                  <a:gd name="T3" fmla="*/ 19 h 22"/>
                  <a:gd name="T4" fmla="*/ 12 w 21"/>
                  <a:gd name="T5" fmla="*/ 18 h 22"/>
                  <a:gd name="T6" fmla="*/ 15 w 21"/>
                  <a:gd name="T7" fmla="*/ 15 h 22"/>
                  <a:gd name="T8" fmla="*/ 11 w 21"/>
                  <a:gd name="T9" fmla="*/ 9 h 22"/>
                  <a:gd name="T10" fmla="*/ 21 w 21"/>
                  <a:gd name="T11" fmla="*/ 6 h 22"/>
                  <a:gd name="T12" fmla="*/ 19 w 21"/>
                  <a:gd name="T13" fmla="*/ 0 h 22"/>
                  <a:gd name="T14" fmla="*/ 9 w 21"/>
                  <a:gd name="T15" fmla="*/ 5 h 22"/>
                  <a:gd name="T16" fmla="*/ 4 w 21"/>
                  <a:gd name="T17" fmla="*/ 1 h 22"/>
                  <a:gd name="T18" fmla="*/ 3 w 21"/>
                  <a:gd name="T19" fmla="*/ 11 h 22"/>
                  <a:gd name="T20" fmla="*/ 0 w 21"/>
                  <a:gd name="T21" fmla="*/ 18 h 22"/>
                  <a:gd name="T22" fmla="*/ 1 w 21"/>
                  <a:gd name="T23" fmla="*/ 21 h 22"/>
                  <a:gd name="T24" fmla="*/ 5 w 21"/>
                  <a:gd name="T2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1" h="22">
                    <a:moveTo>
                      <a:pt x="5" y="22"/>
                    </a:moveTo>
                    <a:cubicBezTo>
                      <a:pt x="7" y="22"/>
                      <a:pt x="7" y="19"/>
                      <a:pt x="8" y="19"/>
                    </a:cubicBezTo>
                    <a:cubicBezTo>
                      <a:pt x="9" y="17"/>
                      <a:pt x="11" y="18"/>
                      <a:pt x="12" y="18"/>
                    </a:cubicBezTo>
                    <a:cubicBezTo>
                      <a:pt x="13" y="17"/>
                      <a:pt x="16" y="16"/>
                      <a:pt x="15" y="15"/>
                    </a:cubicBezTo>
                    <a:cubicBezTo>
                      <a:pt x="14" y="13"/>
                      <a:pt x="13" y="11"/>
                      <a:pt x="11" y="9"/>
                    </a:cubicBezTo>
                    <a:cubicBezTo>
                      <a:pt x="15" y="8"/>
                      <a:pt x="18" y="7"/>
                      <a:pt x="21" y="6"/>
                    </a:cubicBezTo>
                    <a:cubicBezTo>
                      <a:pt x="21" y="4"/>
                      <a:pt x="20" y="2"/>
                      <a:pt x="19" y="0"/>
                    </a:cubicBezTo>
                    <a:cubicBezTo>
                      <a:pt x="16" y="1"/>
                      <a:pt x="12" y="5"/>
                      <a:pt x="9" y="5"/>
                    </a:cubicBezTo>
                    <a:cubicBezTo>
                      <a:pt x="7" y="5"/>
                      <a:pt x="4" y="3"/>
                      <a:pt x="4" y="1"/>
                    </a:cubicBezTo>
                    <a:cubicBezTo>
                      <a:pt x="3" y="5"/>
                      <a:pt x="3" y="8"/>
                      <a:pt x="3" y="11"/>
                    </a:cubicBezTo>
                    <a:cubicBezTo>
                      <a:pt x="2" y="13"/>
                      <a:pt x="0" y="16"/>
                      <a:pt x="0" y="18"/>
                    </a:cubicBezTo>
                    <a:cubicBezTo>
                      <a:pt x="0" y="20"/>
                      <a:pt x="0" y="20"/>
                      <a:pt x="1" y="21"/>
                    </a:cubicBezTo>
                    <a:cubicBezTo>
                      <a:pt x="3" y="21"/>
                      <a:pt x="4" y="22"/>
                      <a:pt x="5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6" name="Freeform 686"/>
              <p:cNvSpPr>
                <a:spLocks/>
              </p:cNvSpPr>
              <p:nvPr/>
            </p:nvSpPr>
            <p:spPr bwMode="auto">
              <a:xfrm>
                <a:off x="13302106" y="7351105"/>
                <a:ext cx="73250" cy="82827"/>
              </a:xfrm>
              <a:custGeom>
                <a:avLst/>
                <a:gdLst>
                  <a:gd name="T0" fmla="*/ 7 w 8"/>
                  <a:gd name="T1" fmla="*/ 2 h 9"/>
                  <a:gd name="T2" fmla="*/ 4 w 8"/>
                  <a:gd name="T3" fmla="*/ 0 h 9"/>
                  <a:gd name="T4" fmla="*/ 2 w 8"/>
                  <a:gd name="T5" fmla="*/ 2 h 9"/>
                  <a:gd name="T6" fmla="*/ 0 w 8"/>
                  <a:gd name="T7" fmla="*/ 8 h 9"/>
                  <a:gd name="T8" fmla="*/ 4 w 8"/>
                  <a:gd name="T9" fmla="*/ 8 h 9"/>
                  <a:gd name="T10" fmla="*/ 7 w 8"/>
                  <a:gd name="T11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9">
                    <a:moveTo>
                      <a:pt x="7" y="2"/>
                    </a:moveTo>
                    <a:cubicBezTo>
                      <a:pt x="7" y="1"/>
                      <a:pt x="5" y="0"/>
                      <a:pt x="4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2" y="4"/>
                      <a:pt x="1" y="6"/>
                      <a:pt x="0" y="8"/>
                    </a:cubicBezTo>
                    <a:cubicBezTo>
                      <a:pt x="2" y="8"/>
                      <a:pt x="2" y="9"/>
                      <a:pt x="4" y="8"/>
                    </a:cubicBezTo>
                    <a:cubicBezTo>
                      <a:pt x="5" y="7"/>
                      <a:pt x="8" y="4"/>
                      <a:pt x="7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7" name="Freeform 687"/>
              <p:cNvSpPr>
                <a:spLocks/>
              </p:cNvSpPr>
              <p:nvPr/>
            </p:nvSpPr>
            <p:spPr bwMode="auto">
              <a:xfrm>
                <a:off x="13292551" y="7462599"/>
                <a:ext cx="28664" cy="66896"/>
              </a:xfrm>
              <a:custGeom>
                <a:avLst/>
                <a:gdLst>
                  <a:gd name="T0" fmla="*/ 0 w 3"/>
                  <a:gd name="T1" fmla="*/ 3 h 7"/>
                  <a:gd name="T2" fmla="*/ 3 w 3"/>
                  <a:gd name="T3" fmla="*/ 7 h 7"/>
                  <a:gd name="T4" fmla="*/ 3 w 3"/>
                  <a:gd name="T5" fmla="*/ 1 h 7"/>
                  <a:gd name="T6" fmla="*/ 2 w 3"/>
                  <a:gd name="T7" fmla="*/ 0 h 7"/>
                  <a:gd name="T8" fmla="*/ 0 w 3"/>
                  <a:gd name="T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cubicBezTo>
                      <a:pt x="0" y="5"/>
                      <a:pt x="1" y="6"/>
                      <a:pt x="3" y="7"/>
                    </a:cubicBezTo>
                    <a:cubicBezTo>
                      <a:pt x="3" y="5"/>
                      <a:pt x="3" y="3"/>
                      <a:pt x="3" y="1"/>
                    </a:cubicBezTo>
                    <a:cubicBezTo>
                      <a:pt x="3" y="0"/>
                      <a:pt x="3" y="0"/>
                      <a:pt x="2" y="0"/>
                    </a:cubicBezTo>
                    <a:cubicBezTo>
                      <a:pt x="0" y="0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8" name="Freeform 688"/>
              <p:cNvSpPr>
                <a:spLocks/>
              </p:cNvSpPr>
              <p:nvPr/>
            </p:nvSpPr>
            <p:spPr bwMode="auto">
              <a:xfrm>
                <a:off x="13254336" y="7424369"/>
                <a:ext cx="76432" cy="245289"/>
              </a:xfrm>
              <a:custGeom>
                <a:avLst/>
                <a:gdLst>
                  <a:gd name="T0" fmla="*/ 4 w 8"/>
                  <a:gd name="T1" fmla="*/ 17 h 26"/>
                  <a:gd name="T2" fmla="*/ 6 w 8"/>
                  <a:gd name="T3" fmla="*/ 13 h 26"/>
                  <a:gd name="T4" fmla="*/ 5 w 8"/>
                  <a:gd name="T5" fmla="*/ 10 h 26"/>
                  <a:gd name="T6" fmla="*/ 7 w 8"/>
                  <a:gd name="T7" fmla="*/ 4 h 26"/>
                  <a:gd name="T8" fmla="*/ 6 w 8"/>
                  <a:gd name="T9" fmla="*/ 0 h 26"/>
                  <a:gd name="T10" fmla="*/ 2 w 8"/>
                  <a:gd name="T11" fmla="*/ 7 h 26"/>
                  <a:gd name="T12" fmla="*/ 0 w 8"/>
                  <a:gd name="T13" fmla="*/ 11 h 26"/>
                  <a:gd name="T14" fmla="*/ 1 w 8"/>
                  <a:gd name="T15" fmla="*/ 16 h 26"/>
                  <a:gd name="T16" fmla="*/ 2 w 8"/>
                  <a:gd name="T17" fmla="*/ 26 h 26"/>
                  <a:gd name="T18" fmla="*/ 2 w 8"/>
                  <a:gd name="T19" fmla="*/ 25 h 26"/>
                  <a:gd name="T20" fmla="*/ 4 w 8"/>
                  <a:gd name="T21" fmla="*/ 17 h 26"/>
                  <a:gd name="T22" fmla="*/ 4 w 8"/>
                  <a:gd name="T23" fmla="*/ 1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26">
                    <a:moveTo>
                      <a:pt x="4" y="17"/>
                    </a:moveTo>
                    <a:cubicBezTo>
                      <a:pt x="4" y="16"/>
                      <a:pt x="5" y="15"/>
                      <a:pt x="6" y="13"/>
                    </a:cubicBezTo>
                    <a:cubicBezTo>
                      <a:pt x="7" y="11"/>
                      <a:pt x="6" y="12"/>
                      <a:pt x="5" y="10"/>
                    </a:cubicBezTo>
                    <a:cubicBezTo>
                      <a:pt x="3" y="8"/>
                      <a:pt x="4" y="3"/>
                      <a:pt x="7" y="4"/>
                    </a:cubicBezTo>
                    <a:cubicBezTo>
                      <a:pt x="8" y="1"/>
                      <a:pt x="8" y="1"/>
                      <a:pt x="6" y="0"/>
                    </a:cubicBezTo>
                    <a:cubicBezTo>
                      <a:pt x="4" y="0"/>
                      <a:pt x="3" y="5"/>
                      <a:pt x="2" y="7"/>
                    </a:cubicBezTo>
                    <a:cubicBezTo>
                      <a:pt x="1" y="8"/>
                      <a:pt x="0" y="9"/>
                      <a:pt x="0" y="11"/>
                    </a:cubicBezTo>
                    <a:cubicBezTo>
                      <a:pt x="0" y="12"/>
                      <a:pt x="1" y="14"/>
                      <a:pt x="1" y="16"/>
                    </a:cubicBezTo>
                    <a:cubicBezTo>
                      <a:pt x="1" y="19"/>
                      <a:pt x="2" y="22"/>
                      <a:pt x="2" y="26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3" y="23"/>
                      <a:pt x="3" y="20"/>
                      <a:pt x="4" y="17"/>
                    </a:cubicBezTo>
                    <a:cubicBezTo>
                      <a:pt x="4" y="16"/>
                      <a:pt x="4" y="18"/>
                      <a:pt x="4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9" name="Freeform 689"/>
              <p:cNvSpPr>
                <a:spLocks/>
              </p:cNvSpPr>
              <p:nvPr/>
            </p:nvSpPr>
            <p:spPr bwMode="auto">
              <a:xfrm>
                <a:off x="14028220" y="7790708"/>
                <a:ext cx="47770" cy="73269"/>
              </a:xfrm>
              <a:custGeom>
                <a:avLst/>
                <a:gdLst>
                  <a:gd name="T0" fmla="*/ 3 w 5"/>
                  <a:gd name="T1" fmla="*/ 8 h 8"/>
                  <a:gd name="T2" fmla="*/ 2 w 5"/>
                  <a:gd name="T3" fmla="*/ 0 h 8"/>
                  <a:gd name="T4" fmla="*/ 0 w 5"/>
                  <a:gd name="T5" fmla="*/ 4 h 8"/>
                  <a:gd name="T6" fmla="*/ 3 w 5"/>
                  <a:gd name="T7" fmla="*/ 8 h 8"/>
                  <a:gd name="T8" fmla="*/ 3 w 5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3" y="8"/>
                    </a:moveTo>
                    <a:cubicBezTo>
                      <a:pt x="3" y="7"/>
                      <a:pt x="5" y="0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6"/>
                      <a:pt x="1" y="7"/>
                      <a:pt x="3" y="8"/>
                    </a:cubicBezTo>
                    <a:cubicBezTo>
                      <a:pt x="3" y="8"/>
                      <a:pt x="2" y="8"/>
                      <a:pt x="3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0" name="Freeform 690"/>
              <p:cNvSpPr>
                <a:spLocks/>
              </p:cNvSpPr>
              <p:nvPr/>
            </p:nvSpPr>
            <p:spPr bwMode="auto">
              <a:xfrm>
                <a:off x="13646057" y="8137935"/>
                <a:ext cx="496815" cy="315371"/>
              </a:xfrm>
              <a:custGeom>
                <a:avLst/>
                <a:gdLst>
                  <a:gd name="T0" fmla="*/ 47 w 53"/>
                  <a:gd name="T1" fmla="*/ 0 h 34"/>
                  <a:gd name="T2" fmla="*/ 38 w 53"/>
                  <a:gd name="T3" fmla="*/ 2 h 34"/>
                  <a:gd name="T4" fmla="*/ 28 w 53"/>
                  <a:gd name="T5" fmla="*/ 4 h 34"/>
                  <a:gd name="T6" fmla="*/ 23 w 53"/>
                  <a:gd name="T7" fmla="*/ 10 h 34"/>
                  <a:gd name="T8" fmla="*/ 17 w 53"/>
                  <a:gd name="T9" fmla="*/ 9 h 34"/>
                  <a:gd name="T10" fmla="*/ 9 w 53"/>
                  <a:gd name="T11" fmla="*/ 9 h 34"/>
                  <a:gd name="T12" fmla="*/ 3 w 53"/>
                  <a:gd name="T13" fmla="*/ 12 h 34"/>
                  <a:gd name="T14" fmla="*/ 1 w 53"/>
                  <a:gd name="T15" fmla="*/ 15 h 34"/>
                  <a:gd name="T16" fmla="*/ 1 w 53"/>
                  <a:gd name="T17" fmla="*/ 21 h 34"/>
                  <a:gd name="T18" fmla="*/ 3 w 53"/>
                  <a:gd name="T19" fmla="*/ 28 h 34"/>
                  <a:gd name="T20" fmla="*/ 4 w 53"/>
                  <a:gd name="T21" fmla="*/ 32 h 34"/>
                  <a:gd name="T22" fmla="*/ 12 w 53"/>
                  <a:gd name="T23" fmla="*/ 32 h 34"/>
                  <a:gd name="T24" fmla="*/ 16 w 53"/>
                  <a:gd name="T25" fmla="*/ 29 h 34"/>
                  <a:gd name="T26" fmla="*/ 21 w 53"/>
                  <a:gd name="T27" fmla="*/ 29 h 34"/>
                  <a:gd name="T28" fmla="*/ 24 w 53"/>
                  <a:gd name="T29" fmla="*/ 26 h 34"/>
                  <a:gd name="T30" fmla="*/ 32 w 53"/>
                  <a:gd name="T31" fmla="*/ 24 h 34"/>
                  <a:gd name="T32" fmla="*/ 41 w 53"/>
                  <a:gd name="T33" fmla="*/ 21 h 34"/>
                  <a:gd name="T34" fmla="*/ 47 w 53"/>
                  <a:gd name="T35" fmla="*/ 17 h 34"/>
                  <a:gd name="T36" fmla="*/ 52 w 53"/>
                  <a:gd name="T37" fmla="*/ 12 h 34"/>
                  <a:gd name="T38" fmla="*/ 47 w 53"/>
                  <a:gd name="T3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4">
                    <a:moveTo>
                      <a:pt x="47" y="0"/>
                    </a:moveTo>
                    <a:cubicBezTo>
                      <a:pt x="44" y="1"/>
                      <a:pt x="41" y="2"/>
                      <a:pt x="38" y="2"/>
                    </a:cubicBezTo>
                    <a:cubicBezTo>
                      <a:pt x="35" y="3"/>
                      <a:pt x="31" y="2"/>
                      <a:pt x="28" y="4"/>
                    </a:cubicBezTo>
                    <a:cubicBezTo>
                      <a:pt x="26" y="6"/>
                      <a:pt x="25" y="8"/>
                      <a:pt x="23" y="10"/>
                    </a:cubicBezTo>
                    <a:cubicBezTo>
                      <a:pt x="22" y="11"/>
                      <a:pt x="19" y="9"/>
                      <a:pt x="17" y="9"/>
                    </a:cubicBezTo>
                    <a:cubicBezTo>
                      <a:pt x="14" y="9"/>
                      <a:pt x="12" y="9"/>
                      <a:pt x="9" y="9"/>
                    </a:cubicBezTo>
                    <a:cubicBezTo>
                      <a:pt x="6" y="9"/>
                      <a:pt x="3" y="8"/>
                      <a:pt x="3" y="12"/>
                    </a:cubicBezTo>
                    <a:cubicBezTo>
                      <a:pt x="2" y="14"/>
                      <a:pt x="1" y="13"/>
                      <a:pt x="1" y="15"/>
                    </a:cubicBezTo>
                    <a:cubicBezTo>
                      <a:pt x="0" y="17"/>
                      <a:pt x="0" y="19"/>
                      <a:pt x="1" y="21"/>
                    </a:cubicBezTo>
                    <a:cubicBezTo>
                      <a:pt x="1" y="23"/>
                      <a:pt x="2" y="26"/>
                      <a:pt x="3" y="28"/>
                    </a:cubicBezTo>
                    <a:cubicBezTo>
                      <a:pt x="3" y="29"/>
                      <a:pt x="3" y="31"/>
                      <a:pt x="4" y="32"/>
                    </a:cubicBezTo>
                    <a:cubicBezTo>
                      <a:pt x="5" y="34"/>
                      <a:pt x="10" y="33"/>
                      <a:pt x="12" y="32"/>
                    </a:cubicBezTo>
                    <a:cubicBezTo>
                      <a:pt x="13" y="31"/>
                      <a:pt x="14" y="30"/>
                      <a:pt x="16" y="29"/>
                    </a:cubicBezTo>
                    <a:cubicBezTo>
                      <a:pt x="17" y="29"/>
                      <a:pt x="19" y="29"/>
                      <a:pt x="21" y="29"/>
                    </a:cubicBezTo>
                    <a:cubicBezTo>
                      <a:pt x="22" y="28"/>
                      <a:pt x="23" y="27"/>
                      <a:pt x="24" y="26"/>
                    </a:cubicBezTo>
                    <a:cubicBezTo>
                      <a:pt x="27" y="25"/>
                      <a:pt x="29" y="25"/>
                      <a:pt x="32" y="24"/>
                    </a:cubicBezTo>
                    <a:cubicBezTo>
                      <a:pt x="35" y="23"/>
                      <a:pt x="38" y="22"/>
                      <a:pt x="41" y="21"/>
                    </a:cubicBezTo>
                    <a:cubicBezTo>
                      <a:pt x="43" y="20"/>
                      <a:pt x="47" y="19"/>
                      <a:pt x="47" y="17"/>
                    </a:cubicBezTo>
                    <a:cubicBezTo>
                      <a:pt x="48" y="14"/>
                      <a:pt x="53" y="14"/>
                      <a:pt x="52" y="12"/>
                    </a:cubicBezTo>
                    <a:cubicBezTo>
                      <a:pt x="50" y="8"/>
                      <a:pt x="49" y="4"/>
                      <a:pt x="47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1" name="Freeform 691"/>
              <p:cNvSpPr>
                <a:spLocks/>
              </p:cNvSpPr>
              <p:nvPr/>
            </p:nvSpPr>
            <p:spPr bwMode="auto">
              <a:xfrm>
                <a:off x="14085545" y="7790708"/>
                <a:ext cx="382165" cy="458719"/>
              </a:xfrm>
              <a:custGeom>
                <a:avLst/>
                <a:gdLst>
                  <a:gd name="T0" fmla="*/ 39 w 41"/>
                  <a:gd name="T1" fmla="*/ 19 h 49"/>
                  <a:gd name="T2" fmla="*/ 34 w 41"/>
                  <a:gd name="T3" fmla="*/ 14 h 49"/>
                  <a:gd name="T4" fmla="*/ 28 w 41"/>
                  <a:gd name="T5" fmla="*/ 12 h 49"/>
                  <a:gd name="T6" fmla="*/ 22 w 41"/>
                  <a:gd name="T7" fmla="*/ 6 h 49"/>
                  <a:gd name="T8" fmla="*/ 21 w 41"/>
                  <a:gd name="T9" fmla="*/ 3 h 49"/>
                  <a:gd name="T10" fmla="*/ 22 w 41"/>
                  <a:gd name="T11" fmla="*/ 0 h 49"/>
                  <a:gd name="T12" fmla="*/ 17 w 41"/>
                  <a:gd name="T13" fmla="*/ 5 h 49"/>
                  <a:gd name="T14" fmla="*/ 10 w 41"/>
                  <a:gd name="T15" fmla="*/ 10 h 49"/>
                  <a:gd name="T16" fmla="*/ 5 w 41"/>
                  <a:gd name="T17" fmla="*/ 10 h 49"/>
                  <a:gd name="T18" fmla="*/ 0 w 41"/>
                  <a:gd name="T19" fmla="*/ 11 h 49"/>
                  <a:gd name="T20" fmla="*/ 5 w 41"/>
                  <a:gd name="T21" fmla="*/ 17 h 49"/>
                  <a:gd name="T22" fmla="*/ 16 w 41"/>
                  <a:gd name="T23" fmla="*/ 19 h 49"/>
                  <a:gd name="T24" fmla="*/ 16 w 41"/>
                  <a:gd name="T25" fmla="*/ 32 h 49"/>
                  <a:gd name="T26" fmla="*/ 11 w 41"/>
                  <a:gd name="T27" fmla="*/ 34 h 49"/>
                  <a:gd name="T28" fmla="*/ 0 w 41"/>
                  <a:gd name="T29" fmla="*/ 37 h 49"/>
                  <a:gd name="T30" fmla="*/ 5 w 41"/>
                  <a:gd name="T31" fmla="*/ 49 h 49"/>
                  <a:gd name="T32" fmla="*/ 14 w 41"/>
                  <a:gd name="T33" fmla="*/ 48 h 49"/>
                  <a:gd name="T34" fmla="*/ 17 w 41"/>
                  <a:gd name="T35" fmla="*/ 44 h 49"/>
                  <a:gd name="T36" fmla="*/ 23 w 41"/>
                  <a:gd name="T37" fmla="*/ 42 h 49"/>
                  <a:gd name="T38" fmla="*/ 28 w 41"/>
                  <a:gd name="T39" fmla="*/ 38 h 49"/>
                  <a:gd name="T40" fmla="*/ 29 w 41"/>
                  <a:gd name="T41" fmla="*/ 32 h 49"/>
                  <a:gd name="T42" fmla="*/ 32 w 41"/>
                  <a:gd name="T43" fmla="*/ 30 h 49"/>
                  <a:gd name="T44" fmla="*/ 37 w 41"/>
                  <a:gd name="T45" fmla="*/ 24 h 49"/>
                  <a:gd name="T46" fmla="*/ 39 w 41"/>
                  <a:gd name="T47" fmla="*/ 19 h 49"/>
                  <a:gd name="T48" fmla="*/ 39 w 41"/>
                  <a:gd name="T49" fmla="*/ 1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41" h="49">
                    <a:moveTo>
                      <a:pt x="39" y="19"/>
                    </a:moveTo>
                    <a:cubicBezTo>
                      <a:pt x="36" y="19"/>
                      <a:pt x="35" y="16"/>
                      <a:pt x="34" y="14"/>
                    </a:cubicBezTo>
                    <a:cubicBezTo>
                      <a:pt x="33" y="13"/>
                      <a:pt x="29" y="13"/>
                      <a:pt x="28" y="12"/>
                    </a:cubicBezTo>
                    <a:cubicBezTo>
                      <a:pt x="25" y="11"/>
                      <a:pt x="24" y="9"/>
                      <a:pt x="22" y="6"/>
                    </a:cubicBezTo>
                    <a:cubicBezTo>
                      <a:pt x="22" y="5"/>
                      <a:pt x="21" y="4"/>
                      <a:pt x="21" y="3"/>
                    </a:cubicBezTo>
                    <a:cubicBezTo>
                      <a:pt x="21" y="3"/>
                      <a:pt x="22" y="0"/>
                      <a:pt x="22" y="0"/>
                    </a:cubicBezTo>
                    <a:cubicBezTo>
                      <a:pt x="21" y="0"/>
                      <a:pt x="18" y="4"/>
                      <a:pt x="17" y="5"/>
                    </a:cubicBezTo>
                    <a:cubicBezTo>
                      <a:pt x="15" y="7"/>
                      <a:pt x="13" y="10"/>
                      <a:pt x="10" y="10"/>
                    </a:cubicBezTo>
                    <a:cubicBezTo>
                      <a:pt x="8" y="11"/>
                      <a:pt x="7" y="10"/>
                      <a:pt x="5" y="10"/>
                    </a:cubicBezTo>
                    <a:cubicBezTo>
                      <a:pt x="3" y="11"/>
                      <a:pt x="1" y="13"/>
                      <a:pt x="0" y="11"/>
                    </a:cubicBezTo>
                    <a:cubicBezTo>
                      <a:pt x="1" y="14"/>
                      <a:pt x="2" y="17"/>
                      <a:pt x="5" y="17"/>
                    </a:cubicBezTo>
                    <a:cubicBezTo>
                      <a:pt x="7" y="17"/>
                      <a:pt x="15" y="17"/>
                      <a:pt x="16" y="19"/>
                    </a:cubicBezTo>
                    <a:cubicBezTo>
                      <a:pt x="19" y="23"/>
                      <a:pt x="17" y="27"/>
                      <a:pt x="16" y="32"/>
                    </a:cubicBezTo>
                    <a:cubicBezTo>
                      <a:pt x="15" y="33"/>
                      <a:pt x="11" y="34"/>
                      <a:pt x="11" y="34"/>
                    </a:cubicBezTo>
                    <a:cubicBezTo>
                      <a:pt x="7" y="35"/>
                      <a:pt x="3" y="36"/>
                      <a:pt x="0" y="37"/>
                    </a:cubicBezTo>
                    <a:cubicBezTo>
                      <a:pt x="2" y="41"/>
                      <a:pt x="4" y="45"/>
                      <a:pt x="5" y="49"/>
                    </a:cubicBezTo>
                    <a:cubicBezTo>
                      <a:pt x="8" y="48"/>
                      <a:pt x="11" y="48"/>
                      <a:pt x="14" y="48"/>
                    </a:cubicBezTo>
                    <a:cubicBezTo>
                      <a:pt x="18" y="47"/>
                      <a:pt x="15" y="46"/>
                      <a:pt x="17" y="44"/>
                    </a:cubicBezTo>
                    <a:cubicBezTo>
                      <a:pt x="19" y="43"/>
                      <a:pt x="22" y="44"/>
                      <a:pt x="23" y="42"/>
                    </a:cubicBezTo>
                    <a:cubicBezTo>
                      <a:pt x="25" y="40"/>
                      <a:pt x="25" y="39"/>
                      <a:pt x="28" y="38"/>
                    </a:cubicBezTo>
                    <a:cubicBezTo>
                      <a:pt x="30" y="37"/>
                      <a:pt x="29" y="34"/>
                      <a:pt x="29" y="32"/>
                    </a:cubicBezTo>
                    <a:cubicBezTo>
                      <a:pt x="28" y="30"/>
                      <a:pt x="30" y="30"/>
                      <a:pt x="32" y="30"/>
                    </a:cubicBezTo>
                    <a:cubicBezTo>
                      <a:pt x="35" y="29"/>
                      <a:pt x="35" y="26"/>
                      <a:pt x="37" y="24"/>
                    </a:cubicBezTo>
                    <a:cubicBezTo>
                      <a:pt x="38" y="23"/>
                      <a:pt x="41" y="20"/>
                      <a:pt x="39" y="19"/>
                    </a:cubicBezTo>
                    <a:cubicBezTo>
                      <a:pt x="38" y="19"/>
                      <a:pt x="40" y="20"/>
                      <a:pt x="39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2" name="Freeform 692"/>
              <p:cNvSpPr>
                <a:spLocks/>
              </p:cNvSpPr>
              <p:nvPr/>
            </p:nvSpPr>
            <p:spPr bwMode="auto">
              <a:xfrm>
                <a:off x="14897646" y="6892386"/>
                <a:ext cx="512741" cy="222990"/>
              </a:xfrm>
              <a:custGeom>
                <a:avLst/>
                <a:gdLst>
                  <a:gd name="T0" fmla="*/ 55 w 55"/>
                  <a:gd name="T1" fmla="*/ 5 h 24"/>
                  <a:gd name="T2" fmla="*/ 47 w 55"/>
                  <a:gd name="T3" fmla="*/ 3 h 24"/>
                  <a:gd name="T4" fmla="*/ 36 w 55"/>
                  <a:gd name="T5" fmla="*/ 2 h 24"/>
                  <a:gd name="T6" fmla="*/ 27 w 55"/>
                  <a:gd name="T7" fmla="*/ 0 h 24"/>
                  <a:gd name="T8" fmla="*/ 22 w 55"/>
                  <a:gd name="T9" fmla="*/ 2 h 24"/>
                  <a:gd name="T10" fmla="*/ 19 w 55"/>
                  <a:gd name="T11" fmla="*/ 4 h 24"/>
                  <a:gd name="T12" fmla="*/ 11 w 55"/>
                  <a:gd name="T13" fmla="*/ 5 h 24"/>
                  <a:gd name="T14" fmla="*/ 9 w 55"/>
                  <a:gd name="T15" fmla="*/ 7 h 24"/>
                  <a:gd name="T16" fmla="*/ 8 w 55"/>
                  <a:gd name="T17" fmla="*/ 11 h 24"/>
                  <a:gd name="T18" fmla="*/ 12 w 55"/>
                  <a:gd name="T19" fmla="*/ 12 h 24"/>
                  <a:gd name="T20" fmla="*/ 15 w 55"/>
                  <a:gd name="T21" fmla="*/ 12 h 24"/>
                  <a:gd name="T22" fmla="*/ 19 w 55"/>
                  <a:gd name="T23" fmla="*/ 15 h 24"/>
                  <a:gd name="T24" fmla="*/ 15 w 55"/>
                  <a:gd name="T25" fmla="*/ 17 h 24"/>
                  <a:gd name="T26" fmla="*/ 11 w 55"/>
                  <a:gd name="T27" fmla="*/ 17 h 24"/>
                  <a:gd name="T28" fmla="*/ 10 w 55"/>
                  <a:gd name="T29" fmla="*/ 20 h 24"/>
                  <a:gd name="T30" fmla="*/ 1 w 55"/>
                  <a:gd name="T31" fmla="*/ 20 h 24"/>
                  <a:gd name="T32" fmla="*/ 11 w 55"/>
                  <a:gd name="T33" fmla="*/ 22 h 24"/>
                  <a:gd name="T34" fmla="*/ 15 w 55"/>
                  <a:gd name="T35" fmla="*/ 23 h 24"/>
                  <a:gd name="T36" fmla="*/ 21 w 55"/>
                  <a:gd name="T37" fmla="*/ 23 h 24"/>
                  <a:gd name="T38" fmla="*/ 25 w 55"/>
                  <a:gd name="T39" fmla="*/ 20 h 24"/>
                  <a:gd name="T40" fmla="*/ 28 w 55"/>
                  <a:gd name="T41" fmla="*/ 17 h 24"/>
                  <a:gd name="T42" fmla="*/ 33 w 55"/>
                  <a:gd name="T43" fmla="*/ 16 h 24"/>
                  <a:gd name="T44" fmla="*/ 37 w 55"/>
                  <a:gd name="T45" fmla="*/ 16 h 24"/>
                  <a:gd name="T46" fmla="*/ 40 w 55"/>
                  <a:gd name="T47" fmla="*/ 13 h 24"/>
                  <a:gd name="T48" fmla="*/ 44 w 55"/>
                  <a:gd name="T49" fmla="*/ 12 h 24"/>
                  <a:gd name="T50" fmla="*/ 54 w 55"/>
                  <a:gd name="T51" fmla="*/ 7 h 24"/>
                  <a:gd name="T52" fmla="*/ 55 w 55"/>
                  <a:gd name="T53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24">
                    <a:moveTo>
                      <a:pt x="55" y="5"/>
                    </a:moveTo>
                    <a:cubicBezTo>
                      <a:pt x="52" y="5"/>
                      <a:pt x="50" y="3"/>
                      <a:pt x="47" y="3"/>
                    </a:cubicBezTo>
                    <a:cubicBezTo>
                      <a:pt x="44" y="2"/>
                      <a:pt x="40" y="2"/>
                      <a:pt x="36" y="2"/>
                    </a:cubicBezTo>
                    <a:cubicBezTo>
                      <a:pt x="33" y="2"/>
                      <a:pt x="30" y="2"/>
                      <a:pt x="27" y="0"/>
                    </a:cubicBezTo>
                    <a:cubicBezTo>
                      <a:pt x="25" y="0"/>
                      <a:pt x="23" y="0"/>
                      <a:pt x="22" y="2"/>
                    </a:cubicBezTo>
                    <a:cubicBezTo>
                      <a:pt x="22" y="4"/>
                      <a:pt x="21" y="5"/>
                      <a:pt x="19" y="4"/>
                    </a:cubicBezTo>
                    <a:cubicBezTo>
                      <a:pt x="17" y="3"/>
                      <a:pt x="12" y="1"/>
                      <a:pt x="11" y="5"/>
                    </a:cubicBezTo>
                    <a:cubicBezTo>
                      <a:pt x="10" y="6"/>
                      <a:pt x="11" y="6"/>
                      <a:pt x="9" y="7"/>
                    </a:cubicBezTo>
                    <a:cubicBezTo>
                      <a:pt x="8" y="8"/>
                      <a:pt x="6" y="10"/>
                      <a:pt x="8" y="11"/>
                    </a:cubicBezTo>
                    <a:cubicBezTo>
                      <a:pt x="9" y="12"/>
                      <a:pt x="12" y="13"/>
                      <a:pt x="12" y="12"/>
                    </a:cubicBezTo>
                    <a:cubicBezTo>
                      <a:pt x="13" y="10"/>
                      <a:pt x="14" y="11"/>
                      <a:pt x="15" y="12"/>
                    </a:cubicBezTo>
                    <a:cubicBezTo>
                      <a:pt x="16" y="13"/>
                      <a:pt x="20" y="14"/>
                      <a:pt x="19" y="15"/>
                    </a:cubicBezTo>
                    <a:cubicBezTo>
                      <a:pt x="19" y="16"/>
                      <a:pt x="16" y="16"/>
                      <a:pt x="15" y="17"/>
                    </a:cubicBezTo>
                    <a:cubicBezTo>
                      <a:pt x="14" y="18"/>
                      <a:pt x="13" y="19"/>
                      <a:pt x="11" y="17"/>
                    </a:cubicBezTo>
                    <a:cubicBezTo>
                      <a:pt x="10" y="16"/>
                      <a:pt x="10" y="19"/>
                      <a:pt x="10" y="20"/>
                    </a:cubicBezTo>
                    <a:cubicBezTo>
                      <a:pt x="6" y="22"/>
                      <a:pt x="4" y="15"/>
                      <a:pt x="1" y="20"/>
                    </a:cubicBezTo>
                    <a:cubicBezTo>
                      <a:pt x="0" y="21"/>
                      <a:pt x="10" y="23"/>
                      <a:pt x="11" y="22"/>
                    </a:cubicBezTo>
                    <a:cubicBezTo>
                      <a:pt x="12" y="21"/>
                      <a:pt x="14" y="22"/>
                      <a:pt x="15" y="23"/>
                    </a:cubicBezTo>
                    <a:cubicBezTo>
                      <a:pt x="16" y="23"/>
                      <a:pt x="19" y="24"/>
                      <a:pt x="21" y="23"/>
                    </a:cubicBezTo>
                    <a:cubicBezTo>
                      <a:pt x="22" y="22"/>
                      <a:pt x="24" y="23"/>
                      <a:pt x="25" y="20"/>
                    </a:cubicBezTo>
                    <a:cubicBezTo>
                      <a:pt x="25" y="19"/>
                      <a:pt x="27" y="18"/>
                      <a:pt x="28" y="17"/>
                    </a:cubicBezTo>
                    <a:cubicBezTo>
                      <a:pt x="29" y="16"/>
                      <a:pt x="33" y="16"/>
                      <a:pt x="33" y="16"/>
                    </a:cubicBezTo>
                    <a:cubicBezTo>
                      <a:pt x="34" y="18"/>
                      <a:pt x="35" y="16"/>
                      <a:pt x="37" y="16"/>
                    </a:cubicBezTo>
                    <a:cubicBezTo>
                      <a:pt x="38" y="16"/>
                      <a:pt x="39" y="13"/>
                      <a:pt x="40" y="13"/>
                    </a:cubicBezTo>
                    <a:cubicBezTo>
                      <a:pt x="41" y="12"/>
                      <a:pt x="43" y="13"/>
                      <a:pt x="44" y="12"/>
                    </a:cubicBezTo>
                    <a:cubicBezTo>
                      <a:pt x="48" y="11"/>
                      <a:pt x="50" y="9"/>
                      <a:pt x="54" y="7"/>
                    </a:cubicBezTo>
                    <a:cubicBezTo>
                      <a:pt x="55" y="7"/>
                      <a:pt x="55" y="7"/>
                      <a:pt x="55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3" name="Freeform 693"/>
              <p:cNvSpPr>
                <a:spLocks/>
              </p:cNvSpPr>
              <p:nvPr/>
            </p:nvSpPr>
            <p:spPr bwMode="auto">
              <a:xfrm>
                <a:off x="14273445" y="6752222"/>
                <a:ext cx="831212" cy="487388"/>
              </a:xfrm>
              <a:custGeom>
                <a:avLst/>
                <a:gdLst>
                  <a:gd name="T0" fmla="*/ 78 w 89"/>
                  <a:gd name="T1" fmla="*/ 32 h 52"/>
                  <a:gd name="T2" fmla="*/ 81 w 89"/>
                  <a:gd name="T3" fmla="*/ 33 h 52"/>
                  <a:gd name="T4" fmla="*/ 84 w 89"/>
                  <a:gd name="T5" fmla="*/ 31 h 52"/>
                  <a:gd name="T6" fmla="*/ 81 w 89"/>
                  <a:gd name="T7" fmla="*/ 26 h 52"/>
                  <a:gd name="T8" fmla="*/ 79 w 89"/>
                  <a:gd name="T9" fmla="*/ 27 h 52"/>
                  <a:gd name="T10" fmla="*/ 75 w 89"/>
                  <a:gd name="T11" fmla="*/ 27 h 52"/>
                  <a:gd name="T12" fmla="*/ 78 w 89"/>
                  <a:gd name="T13" fmla="*/ 21 h 52"/>
                  <a:gd name="T14" fmla="*/ 74 w 89"/>
                  <a:gd name="T15" fmla="*/ 22 h 52"/>
                  <a:gd name="T16" fmla="*/ 68 w 89"/>
                  <a:gd name="T17" fmla="*/ 25 h 52"/>
                  <a:gd name="T18" fmla="*/ 65 w 89"/>
                  <a:gd name="T19" fmla="*/ 29 h 52"/>
                  <a:gd name="T20" fmla="*/ 62 w 89"/>
                  <a:gd name="T21" fmla="*/ 28 h 52"/>
                  <a:gd name="T22" fmla="*/ 57 w 89"/>
                  <a:gd name="T23" fmla="*/ 27 h 52"/>
                  <a:gd name="T24" fmla="*/ 53 w 89"/>
                  <a:gd name="T25" fmla="*/ 23 h 52"/>
                  <a:gd name="T26" fmla="*/ 52 w 89"/>
                  <a:gd name="T27" fmla="*/ 17 h 52"/>
                  <a:gd name="T28" fmla="*/ 49 w 89"/>
                  <a:gd name="T29" fmla="*/ 13 h 52"/>
                  <a:gd name="T30" fmla="*/ 45 w 89"/>
                  <a:gd name="T31" fmla="*/ 12 h 52"/>
                  <a:gd name="T32" fmla="*/ 38 w 89"/>
                  <a:gd name="T33" fmla="*/ 12 h 52"/>
                  <a:gd name="T34" fmla="*/ 31 w 89"/>
                  <a:gd name="T35" fmla="*/ 12 h 52"/>
                  <a:gd name="T36" fmla="*/ 27 w 89"/>
                  <a:gd name="T37" fmla="*/ 8 h 52"/>
                  <a:gd name="T38" fmla="*/ 23 w 89"/>
                  <a:gd name="T39" fmla="*/ 8 h 52"/>
                  <a:gd name="T40" fmla="*/ 19 w 89"/>
                  <a:gd name="T41" fmla="*/ 10 h 52"/>
                  <a:gd name="T42" fmla="*/ 17 w 89"/>
                  <a:gd name="T43" fmla="*/ 6 h 52"/>
                  <a:gd name="T44" fmla="*/ 15 w 89"/>
                  <a:gd name="T45" fmla="*/ 1 h 52"/>
                  <a:gd name="T46" fmla="*/ 15 w 89"/>
                  <a:gd name="T47" fmla="*/ 5 h 52"/>
                  <a:gd name="T48" fmla="*/ 14 w 89"/>
                  <a:gd name="T49" fmla="*/ 8 h 52"/>
                  <a:gd name="T50" fmla="*/ 13 w 89"/>
                  <a:gd name="T51" fmla="*/ 3 h 52"/>
                  <a:gd name="T52" fmla="*/ 14 w 89"/>
                  <a:gd name="T53" fmla="*/ 0 h 52"/>
                  <a:gd name="T54" fmla="*/ 1 w 89"/>
                  <a:gd name="T55" fmla="*/ 4 h 52"/>
                  <a:gd name="T56" fmla="*/ 1 w 89"/>
                  <a:gd name="T57" fmla="*/ 15 h 52"/>
                  <a:gd name="T58" fmla="*/ 1 w 89"/>
                  <a:gd name="T59" fmla="*/ 23 h 52"/>
                  <a:gd name="T60" fmla="*/ 2 w 89"/>
                  <a:gd name="T61" fmla="*/ 26 h 52"/>
                  <a:gd name="T62" fmla="*/ 6 w 89"/>
                  <a:gd name="T63" fmla="*/ 26 h 52"/>
                  <a:gd name="T64" fmla="*/ 6 w 89"/>
                  <a:gd name="T65" fmla="*/ 23 h 52"/>
                  <a:gd name="T66" fmla="*/ 10 w 89"/>
                  <a:gd name="T67" fmla="*/ 20 h 52"/>
                  <a:gd name="T68" fmla="*/ 13 w 89"/>
                  <a:gd name="T69" fmla="*/ 18 h 52"/>
                  <a:gd name="T70" fmla="*/ 17 w 89"/>
                  <a:gd name="T71" fmla="*/ 19 h 52"/>
                  <a:gd name="T72" fmla="*/ 21 w 89"/>
                  <a:gd name="T73" fmla="*/ 20 h 52"/>
                  <a:gd name="T74" fmla="*/ 21 w 89"/>
                  <a:gd name="T75" fmla="*/ 24 h 52"/>
                  <a:gd name="T76" fmla="*/ 26 w 89"/>
                  <a:gd name="T77" fmla="*/ 27 h 52"/>
                  <a:gd name="T78" fmla="*/ 33 w 89"/>
                  <a:gd name="T79" fmla="*/ 34 h 52"/>
                  <a:gd name="T80" fmla="*/ 38 w 89"/>
                  <a:gd name="T81" fmla="*/ 37 h 52"/>
                  <a:gd name="T82" fmla="*/ 41 w 89"/>
                  <a:gd name="T83" fmla="*/ 39 h 52"/>
                  <a:gd name="T84" fmla="*/ 50 w 89"/>
                  <a:gd name="T85" fmla="*/ 45 h 52"/>
                  <a:gd name="T86" fmla="*/ 54 w 89"/>
                  <a:gd name="T87" fmla="*/ 49 h 52"/>
                  <a:gd name="T88" fmla="*/ 61 w 89"/>
                  <a:gd name="T89" fmla="*/ 52 h 52"/>
                  <a:gd name="T90" fmla="*/ 63 w 89"/>
                  <a:gd name="T91" fmla="*/ 47 h 52"/>
                  <a:gd name="T92" fmla="*/ 62 w 89"/>
                  <a:gd name="T93" fmla="*/ 42 h 52"/>
                  <a:gd name="T94" fmla="*/ 59 w 89"/>
                  <a:gd name="T95" fmla="*/ 38 h 52"/>
                  <a:gd name="T96" fmla="*/ 64 w 89"/>
                  <a:gd name="T97" fmla="*/ 36 h 52"/>
                  <a:gd name="T98" fmla="*/ 66 w 89"/>
                  <a:gd name="T99" fmla="*/ 33 h 52"/>
                  <a:gd name="T100" fmla="*/ 68 w 89"/>
                  <a:gd name="T101" fmla="*/ 30 h 52"/>
                  <a:gd name="T102" fmla="*/ 71 w 89"/>
                  <a:gd name="T103" fmla="*/ 30 h 52"/>
                  <a:gd name="T104" fmla="*/ 74 w 89"/>
                  <a:gd name="T105" fmla="*/ 29 h 52"/>
                  <a:gd name="T106" fmla="*/ 74 w 89"/>
                  <a:gd name="T107" fmla="*/ 34 h 52"/>
                  <a:gd name="T108" fmla="*/ 77 w 89"/>
                  <a:gd name="T109" fmla="*/ 34 h 52"/>
                  <a:gd name="T110" fmla="*/ 78 w 89"/>
                  <a:gd name="T111" fmla="*/ 32 h 52"/>
                  <a:gd name="T112" fmla="*/ 78 w 89"/>
                  <a:gd name="T11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9" h="52">
                    <a:moveTo>
                      <a:pt x="78" y="32"/>
                    </a:moveTo>
                    <a:cubicBezTo>
                      <a:pt x="79" y="33"/>
                      <a:pt x="79" y="34"/>
                      <a:pt x="81" y="33"/>
                    </a:cubicBezTo>
                    <a:cubicBezTo>
                      <a:pt x="82" y="33"/>
                      <a:pt x="83" y="31"/>
                      <a:pt x="84" y="31"/>
                    </a:cubicBezTo>
                    <a:cubicBezTo>
                      <a:pt x="89" y="30"/>
                      <a:pt x="83" y="28"/>
                      <a:pt x="81" y="26"/>
                    </a:cubicBezTo>
                    <a:cubicBezTo>
                      <a:pt x="80" y="25"/>
                      <a:pt x="80" y="26"/>
                      <a:pt x="79" y="27"/>
                    </a:cubicBezTo>
                    <a:cubicBezTo>
                      <a:pt x="79" y="28"/>
                      <a:pt x="76" y="27"/>
                      <a:pt x="75" y="27"/>
                    </a:cubicBezTo>
                    <a:cubicBezTo>
                      <a:pt x="71" y="25"/>
                      <a:pt x="77" y="22"/>
                      <a:pt x="78" y="21"/>
                    </a:cubicBezTo>
                    <a:cubicBezTo>
                      <a:pt x="78" y="21"/>
                      <a:pt x="74" y="22"/>
                      <a:pt x="74" y="22"/>
                    </a:cubicBezTo>
                    <a:cubicBezTo>
                      <a:pt x="72" y="23"/>
                      <a:pt x="70" y="23"/>
                      <a:pt x="68" y="25"/>
                    </a:cubicBezTo>
                    <a:cubicBezTo>
                      <a:pt x="67" y="26"/>
                      <a:pt x="66" y="28"/>
                      <a:pt x="65" y="29"/>
                    </a:cubicBezTo>
                    <a:cubicBezTo>
                      <a:pt x="64" y="32"/>
                      <a:pt x="63" y="30"/>
                      <a:pt x="62" y="28"/>
                    </a:cubicBezTo>
                    <a:cubicBezTo>
                      <a:pt x="61" y="26"/>
                      <a:pt x="59" y="27"/>
                      <a:pt x="57" y="27"/>
                    </a:cubicBezTo>
                    <a:cubicBezTo>
                      <a:pt x="55" y="27"/>
                      <a:pt x="54" y="24"/>
                      <a:pt x="53" y="23"/>
                    </a:cubicBezTo>
                    <a:cubicBezTo>
                      <a:pt x="51" y="21"/>
                      <a:pt x="54" y="19"/>
                      <a:pt x="52" y="17"/>
                    </a:cubicBezTo>
                    <a:cubicBezTo>
                      <a:pt x="51" y="16"/>
                      <a:pt x="50" y="14"/>
                      <a:pt x="49" y="13"/>
                    </a:cubicBezTo>
                    <a:cubicBezTo>
                      <a:pt x="48" y="12"/>
                      <a:pt x="46" y="11"/>
                      <a:pt x="45" y="12"/>
                    </a:cubicBezTo>
                    <a:cubicBezTo>
                      <a:pt x="43" y="13"/>
                      <a:pt x="41" y="12"/>
                      <a:pt x="38" y="12"/>
                    </a:cubicBezTo>
                    <a:cubicBezTo>
                      <a:pt x="36" y="12"/>
                      <a:pt x="33" y="13"/>
                      <a:pt x="31" y="12"/>
                    </a:cubicBezTo>
                    <a:cubicBezTo>
                      <a:pt x="30" y="11"/>
                      <a:pt x="28" y="9"/>
                      <a:pt x="27" y="8"/>
                    </a:cubicBezTo>
                    <a:cubicBezTo>
                      <a:pt x="25" y="6"/>
                      <a:pt x="24" y="6"/>
                      <a:pt x="23" y="8"/>
                    </a:cubicBezTo>
                    <a:cubicBezTo>
                      <a:pt x="22" y="9"/>
                      <a:pt x="21" y="10"/>
                      <a:pt x="19" y="10"/>
                    </a:cubicBezTo>
                    <a:cubicBezTo>
                      <a:pt x="16" y="10"/>
                      <a:pt x="16" y="8"/>
                      <a:pt x="17" y="6"/>
                    </a:cubicBezTo>
                    <a:cubicBezTo>
                      <a:pt x="18" y="3"/>
                      <a:pt x="18" y="3"/>
                      <a:pt x="15" y="1"/>
                    </a:cubicBezTo>
                    <a:cubicBezTo>
                      <a:pt x="15" y="2"/>
                      <a:pt x="15" y="4"/>
                      <a:pt x="15" y="5"/>
                    </a:cubicBezTo>
                    <a:cubicBezTo>
                      <a:pt x="15" y="7"/>
                      <a:pt x="16" y="8"/>
                      <a:pt x="14" y="8"/>
                    </a:cubicBezTo>
                    <a:cubicBezTo>
                      <a:pt x="12" y="7"/>
                      <a:pt x="12" y="4"/>
                      <a:pt x="13" y="3"/>
                    </a:cubicBezTo>
                    <a:cubicBezTo>
                      <a:pt x="13" y="3"/>
                      <a:pt x="15" y="0"/>
                      <a:pt x="14" y="0"/>
                    </a:cubicBezTo>
                    <a:cubicBezTo>
                      <a:pt x="9" y="1"/>
                      <a:pt x="5" y="2"/>
                      <a:pt x="1" y="4"/>
                    </a:cubicBezTo>
                    <a:cubicBezTo>
                      <a:pt x="0" y="4"/>
                      <a:pt x="1" y="14"/>
                      <a:pt x="1" y="15"/>
                    </a:cubicBezTo>
                    <a:cubicBezTo>
                      <a:pt x="1" y="18"/>
                      <a:pt x="1" y="21"/>
                      <a:pt x="1" y="23"/>
                    </a:cubicBezTo>
                    <a:cubicBezTo>
                      <a:pt x="1" y="25"/>
                      <a:pt x="0" y="26"/>
                      <a:pt x="2" y="26"/>
                    </a:cubicBezTo>
                    <a:cubicBezTo>
                      <a:pt x="3" y="26"/>
                      <a:pt x="4" y="26"/>
                      <a:pt x="6" y="26"/>
                    </a:cubicBezTo>
                    <a:cubicBezTo>
                      <a:pt x="8" y="26"/>
                      <a:pt x="5" y="24"/>
                      <a:pt x="6" y="23"/>
                    </a:cubicBezTo>
                    <a:cubicBezTo>
                      <a:pt x="7" y="21"/>
                      <a:pt x="9" y="22"/>
                      <a:pt x="10" y="20"/>
                    </a:cubicBezTo>
                    <a:cubicBezTo>
                      <a:pt x="12" y="19"/>
                      <a:pt x="12" y="19"/>
                      <a:pt x="13" y="18"/>
                    </a:cubicBezTo>
                    <a:cubicBezTo>
                      <a:pt x="15" y="17"/>
                      <a:pt x="16" y="18"/>
                      <a:pt x="17" y="19"/>
                    </a:cubicBezTo>
                    <a:cubicBezTo>
                      <a:pt x="18" y="20"/>
                      <a:pt x="21" y="20"/>
                      <a:pt x="21" y="20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5" y="27"/>
                      <a:pt x="26" y="27"/>
                    </a:cubicBezTo>
                    <a:cubicBezTo>
                      <a:pt x="31" y="27"/>
                      <a:pt x="31" y="30"/>
                      <a:pt x="33" y="34"/>
                    </a:cubicBezTo>
                    <a:cubicBezTo>
                      <a:pt x="34" y="35"/>
                      <a:pt x="36" y="36"/>
                      <a:pt x="38" y="37"/>
                    </a:cubicBezTo>
                    <a:cubicBezTo>
                      <a:pt x="39" y="37"/>
                      <a:pt x="40" y="38"/>
                      <a:pt x="41" y="39"/>
                    </a:cubicBezTo>
                    <a:cubicBezTo>
                      <a:pt x="44" y="41"/>
                      <a:pt x="47" y="44"/>
                      <a:pt x="50" y="45"/>
                    </a:cubicBezTo>
                    <a:cubicBezTo>
                      <a:pt x="54" y="46"/>
                      <a:pt x="54" y="46"/>
                      <a:pt x="54" y="49"/>
                    </a:cubicBezTo>
                    <a:cubicBezTo>
                      <a:pt x="56" y="49"/>
                      <a:pt x="59" y="51"/>
                      <a:pt x="61" y="52"/>
                    </a:cubicBezTo>
                    <a:cubicBezTo>
                      <a:pt x="61" y="49"/>
                      <a:pt x="60" y="49"/>
                      <a:pt x="63" y="47"/>
                    </a:cubicBezTo>
                    <a:cubicBezTo>
                      <a:pt x="64" y="45"/>
                      <a:pt x="62" y="44"/>
                      <a:pt x="62" y="42"/>
                    </a:cubicBezTo>
                    <a:cubicBezTo>
                      <a:pt x="63" y="39"/>
                      <a:pt x="60" y="40"/>
                      <a:pt x="59" y="38"/>
                    </a:cubicBezTo>
                    <a:cubicBezTo>
                      <a:pt x="58" y="36"/>
                      <a:pt x="63" y="37"/>
                      <a:pt x="64" y="36"/>
                    </a:cubicBezTo>
                    <a:cubicBezTo>
                      <a:pt x="67" y="35"/>
                      <a:pt x="64" y="32"/>
                      <a:pt x="66" y="33"/>
                    </a:cubicBezTo>
                    <a:cubicBezTo>
                      <a:pt x="70" y="33"/>
                      <a:pt x="66" y="30"/>
                      <a:pt x="68" y="30"/>
                    </a:cubicBezTo>
                    <a:cubicBezTo>
                      <a:pt x="69" y="29"/>
                      <a:pt x="70" y="31"/>
                      <a:pt x="71" y="30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9"/>
                      <a:pt x="74" y="33"/>
                      <a:pt x="74" y="34"/>
                    </a:cubicBezTo>
                    <a:cubicBezTo>
                      <a:pt x="75" y="34"/>
                      <a:pt x="77" y="31"/>
                      <a:pt x="77" y="34"/>
                    </a:cubicBezTo>
                    <a:cubicBezTo>
                      <a:pt x="77" y="34"/>
                      <a:pt x="77" y="32"/>
                      <a:pt x="78" y="32"/>
                    </a:cubicBezTo>
                    <a:cubicBezTo>
                      <a:pt x="79" y="32"/>
                      <a:pt x="77" y="32"/>
                      <a:pt x="78" y="3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4" name="Freeform 694"/>
              <p:cNvSpPr>
                <a:spLocks/>
              </p:cNvSpPr>
              <p:nvPr/>
            </p:nvSpPr>
            <p:spPr bwMode="auto">
              <a:xfrm>
                <a:off x="14525037" y="7293764"/>
                <a:ext cx="0" cy="9558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5" name="Freeform 695"/>
              <p:cNvSpPr>
                <a:spLocks/>
              </p:cNvSpPr>
              <p:nvPr/>
            </p:nvSpPr>
            <p:spPr bwMode="auto">
              <a:xfrm>
                <a:off x="14095099" y="6921055"/>
                <a:ext cx="681527" cy="401378"/>
              </a:xfrm>
              <a:custGeom>
                <a:avLst/>
                <a:gdLst>
                  <a:gd name="T0" fmla="*/ 73 w 73"/>
                  <a:gd name="T1" fmla="*/ 28 h 43"/>
                  <a:gd name="T2" fmla="*/ 69 w 73"/>
                  <a:gd name="T3" fmla="*/ 27 h 43"/>
                  <a:gd name="T4" fmla="*/ 65 w 73"/>
                  <a:gd name="T5" fmla="*/ 24 h 43"/>
                  <a:gd name="T6" fmla="*/ 58 w 73"/>
                  <a:gd name="T7" fmla="*/ 20 h 43"/>
                  <a:gd name="T8" fmla="*/ 52 w 73"/>
                  <a:gd name="T9" fmla="*/ 16 h 43"/>
                  <a:gd name="T10" fmla="*/ 47 w 73"/>
                  <a:gd name="T11" fmla="*/ 9 h 43"/>
                  <a:gd name="T12" fmla="*/ 40 w 73"/>
                  <a:gd name="T13" fmla="*/ 5 h 43"/>
                  <a:gd name="T14" fmla="*/ 40 w 73"/>
                  <a:gd name="T15" fmla="*/ 2 h 43"/>
                  <a:gd name="T16" fmla="*/ 36 w 73"/>
                  <a:gd name="T17" fmla="*/ 1 h 43"/>
                  <a:gd name="T18" fmla="*/ 34 w 73"/>
                  <a:gd name="T19" fmla="*/ 0 h 43"/>
                  <a:gd name="T20" fmla="*/ 31 w 73"/>
                  <a:gd name="T21" fmla="*/ 1 h 43"/>
                  <a:gd name="T22" fmla="*/ 28 w 73"/>
                  <a:gd name="T23" fmla="*/ 3 h 43"/>
                  <a:gd name="T24" fmla="*/ 25 w 73"/>
                  <a:gd name="T25" fmla="*/ 6 h 43"/>
                  <a:gd name="T26" fmla="*/ 22 w 73"/>
                  <a:gd name="T27" fmla="*/ 8 h 43"/>
                  <a:gd name="T28" fmla="*/ 17 w 73"/>
                  <a:gd name="T29" fmla="*/ 8 h 43"/>
                  <a:gd name="T30" fmla="*/ 12 w 73"/>
                  <a:gd name="T31" fmla="*/ 2 h 43"/>
                  <a:gd name="T32" fmla="*/ 2 w 73"/>
                  <a:gd name="T33" fmla="*/ 5 h 43"/>
                  <a:gd name="T34" fmla="*/ 5 w 73"/>
                  <a:gd name="T35" fmla="*/ 12 h 43"/>
                  <a:gd name="T36" fmla="*/ 8 w 73"/>
                  <a:gd name="T37" fmla="*/ 17 h 43"/>
                  <a:gd name="T38" fmla="*/ 8 w 73"/>
                  <a:gd name="T39" fmla="*/ 19 h 43"/>
                  <a:gd name="T40" fmla="*/ 10 w 73"/>
                  <a:gd name="T41" fmla="*/ 22 h 43"/>
                  <a:gd name="T42" fmla="*/ 9 w 73"/>
                  <a:gd name="T43" fmla="*/ 26 h 43"/>
                  <a:gd name="T44" fmla="*/ 9 w 73"/>
                  <a:gd name="T45" fmla="*/ 31 h 43"/>
                  <a:gd name="T46" fmla="*/ 14 w 73"/>
                  <a:gd name="T47" fmla="*/ 29 h 43"/>
                  <a:gd name="T48" fmla="*/ 17 w 73"/>
                  <a:gd name="T49" fmla="*/ 26 h 43"/>
                  <a:gd name="T50" fmla="*/ 27 w 73"/>
                  <a:gd name="T51" fmla="*/ 27 h 43"/>
                  <a:gd name="T52" fmla="*/ 37 w 73"/>
                  <a:gd name="T53" fmla="*/ 31 h 43"/>
                  <a:gd name="T54" fmla="*/ 45 w 73"/>
                  <a:gd name="T55" fmla="*/ 35 h 43"/>
                  <a:gd name="T56" fmla="*/ 46 w 73"/>
                  <a:gd name="T57" fmla="*/ 37 h 43"/>
                  <a:gd name="T58" fmla="*/ 48 w 73"/>
                  <a:gd name="T59" fmla="*/ 42 h 43"/>
                  <a:gd name="T60" fmla="*/ 53 w 73"/>
                  <a:gd name="T61" fmla="*/ 43 h 43"/>
                  <a:gd name="T62" fmla="*/ 57 w 73"/>
                  <a:gd name="T63" fmla="*/ 40 h 43"/>
                  <a:gd name="T64" fmla="*/ 62 w 73"/>
                  <a:gd name="T65" fmla="*/ 38 h 43"/>
                  <a:gd name="T66" fmla="*/ 65 w 73"/>
                  <a:gd name="T67" fmla="*/ 33 h 43"/>
                  <a:gd name="T68" fmla="*/ 69 w 73"/>
                  <a:gd name="T69" fmla="*/ 31 h 43"/>
                  <a:gd name="T70" fmla="*/ 73 w 73"/>
                  <a:gd name="T71" fmla="*/ 31 h 43"/>
                  <a:gd name="T72" fmla="*/ 73 w 73"/>
                  <a:gd name="T73" fmla="*/ 28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73" h="43">
                    <a:moveTo>
                      <a:pt x="73" y="28"/>
                    </a:moveTo>
                    <a:cubicBezTo>
                      <a:pt x="72" y="27"/>
                      <a:pt x="71" y="27"/>
                      <a:pt x="69" y="27"/>
                    </a:cubicBezTo>
                    <a:cubicBezTo>
                      <a:pt x="68" y="26"/>
                      <a:pt x="66" y="25"/>
                      <a:pt x="65" y="24"/>
                    </a:cubicBezTo>
                    <a:cubicBezTo>
                      <a:pt x="63" y="23"/>
                      <a:pt x="60" y="22"/>
                      <a:pt x="58" y="20"/>
                    </a:cubicBezTo>
                    <a:cubicBezTo>
                      <a:pt x="57" y="18"/>
                      <a:pt x="54" y="18"/>
                      <a:pt x="52" y="16"/>
                    </a:cubicBezTo>
                    <a:cubicBezTo>
                      <a:pt x="51" y="13"/>
                      <a:pt x="50" y="9"/>
                      <a:pt x="47" y="9"/>
                    </a:cubicBezTo>
                    <a:cubicBezTo>
                      <a:pt x="44" y="9"/>
                      <a:pt x="40" y="9"/>
                      <a:pt x="40" y="5"/>
                    </a:cubicBezTo>
                    <a:cubicBezTo>
                      <a:pt x="40" y="4"/>
                      <a:pt x="41" y="2"/>
                      <a:pt x="40" y="2"/>
                    </a:cubicBezTo>
                    <a:cubicBezTo>
                      <a:pt x="39" y="1"/>
                      <a:pt x="38" y="2"/>
                      <a:pt x="36" y="1"/>
                    </a:cubicBezTo>
                    <a:cubicBezTo>
                      <a:pt x="36" y="1"/>
                      <a:pt x="35" y="0"/>
                      <a:pt x="34" y="0"/>
                    </a:cubicBezTo>
                    <a:cubicBezTo>
                      <a:pt x="33" y="0"/>
                      <a:pt x="32" y="1"/>
                      <a:pt x="31" y="1"/>
                    </a:cubicBezTo>
                    <a:cubicBezTo>
                      <a:pt x="30" y="0"/>
                      <a:pt x="29" y="3"/>
                      <a:pt x="28" y="3"/>
                    </a:cubicBezTo>
                    <a:cubicBezTo>
                      <a:pt x="27" y="3"/>
                      <a:pt x="24" y="4"/>
                      <a:pt x="25" y="6"/>
                    </a:cubicBezTo>
                    <a:cubicBezTo>
                      <a:pt x="26" y="9"/>
                      <a:pt x="25" y="8"/>
                      <a:pt x="22" y="8"/>
                    </a:cubicBezTo>
                    <a:cubicBezTo>
                      <a:pt x="21" y="8"/>
                      <a:pt x="18" y="8"/>
                      <a:pt x="17" y="8"/>
                    </a:cubicBezTo>
                    <a:cubicBezTo>
                      <a:pt x="15" y="6"/>
                      <a:pt x="14" y="4"/>
                      <a:pt x="12" y="2"/>
                    </a:cubicBezTo>
                    <a:cubicBezTo>
                      <a:pt x="9" y="0"/>
                      <a:pt x="5" y="3"/>
                      <a:pt x="2" y="5"/>
                    </a:cubicBezTo>
                    <a:cubicBezTo>
                      <a:pt x="3" y="6"/>
                      <a:pt x="6" y="10"/>
                      <a:pt x="5" y="12"/>
                    </a:cubicBezTo>
                    <a:cubicBezTo>
                      <a:pt x="0" y="15"/>
                      <a:pt x="6" y="15"/>
                      <a:pt x="8" y="17"/>
                    </a:cubicBezTo>
                    <a:cubicBezTo>
                      <a:pt x="8" y="17"/>
                      <a:pt x="8" y="19"/>
                      <a:pt x="8" y="19"/>
                    </a:cubicBezTo>
                    <a:cubicBezTo>
                      <a:pt x="7" y="20"/>
                      <a:pt x="9" y="22"/>
                      <a:pt x="10" y="22"/>
                    </a:cubicBezTo>
                    <a:cubicBezTo>
                      <a:pt x="10" y="23"/>
                      <a:pt x="9" y="24"/>
                      <a:pt x="9" y="26"/>
                    </a:cubicBezTo>
                    <a:cubicBezTo>
                      <a:pt x="9" y="27"/>
                      <a:pt x="9" y="29"/>
                      <a:pt x="9" y="31"/>
                    </a:cubicBezTo>
                    <a:cubicBezTo>
                      <a:pt x="11" y="31"/>
                      <a:pt x="12" y="31"/>
                      <a:pt x="14" y="29"/>
                    </a:cubicBezTo>
                    <a:cubicBezTo>
                      <a:pt x="15" y="28"/>
                      <a:pt x="16" y="27"/>
                      <a:pt x="17" y="26"/>
                    </a:cubicBezTo>
                    <a:cubicBezTo>
                      <a:pt x="21" y="26"/>
                      <a:pt x="24" y="25"/>
                      <a:pt x="27" y="27"/>
                    </a:cubicBezTo>
                    <a:cubicBezTo>
                      <a:pt x="29" y="30"/>
                      <a:pt x="35" y="28"/>
                      <a:pt x="37" y="31"/>
                    </a:cubicBezTo>
                    <a:cubicBezTo>
                      <a:pt x="39" y="34"/>
                      <a:pt x="41" y="35"/>
                      <a:pt x="45" y="35"/>
                    </a:cubicBezTo>
                    <a:cubicBezTo>
                      <a:pt x="46" y="35"/>
                      <a:pt x="46" y="35"/>
                      <a:pt x="46" y="37"/>
                    </a:cubicBezTo>
                    <a:cubicBezTo>
                      <a:pt x="46" y="40"/>
                      <a:pt x="46" y="40"/>
                      <a:pt x="48" y="42"/>
                    </a:cubicBezTo>
                    <a:cubicBezTo>
                      <a:pt x="50" y="42"/>
                      <a:pt x="51" y="43"/>
                      <a:pt x="53" y="43"/>
                    </a:cubicBezTo>
                    <a:cubicBezTo>
                      <a:pt x="56" y="43"/>
                      <a:pt x="56" y="42"/>
                      <a:pt x="57" y="40"/>
                    </a:cubicBezTo>
                    <a:cubicBezTo>
                      <a:pt x="58" y="38"/>
                      <a:pt x="60" y="39"/>
                      <a:pt x="62" y="38"/>
                    </a:cubicBezTo>
                    <a:cubicBezTo>
                      <a:pt x="64" y="37"/>
                      <a:pt x="64" y="35"/>
                      <a:pt x="65" y="33"/>
                    </a:cubicBezTo>
                    <a:cubicBezTo>
                      <a:pt x="65" y="31"/>
                      <a:pt x="68" y="33"/>
                      <a:pt x="69" y="31"/>
                    </a:cubicBezTo>
                    <a:cubicBezTo>
                      <a:pt x="69" y="29"/>
                      <a:pt x="72" y="31"/>
                      <a:pt x="73" y="31"/>
                    </a:cubicBezTo>
                    <a:cubicBezTo>
                      <a:pt x="73" y="30"/>
                      <a:pt x="73" y="29"/>
                      <a:pt x="73" y="2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6" name="Freeform 696"/>
              <p:cNvSpPr>
                <a:spLocks/>
              </p:cNvSpPr>
              <p:nvPr/>
            </p:nvSpPr>
            <p:spPr bwMode="auto">
              <a:xfrm>
                <a:off x="14814846" y="7013435"/>
                <a:ext cx="372610" cy="251657"/>
              </a:xfrm>
              <a:custGeom>
                <a:avLst/>
                <a:gdLst>
                  <a:gd name="T0" fmla="*/ 30 w 40"/>
                  <a:gd name="T1" fmla="*/ 10 h 27"/>
                  <a:gd name="T2" fmla="*/ 25 w 40"/>
                  <a:gd name="T3" fmla="*/ 10 h 27"/>
                  <a:gd name="T4" fmla="*/ 21 w 40"/>
                  <a:gd name="T5" fmla="*/ 8 h 27"/>
                  <a:gd name="T6" fmla="*/ 19 w 40"/>
                  <a:gd name="T7" fmla="*/ 9 h 27"/>
                  <a:gd name="T8" fmla="*/ 17 w 40"/>
                  <a:gd name="T9" fmla="*/ 9 h 27"/>
                  <a:gd name="T10" fmla="*/ 10 w 40"/>
                  <a:gd name="T11" fmla="*/ 8 h 27"/>
                  <a:gd name="T12" fmla="*/ 12 w 40"/>
                  <a:gd name="T13" fmla="*/ 5 h 27"/>
                  <a:gd name="T14" fmla="*/ 16 w 40"/>
                  <a:gd name="T15" fmla="*/ 7 h 27"/>
                  <a:gd name="T16" fmla="*/ 19 w 40"/>
                  <a:gd name="T17" fmla="*/ 5 h 27"/>
                  <a:gd name="T18" fmla="*/ 16 w 40"/>
                  <a:gd name="T19" fmla="*/ 6 h 27"/>
                  <a:gd name="T20" fmla="*/ 16 w 40"/>
                  <a:gd name="T21" fmla="*/ 1 h 27"/>
                  <a:gd name="T22" fmla="*/ 14 w 40"/>
                  <a:gd name="T23" fmla="*/ 2 h 27"/>
                  <a:gd name="T24" fmla="*/ 10 w 40"/>
                  <a:gd name="T25" fmla="*/ 2 h 27"/>
                  <a:gd name="T26" fmla="*/ 8 w 40"/>
                  <a:gd name="T27" fmla="*/ 5 h 27"/>
                  <a:gd name="T28" fmla="*/ 6 w 40"/>
                  <a:gd name="T29" fmla="*/ 8 h 27"/>
                  <a:gd name="T30" fmla="*/ 1 w 40"/>
                  <a:gd name="T31" fmla="*/ 10 h 27"/>
                  <a:gd name="T32" fmla="*/ 4 w 40"/>
                  <a:gd name="T33" fmla="*/ 14 h 27"/>
                  <a:gd name="T34" fmla="*/ 4 w 40"/>
                  <a:gd name="T35" fmla="*/ 19 h 27"/>
                  <a:gd name="T36" fmla="*/ 4 w 40"/>
                  <a:gd name="T37" fmla="*/ 24 h 27"/>
                  <a:gd name="T38" fmla="*/ 9 w 40"/>
                  <a:gd name="T39" fmla="*/ 22 h 27"/>
                  <a:gd name="T40" fmla="*/ 12 w 40"/>
                  <a:gd name="T41" fmla="*/ 20 h 27"/>
                  <a:gd name="T42" fmla="*/ 17 w 40"/>
                  <a:gd name="T43" fmla="*/ 17 h 27"/>
                  <a:gd name="T44" fmla="*/ 20 w 40"/>
                  <a:gd name="T45" fmla="*/ 17 h 27"/>
                  <a:gd name="T46" fmla="*/ 22 w 40"/>
                  <a:gd name="T47" fmla="*/ 21 h 27"/>
                  <a:gd name="T48" fmla="*/ 21 w 40"/>
                  <a:gd name="T49" fmla="*/ 24 h 27"/>
                  <a:gd name="T50" fmla="*/ 27 w 40"/>
                  <a:gd name="T51" fmla="*/ 23 h 27"/>
                  <a:gd name="T52" fmla="*/ 32 w 40"/>
                  <a:gd name="T53" fmla="*/ 21 h 27"/>
                  <a:gd name="T54" fmla="*/ 39 w 40"/>
                  <a:gd name="T55" fmla="*/ 21 h 27"/>
                  <a:gd name="T56" fmla="*/ 38 w 40"/>
                  <a:gd name="T57" fmla="*/ 18 h 27"/>
                  <a:gd name="T58" fmla="*/ 36 w 40"/>
                  <a:gd name="T59" fmla="*/ 14 h 27"/>
                  <a:gd name="T60" fmla="*/ 32 w 40"/>
                  <a:gd name="T61" fmla="*/ 9 h 27"/>
                  <a:gd name="T62" fmla="*/ 30 w 40"/>
                  <a:gd name="T63" fmla="*/ 10 h 27"/>
                  <a:gd name="T64" fmla="*/ 30 w 40"/>
                  <a:gd name="T65" fmla="*/ 1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" h="27">
                    <a:moveTo>
                      <a:pt x="30" y="10"/>
                    </a:moveTo>
                    <a:cubicBezTo>
                      <a:pt x="28" y="11"/>
                      <a:pt x="27" y="10"/>
                      <a:pt x="25" y="10"/>
                    </a:cubicBezTo>
                    <a:cubicBezTo>
                      <a:pt x="23" y="10"/>
                      <a:pt x="22" y="8"/>
                      <a:pt x="21" y="8"/>
                    </a:cubicBezTo>
                    <a:cubicBezTo>
                      <a:pt x="20" y="8"/>
                      <a:pt x="20" y="9"/>
                      <a:pt x="19" y="9"/>
                    </a:cubicBezTo>
                    <a:cubicBezTo>
                      <a:pt x="19" y="10"/>
                      <a:pt x="18" y="9"/>
                      <a:pt x="17" y="9"/>
                    </a:cubicBezTo>
                    <a:cubicBezTo>
                      <a:pt x="15" y="9"/>
                      <a:pt x="12" y="9"/>
                      <a:pt x="10" y="8"/>
                    </a:cubicBezTo>
                    <a:cubicBezTo>
                      <a:pt x="9" y="7"/>
                      <a:pt x="12" y="5"/>
                      <a:pt x="12" y="5"/>
                    </a:cubicBezTo>
                    <a:cubicBezTo>
                      <a:pt x="14" y="4"/>
                      <a:pt x="15" y="7"/>
                      <a:pt x="16" y="7"/>
                    </a:cubicBezTo>
                    <a:cubicBezTo>
                      <a:pt x="18" y="7"/>
                      <a:pt x="19" y="6"/>
                      <a:pt x="19" y="5"/>
                    </a:cubicBezTo>
                    <a:cubicBezTo>
                      <a:pt x="18" y="4"/>
                      <a:pt x="17" y="6"/>
                      <a:pt x="16" y="6"/>
                    </a:cubicBezTo>
                    <a:cubicBezTo>
                      <a:pt x="15" y="5"/>
                      <a:pt x="17" y="2"/>
                      <a:pt x="16" y="1"/>
                    </a:cubicBezTo>
                    <a:cubicBezTo>
                      <a:pt x="16" y="0"/>
                      <a:pt x="14" y="2"/>
                      <a:pt x="14" y="2"/>
                    </a:cubicBezTo>
                    <a:cubicBezTo>
                      <a:pt x="12" y="3"/>
                      <a:pt x="11" y="1"/>
                      <a:pt x="10" y="2"/>
                    </a:cubicBezTo>
                    <a:cubicBezTo>
                      <a:pt x="8" y="2"/>
                      <a:pt x="12" y="5"/>
                      <a:pt x="8" y="5"/>
                    </a:cubicBezTo>
                    <a:cubicBezTo>
                      <a:pt x="6" y="4"/>
                      <a:pt x="9" y="8"/>
                      <a:pt x="6" y="8"/>
                    </a:cubicBezTo>
                    <a:cubicBezTo>
                      <a:pt x="5" y="9"/>
                      <a:pt x="0" y="8"/>
                      <a:pt x="1" y="10"/>
                    </a:cubicBezTo>
                    <a:cubicBezTo>
                      <a:pt x="2" y="13"/>
                      <a:pt x="5" y="11"/>
                      <a:pt x="4" y="14"/>
                    </a:cubicBezTo>
                    <a:cubicBezTo>
                      <a:pt x="4" y="17"/>
                      <a:pt x="7" y="17"/>
                      <a:pt x="4" y="19"/>
                    </a:cubicBezTo>
                    <a:cubicBezTo>
                      <a:pt x="3" y="20"/>
                      <a:pt x="1" y="24"/>
                      <a:pt x="4" y="24"/>
                    </a:cubicBezTo>
                    <a:cubicBezTo>
                      <a:pt x="6" y="24"/>
                      <a:pt x="8" y="21"/>
                      <a:pt x="9" y="22"/>
                    </a:cubicBezTo>
                    <a:cubicBezTo>
                      <a:pt x="12" y="25"/>
                      <a:pt x="9" y="20"/>
                      <a:pt x="12" y="20"/>
                    </a:cubicBezTo>
                    <a:cubicBezTo>
                      <a:pt x="14" y="20"/>
                      <a:pt x="15" y="19"/>
                      <a:pt x="17" y="17"/>
                    </a:cubicBezTo>
                    <a:cubicBezTo>
                      <a:pt x="18" y="14"/>
                      <a:pt x="19" y="15"/>
                      <a:pt x="20" y="17"/>
                    </a:cubicBezTo>
                    <a:cubicBezTo>
                      <a:pt x="21" y="18"/>
                      <a:pt x="22" y="19"/>
                      <a:pt x="22" y="21"/>
                    </a:cubicBezTo>
                    <a:cubicBezTo>
                      <a:pt x="22" y="22"/>
                      <a:pt x="21" y="23"/>
                      <a:pt x="21" y="24"/>
                    </a:cubicBezTo>
                    <a:cubicBezTo>
                      <a:pt x="22" y="27"/>
                      <a:pt x="26" y="24"/>
                      <a:pt x="27" y="23"/>
                    </a:cubicBezTo>
                    <a:cubicBezTo>
                      <a:pt x="28" y="22"/>
                      <a:pt x="31" y="20"/>
                      <a:pt x="32" y="21"/>
                    </a:cubicBezTo>
                    <a:cubicBezTo>
                      <a:pt x="34" y="23"/>
                      <a:pt x="36" y="20"/>
                      <a:pt x="39" y="21"/>
                    </a:cubicBezTo>
                    <a:cubicBezTo>
                      <a:pt x="40" y="20"/>
                      <a:pt x="38" y="18"/>
                      <a:pt x="38" y="18"/>
                    </a:cubicBezTo>
                    <a:cubicBezTo>
                      <a:pt x="37" y="16"/>
                      <a:pt x="38" y="14"/>
                      <a:pt x="36" y="14"/>
                    </a:cubicBezTo>
                    <a:cubicBezTo>
                      <a:pt x="33" y="15"/>
                      <a:pt x="31" y="12"/>
                      <a:pt x="32" y="9"/>
                    </a:cubicBezTo>
                    <a:cubicBezTo>
                      <a:pt x="32" y="9"/>
                      <a:pt x="31" y="9"/>
                      <a:pt x="30" y="10"/>
                    </a:cubicBezTo>
                    <a:cubicBezTo>
                      <a:pt x="29" y="10"/>
                      <a:pt x="31" y="9"/>
                      <a:pt x="30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7" name="Freeform 697"/>
              <p:cNvSpPr>
                <a:spLocks/>
              </p:cNvSpPr>
              <p:nvPr/>
            </p:nvSpPr>
            <p:spPr bwMode="auto">
              <a:xfrm>
                <a:off x="14515484" y="7230053"/>
                <a:ext cx="773889" cy="691265"/>
              </a:xfrm>
              <a:custGeom>
                <a:avLst/>
                <a:gdLst>
                  <a:gd name="T0" fmla="*/ 8 w 83"/>
                  <a:gd name="T1" fmla="*/ 51 h 74"/>
                  <a:gd name="T2" fmla="*/ 9 w 83"/>
                  <a:gd name="T3" fmla="*/ 54 h 74"/>
                  <a:gd name="T4" fmla="*/ 11 w 83"/>
                  <a:gd name="T5" fmla="*/ 57 h 74"/>
                  <a:gd name="T6" fmla="*/ 5 w 83"/>
                  <a:gd name="T7" fmla="*/ 61 h 74"/>
                  <a:gd name="T8" fmla="*/ 3 w 83"/>
                  <a:gd name="T9" fmla="*/ 64 h 74"/>
                  <a:gd name="T10" fmla="*/ 6 w 83"/>
                  <a:gd name="T11" fmla="*/ 66 h 74"/>
                  <a:gd name="T12" fmla="*/ 13 w 83"/>
                  <a:gd name="T13" fmla="*/ 64 h 74"/>
                  <a:gd name="T14" fmla="*/ 19 w 83"/>
                  <a:gd name="T15" fmla="*/ 65 h 74"/>
                  <a:gd name="T16" fmla="*/ 23 w 83"/>
                  <a:gd name="T17" fmla="*/ 65 h 74"/>
                  <a:gd name="T18" fmla="*/ 28 w 83"/>
                  <a:gd name="T19" fmla="*/ 64 h 74"/>
                  <a:gd name="T20" fmla="*/ 29 w 83"/>
                  <a:gd name="T21" fmla="*/ 67 h 74"/>
                  <a:gd name="T22" fmla="*/ 32 w 83"/>
                  <a:gd name="T23" fmla="*/ 69 h 74"/>
                  <a:gd name="T24" fmla="*/ 33 w 83"/>
                  <a:gd name="T25" fmla="*/ 73 h 74"/>
                  <a:gd name="T26" fmla="*/ 34 w 83"/>
                  <a:gd name="T27" fmla="*/ 71 h 74"/>
                  <a:gd name="T28" fmla="*/ 36 w 83"/>
                  <a:gd name="T29" fmla="*/ 73 h 74"/>
                  <a:gd name="T30" fmla="*/ 43 w 83"/>
                  <a:gd name="T31" fmla="*/ 71 h 74"/>
                  <a:gd name="T32" fmla="*/ 46 w 83"/>
                  <a:gd name="T33" fmla="*/ 70 h 74"/>
                  <a:gd name="T34" fmla="*/ 50 w 83"/>
                  <a:gd name="T35" fmla="*/ 70 h 74"/>
                  <a:gd name="T36" fmla="*/ 48 w 83"/>
                  <a:gd name="T37" fmla="*/ 64 h 74"/>
                  <a:gd name="T38" fmla="*/ 46 w 83"/>
                  <a:gd name="T39" fmla="*/ 61 h 74"/>
                  <a:gd name="T40" fmla="*/ 44 w 83"/>
                  <a:gd name="T41" fmla="*/ 57 h 74"/>
                  <a:gd name="T42" fmla="*/ 46 w 83"/>
                  <a:gd name="T43" fmla="*/ 52 h 74"/>
                  <a:gd name="T44" fmla="*/ 49 w 83"/>
                  <a:gd name="T45" fmla="*/ 52 h 74"/>
                  <a:gd name="T46" fmla="*/ 52 w 83"/>
                  <a:gd name="T47" fmla="*/ 52 h 74"/>
                  <a:gd name="T48" fmla="*/ 57 w 83"/>
                  <a:gd name="T49" fmla="*/ 46 h 74"/>
                  <a:gd name="T50" fmla="*/ 60 w 83"/>
                  <a:gd name="T51" fmla="*/ 44 h 74"/>
                  <a:gd name="T52" fmla="*/ 62 w 83"/>
                  <a:gd name="T53" fmla="*/ 41 h 74"/>
                  <a:gd name="T54" fmla="*/ 65 w 83"/>
                  <a:gd name="T55" fmla="*/ 39 h 74"/>
                  <a:gd name="T56" fmla="*/ 66 w 83"/>
                  <a:gd name="T57" fmla="*/ 37 h 74"/>
                  <a:gd name="T58" fmla="*/ 69 w 83"/>
                  <a:gd name="T59" fmla="*/ 33 h 74"/>
                  <a:gd name="T60" fmla="*/ 71 w 83"/>
                  <a:gd name="T61" fmla="*/ 27 h 74"/>
                  <a:gd name="T62" fmla="*/ 66 w 83"/>
                  <a:gd name="T63" fmla="*/ 23 h 74"/>
                  <a:gd name="T64" fmla="*/ 65 w 83"/>
                  <a:gd name="T65" fmla="*/ 16 h 74"/>
                  <a:gd name="T66" fmla="*/ 70 w 83"/>
                  <a:gd name="T67" fmla="*/ 14 h 74"/>
                  <a:gd name="T68" fmla="*/ 74 w 83"/>
                  <a:gd name="T69" fmla="*/ 15 h 74"/>
                  <a:gd name="T70" fmla="*/ 77 w 83"/>
                  <a:gd name="T71" fmla="*/ 13 h 74"/>
                  <a:gd name="T72" fmla="*/ 83 w 83"/>
                  <a:gd name="T73" fmla="*/ 10 h 74"/>
                  <a:gd name="T74" fmla="*/ 76 w 83"/>
                  <a:gd name="T75" fmla="*/ 6 h 74"/>
                  <a:gd name="T76" fmla="*/ 74 w 83"/>
                  <a:gd name="T77" fmla="*/ 2 h 74"/>
                  <a:gd name="T78" fmla="*/ 71 w 83"/>
                  <a:gd name="T79" fmla="*/ 0 h 74"/>
                  <a:gd name="T80" fmla="*/ 65 w 83"/>
                  <a:gd name="T81" fmla="*/ 1 h 74"/>
                  <a:gd name="T82" fmla="*/ 56 w 83"/>
                  <a:gd name="T83" fmla="*/ 4 h 74"/>
                  <a:gd name="T84" fmla="*/ 53 w 83"/>
                  <a:gd name="T85" fmla="*/ 8 h 74"/>
                  <a:gd name="T86" fmla="*/ 51 w 83"/>
                  <a:gd name="T87" fmla="*/ 13 h 74"/>
                  <a:gd name="T88" fmla="*/ 48 w 83"/>
                  <a:gd name="T89" fmla="*/ 18 h 74"/>
                  <a:gd name="T90" fmla="*/ 47 w 83"/>
                  <a:gd name="T91" fmla="*/ 21 h 74"/>
                  <a:gd name="T92" fmla="*/ 43 w 83"/>
                  <a:gd name="T93" fmla="*/ 24 h 74"/>
                  <a:gd name="T94" fmla="*/ 41 w 83"/>
                  <a:gd name="T95" fmla="*/ 30 h 74"/>
                  <a:gd name="T96" fmla="*/ 38 w 83"/>
                  <a:gd name="T97" fmla="*/ 30 h 74"/>
                  <a:gd name="T98" fmla="*/ 34 w 83"/>
                  <a:gd name="T99" fmla="*/ 32 h 74"/>
                  <a:gd name="T100" fmla="*/ 30 w 83"/>
                  <a:gd name="T101" fmla="*/ 33 h 74"/>
                  <a:gd name="T102" fmla="*/ 27 w 83"/>
                  <a:gd name="T103" fmla="*/ 37 h 74"/>
                  <a:gd name="T104" fmla="*/ 22 w 83"/>
                  <a:gd name="T105" fmla="*/ 42 h 74"/>
                  <a:gd name="T106" fmla="*/ 13 w 83"/>
                  <a:gd name="T107" fmla="*/ 43 h 74"/>
                  <a:gd name="T108" fmla="*/ 0 w 83"/>
                  <a:gd name="T109" fmla="*/ 40 h 74"/>
                  <a:gd name="T110" fmla="*/ 3 w 83"/>
                  <a:gd name="T111" fmla="*/ 46 h 74"/>
                  <a:gd name="T112" fmla="*/ 8 w 83"/>
                  <a:gd name="T113" fmla="*/ 5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83" h="74">
                    <a:moveTo>
                      <a:pt x="8" y="51"/>
                    </a:moveTo>
                    <a:cubicBezTo>
                      <a:pt x="8" y="52"/>
                      <a:pt x="8" y="53"/>
                      <a:pt x="9" y="54"/>
                    </a:cubicBezTo>
                    <a:cubicBezTo>
                      <a:pt x="10" y="55"/>
                      <a:pt x="11" y="56"/>
                      <a:pt x="11" y="57"/>
                    </a:cubicBezTo>
                    <a:cubicBezTo>
                      <a:pt x="11" y="58"/>
                      <a:pt x="6" y="60"/>
                      <a:pt x="5" y="61"/>
                    </a:cubicBezTo>
                    <a:cubicBezTo>
                      <a:pt x="4" y="61"/>
                      <a:pt x="3" y="62"/>
                      <a:pt x="3" y="64"/>
                    </a:cubicBezTo>
                    <a:cubicBezTo>
                      <a:pt x="3" y="66"/>
                      <a:pt x="3" y="66"/>
                      <a:pt x="6" y="66"/>
                    </a:cubicBezTo>
                    <a:cubicBezTo>
                      <a:pt x="8" y="65"/>
                      <a:pt x="11" y="65"/>
                      <a:pt x="13" y="64"/>
                    </a:cubicBezTo>
                    <a:cubicBezTo>
                      <a:pt x="15" y="64"/>
                      <a:pt x="17" y="64"/>
                      <a:pt x="19" y="65"/>
                    </a:cubicBezTo>
                    <a:cubicBezTo>
                      <a:pt x="20" y="65"/>
                      <a:pt x="22" y="65"/>
                      <a:pt x="23" y="65"/>
                    </a:cubicBezTo>
                    <a:cubicBezTo>
                      <a:pt x="25" y="65"/>
                      <a:pt x="26" y="64"/>
                      <a:pt x="28" y="64"/>
                    </a:cubicBezTo>
                    <a:cubicBezTo>
                      <a:pt x="29" y="64"/>
                      <a:pt x="29" y="66"/>
                      <a:pt x="29" y="67"/>
                    </a:cubicBezTo>
                    <a:cubicBezTo>
                      <a:pt x="30" y="68"/>
                      <a:pt x="31" y="68"/>
                      <a:pt x="32" y="69"/>
                    </a:cubicBezTo>
                    <a:cubicBezTo>
                      <a:pt x="32" y="70"/>
                      <a:pt x="33" y="72"/>
                      <a:pt x="33" y="73"/>
                    </a:cubicBezTo>
                    <a:cubicBezTo>
                      <a:pt x="35" y="74"/>
                      <a:pt x="34" y="72"/>
                      <a:pt x="34" y="71"/>
                    </a:cubicBezTo>
                    <a:cubicBezTo>
                      <a:pt x="35" y="71"/>
                      <a:pt x="36" y="73"/>
                      <a:pt x="36" y="73"/>
                    </a:cubicBezTo>
                    <a:cubicBezTo>
                      <a:pt x="38" y="72"/>
                      <a:pt x="40" y="70"/>
                      <a:pt x="43" y="71"/>
                    </a:cubicBezTo>
                    <a:cubicBezTo>
                      <a:pt x="44" y="71"/>
                      <a:pt x="45" y="71"/>
                      <a:pt x="46" y="70"/>
                    </a:cubicBezTo>
                    <a:cubicBezTo>
                      <a:pt x="47" y="70"/>
                      <a:pt x="49" y="70"/>
                      <a:pt x="50" y="70"/>
                    </a:cubicBezTo>
                    <a:cubicBezTo>
                      <a:pt x="51" y="69"/>
                      <a:pt x="49" y="64"/>
                      <a:pt x="48" y="64"/>
                    </a:cubicBezTo>
                    <a:cubicBezTo>
                      <a:pt x="47" y="63"/>
                      <a:pt x="46" y="63"/>
                      <a:pt x="46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1" y="56"/>
                      <a:pt x="45" y="54"/>
                      <a:pt x="46" y="52"/>
                    </a:cubicBezTo>
                    <a:cubicBezTo>
                      <a:pt x="47" y="52"/>
                      <a:pt x="47" y="51"/>
                      <a:pt x="49" y="52"/>
                    </a:cubicBezTo>
                    <a:cubicBezTo>
                      <a:pt x="51" y="54"/>
                      <a:pt x="50" y="52"/>
                      <a:pt x="52" y="52"/>
                    </a:cubicBezTo>
                    <a:cubicBezTo>
                      <a:pt x="56" y="51"/>
                      <a:pt x="55" y="48"/>
                      <a:pt x="57" y="46"/>
                    </a:cubicBezTo>
                    <a:cubicBezTo>
                      <a:pt x="58" y="45"/>
                      <a:pt x="60" y="45"/>
                      <a:pt x="60" y="44"/>
                    </a:cubicBezTo>
                    <a:cubicBezTo>
                      <a:pt x="61" y="43"/>
                      <a:pt x="62" y="42"/>
                      <a:pt x="62" y="41"/>
                    </a:cubicBezTo>
                    <a:cubicBezTo>
                      <a:pt x="62" y="40"/>
                      <a:pt x="64" y="39"/>
                      <a:pt x="65" y="39"/>
                    </a:cubicBezTo>
                    <a:cubicBezTo>
                      <a:pt x="66" y="39"/>
                      <a:pt x="66" y="37"/>
                      <a:pt x="66" y="37"/>
                    </a:cubicBezTo>
                    <a:cubicBezTo>
                      <a:pt x="66" y="34"/>
                      <a:pt x="70" y="36"/>
                      <a:pt x="69" y="33"/>
                    </a:cubicBezTo>
                    <a:cubicBezTo>
                      <a:pt x="69" y="30"/>
                      <a:pt x="68" y="29"/>
                      <a:pt x="71" y="27"/>
                    </a:cubicBezTo>
                    <a:cubicBezTo>
                      <a:pt x="72" y="27"/>
                      <a:pt x="67" y="24"/>
                      <a:pt x="66" y="23"/>
                    </a:cubicBezTo>
                    <a:cubicBezTo>
                      <a:pt x="65" y="21"/>
                      <a:pt x="66" y="18"/>
                      <a:pt x="65" y="16"/>
                    </a:cubicBezTo>
                    <a:cubicBezTo>
                      <a:pt x="65" y="13"/>
                      <a:pt x="68" y="13"/>
                      <a:pt x="70" y="14"/>
                    </a:cubicBezTo>
                    <a:cubicBezTo>
                      <a:pt x="71" y="14"/>
                      <a:pt x="73" y="15"/>
                      <a:pt x="74" y="15"/>
                    </a:cubicBezTo>
                    <a:cubicBezTo>
                      <a:pt x="76" y="15"/>
                      <a:pt x="76" y="14"/>
                      <a:pt x="77" y="13"/>
                    </a:cubicBezTo>
                    <a:cubicBezTo>
                      <a:pt x="80" y="13"/>
                      <a:pt x="81" y="13"/>
                      <a:pt x="83" y="10"/>
                    </a:cubicBezTo>
                    <a:cubicBezTo>
                      <a:pt x="80" y="9"/>
                      <a:pt x="77" y="8"/>
                      <a:pt x="76" y="6"/>
                    </a:cubicBezTo>
                    <a:cubicBezTo>
                      <a:pt x="75" y="5"/>
                      <a:pt x="75" y="3"/>
                      <a:pt x="74" y="2"/>
                    </a:cubicBezTo>
                    <a:cubicBezTo>
                      <a:pt x="73" y="1"/>
                      <a:pt x="72" y="1"/>
                      <a:pt x="71" y="0"/>
                    </a:cubicBezTo>
                    <a:cubicBezTo>
                      <a:pt x="69" y="0"/>
                      <a:pt x="66" y="1"/>
                      <a:pt x="65" y="1"/>
                    </a:cubicBezTo>
                    <a:cubicBezTo>
                      <a:pt x="61" y="0"/>
                      <a:pt x="59" y="2"/>
                      <a:pt x="56" y="4"/>
                    </a:cubicBezTo>
                    <a:cubicBezTo>
                      <a:pt x="53" y="5"/>
                      <a:pt x="51" y="5"/>
                      <a:pt x="53" y="8"/>
                    </a:cubicBezTo>
                    <a:cubicBezTo>
                      <a:pt x="55" y="10"/>
                      <a:pt x="53" y="12"/>
                      <a:pt x="51" y="13"/>
                    </a:cubicBezTo>
                    <a:cubicBezTo>
                      <a:pt x="49" y="15"/>
                      <a:pt x="52" y="19"/>
                      <a:pt x="48" y="18"/>
                    </a:cubicBezTo>
                    <a:cubicBezTo>
                      <a:pt x="43" y="18"/>
                      <a:pt x="47" y="19"/>
                      <a:pt x="47" y="21"/>
                    </a:cubicBezTo>
                    <a:cubicBezTo>
                      <a:pt x="48" y="22"/>
                      <a:pt x="44" y="23"/>
                      <a:pt x="43" y="24"/>
                    </a:cubicBezTo>
                    <a:cubicBezTo>
                      <a:pt x="42" y="26"/>
                      <a:pt x="42" y="30"/>
                      <a:pt x="41" y="30"/>
                    </a:cubicBezTo>
                    <a:cubicBezTo>
                      <a:pt x="40" y="31"/>
                      <a:pt x="39" y="30"/>
                      <a:pt x="38" y="30"/>
                    </a:cubicBezTo>
                    <a:cubicBezTo>
                      <a:pt x="36" y="30"/>
                      <a:pt x="35" y="31"/>
                      <a:pt x="34" y="32"/>
                    </a:cubicBezTo>
                    <a:cubicBezTo>
                      <a:pt x="32" y="33"/>
                      <a:pt x="31" y="32"/>
                      <a:pt x="30" y="33"/>
                    </a:cubicBezTo>
                    <a:cubicBezTo>
                      <a:pt x="28" y="34"/>
                      <a:pt x="28" y="35"/>
                      <a:pt x="27" y="37"/>
                    </a:cubicBezTo>
                    <a:cubicBezTo>
                      <a:pt x="27" y="40"/>
                      <a:pt x="25" y="41"/>
                      <a:pt x="22" y="42"/>
                    </a:cubicBezTo>
                    <a:cubicBezTo>
                      <a:pt x="19" y="43"/>
                      <a:pt x="16" y="43"/>
                      <a:pt x="13" y="43"/>
                    </a:cubicBezTo>
                    <a:cubicBezTo>
                      <a:pt x="8" y="43"/>
                      <a:pt x="4" y="42"/>
                      <a:pt x="0" y="40"/>
                    </a:cubicBezTo>
                    <a:cubicBezTo>
                      <a:pt x="1" y="42"/>
                      <a:pt x="2" y="44"/>
                      <a:pt x="3" y="46"/>
                    </a:cubicBezTo>
                    <a:cubicBezTo>
                      <a:pt x="4" y="47"/>
                      <a:pt x="8" y="48"/>
                      <a:pt x="8" y="5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8" name="Freeform 698"/>
              <p:cNvSpPr>
                <a:spLocks/>
              </p:cNvSpPr>
              <p:nvPr/>
            </p:nvSpPr>
            <p:spPr bwMode="auto">
              <a:xfrm>
                <a:off x="14477266" y="7144043"/>
                <a:ext cx="700638" cy="496944"/>
              </a:xfrm>
              <a:custGeom>
                <a:avLst/>
                <a:gdLst>
                  <a:gd name="T0" fmla="*/ 72 w 75"/>
                  <a:gd name="T1" fmla="*/ 7 h 53"/>
                  <a:gd name="T2" fmla="*/ 69 w 75"/>
                  <a:gd name="T3" fmla="*/ 8 h 53"/>
                  <a:gd name="T4" fmla="*/ 67 w 75"/>
                  <a:gd name="T5" fmla="*/ 7 h 53"/>
                  <a:gd name="T6" fmla="*/ 62 w 75"/>
                  <a:gd name="T7" fmla="*/ 10 h 53"/>
                  <a:gd name="T8" fmla="*/ 57 w 75"/>
                  <a:gd name="T9" fmla="*/ 11 h 53"/>
                  <a:gd name="T10" fmla="*/ 57 w 75"/>
                  <a:gd name="T11" fmla="*/ 4 h 53"/>
                  <a:gd name="T12" fmla="*/ 54 w 75"/>
                  <a:gd name="T13" fmla="*/ 1 h 53"/>
                  <a:gd name="T14" fmla="*/ 50 w 75"/>
                  <a:gd name="T15" fmla="*/ 6 h 53"/>
                  <a:gd name="T16" fmla="*/ 47 w 75"/>
                  <a:gd name="T17" fmla="*/ 8 h 53"/>
                  <a:gd name="T18" fmla="*/ 44 w 75"/>
                  <a:gd name="T19" fmla="*/ 8 h 53"/>
                  <a:gd name="T20" fmla="*/ 39 w 75"/>
                  <a:gd name="T21" fmla="*/ 10 h 53"/>
                  <a:gd name="T22" fmla="*/ 34 w 75"/>
                  <a:gd name="T23" fmla="*/ 7 h 53"/>
                  <a:gd name="T24" fmla="*/ 28 w 75"/>
                  <a:gd name="T25" fmla="*/ 6 h 53"/>
                  <a:gd name="T26" fmla="*/ 27 w 75"/>
                  <a:gd name="T27" fmla="*/ 8 h 53"/>
                  <a:gd name="T28" fmla="*/ 24 w 75"/>
                  <a:gd name="T29" fmla="*/ 9 h 53"/>
                  <a:gd name="T30" fmla="*/ 21 w 75"/>
                  <a:gd name="T31" fmla="*/ 14 h 53"/>
                  <a:gd name="T32" fmla="*/ 15 w 75"/>
                  <a:gd name="T33" fmla="*/ 17 h 53"/>
                  <a:gd name="T34" fmla="*/ 11 w 75"/>
                  <a:gd name="T35" fmla="*/ 19 h 53"/>
                  <a:gd name="T36" fmla="*/ 5 w 75"/>
                  <a:gd name="T37" fmla="*/ 16 h 53"/>
                  <a:gd name="T38" fmla="*/ 4 w 75"/>
                  <a:gd name="T39" fmla="*/ 23 h 53"/>
                  <a:gd name="T40" fmla="*/ 3 w 75"/>
                  <a:gd name="T41" fmla="*/ 29 h 53"/>
                  <a:gd name="T42" fmla="*/ 2 w 75"/>
                  <a:gd name="T43" fmla="*/ 33 h 53"/>
                  <a:gd name="T44" fmla="*/ 3 w 75"/>
                  <a:gd name="T45" fmla="*/ 37 h 53"/>
                  <a:gd name="T46" fmla="*/ 4 w 75"/>
                  <a:gd name="T47" fmla="*/ 40 h 53"/>
                  <a:gd name="T48" fmla="*/ 8 w 75"/>
                  <a:gd name="T49" fmla="*/ 43 h 53"/>
                  <a:gd name="T50" fmla="*/ 4 w 75"/>
                  <a:gd name="T51" fmla="*/ 49 h 53"/>
                  <a:gd name="T52" fmla="*/ 29 w 75"/>
                  <a:gd name="T53" fmla="*/ 50 h 53"/>
                  <a:gd name="T54" fmla="*/ 32 w 75"/>
                  <a:gd name="T55" fmla="*/ 43 h 53"/>
                  <a:gd name="T56" fmla="*/ 39 w 75"/>
                  <a:gd name="T57" fmla="*/ 40 h 53"/>
                  <a:gd name="T58" fmla="*/ 43 w 75"/>
                  <a:gd name="T59" fmla="*/ 39 h 53"/>
                  <a:gd name="T60" fmla="*/ 45 w 75"/>
                  <a:gd name="T61" fmla="*/ 39 h 53"/>
                  <a:gd name="T62" fmla="*/ 47 w 75"/>
                  <a:gd name="T63" fmla="*/ 33 h 53"/>
                  <a:gd name="T64" fmla="*/ 51 w 75"/>
                  <a:gd name="T65" fmla="*/ 30 h 53"/>
                  <a:gd name="T66" fmla="*/ 51 w 75"/>
                  <a:gd name="T67" fmla="*/ 27 h 53"/>
                  <a:gd name="T68" fmla="*/ 55 w 75"/>
                  <a:gd name="T69" fmla="*/ 26 h 53"/>
                  <a:gd name="T70" fmla="*/ 55 w 75"/>
                  <a:gd name="T71" fmla="*/ 23 h 53"/>
                  <a:gd name="T72" fmla="*/ 58 w 75"/>
                  <a:gd name="T73" fmla="*/ 19 h 53"/>
                  <a:gd name="T74" fmla="*/ 56 w 75"/>
                  <a:gd name="T75" fmla="*/ 14 h 53"/>
                  <a:gd name="T76" fmla="*/ 63 w 75"/>
                  <a:gd name="T77" fmla="*/ 11 h 53"/>
                  <a:gd name="T78" fmla="*/ 70 w 75"/>
                  <a:gd name="T79" fmla="*/ 10 h 53"/>
                  <a:gd name="T80" fmla="*/ 74 w 75"/>
                  <a:gd name="T81" fmla="*/ 9 h 53"/>
                  <a:gd name="T82" fmla="*/ 75 w 75"/>
                  <a:gd name="T83" fmla="*/ 7 h 53"/>
                  <a:gd name="T84" fmla="*/ 72 w 75"/>
                  <a:gd name="T85" fmla="*/ 7 h 53"/>
                  <a:gd name="T86" fmla="*/ 72 w 75"/>
                  <a:gd name="T87" fmla="*/ 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5" h="53">
                    <a:moveTo>
                      <a:pt x="72" y="7"/>
                    </a:moveTo>
                    <a:cubicBezTo>
                      <a:pt x="71" y="7"/>
                      <a:pt x="70" y="9"/>
                      <a:pt x="69" y="8"/>
                    </a:cubicBezTo>
                    <a:cubicBezTo>
                      <a:pt x="68" y="8"/>
                      <a:pt x="68" y="6"/>
                      <a:pt x="67" y="7"/>
                    </a:cubicBezTo>
                    <a:cubicBezTo>
                      <a:pt x="65" y="7"/>
                      <a:pt x="63" y="9"/>
                      <a:pt x="62" y="10"/>
                    </a:cubicBezTo>
                    <a:cubicBezTo>
                      <a:pt x="61" y="10"/>
                      <a:pt x="59" y="12"/>
                      <a:pt x="57" y="11"/>
                    </a:cubicBezTo>
                    <a:cubicBezTo>
                      <a:pt x="56" y="10"/>
                      <a:pt x="59" y="6"/>
                      <a:pt x="57" y="4"/>
                    </a:cubicBezTo>
                    <a:cubicBezTo>
                      <a:pt x="57" y="4"/>
                      <a:pt x="55" y="0"/>
                      <a:pt x="54" y="1"/>
                    </a:cubicBezTo>
                    <a:cubicBezTo>
                      <a:pt x="53" y="3"/>
                      <a:pt x="52" y="5"/>
                      <a:pt x="50" y="6"/>
                    </a:cubicBezTo>
                    <a:cubicBezTo>
                      <a:pt x="48" y="7"/>
                      <a:pt x="47" y="6"/>
                      <a:pt x="47" y="8"/>
                    </a:cubicBezTo>
                    <a:cubicBezTo>
                      <a:pt x="46" y="11"/>
                      <a:pt x="45" y="7"/>
                      <a:pt x="44" y="8"/>
                    </a:cubicBezTo>
                    <a:cubicBezTo>
                      <a:pt x="42" y="9"/>
                      <a:pt x="41" y="10"/>
                      <a:pt x="39" y="10"/>
                    </a:cubicBezTo>
                    <a:cubicBezTo>
                      <a:pt x="37" y="9"/>
                      <a:pt x="35" y="8"/>
                      <a:pt x="34" y="7"/>
                    </a:cubicBezTo>
                    <a:cubicBezTo>
                      <a:pt x="33" y="7"/>
                      <a:pt x="28" y="6"/>
                      <a:pt x="28" y="6"/>
                    </a:cubicBezTo>
                    <a:cubicBezTo>
                      <a:pt x="27" y="7"/>
                      <a:pt x="28" y="8"/>
                      <a:pt x="27" y="8"/>
                    </a:cubicBezTo>
                    <a:cubicBezTo>
                      <a:pt x="26" y="8"/>
                      <a:pt x="24" y="8"/>
                      <a:pt x="24" y="9"/>
                    </a:cubicBezTo>
                    <a:cubicBezTo>
                      <a:pt x="23" y="11"/>
                      <a:pt x="23" y="13"/>
                      <a:pt x="21" y="14"/>
                    </a:cubicBezTo>
                    <a:cubicBezTo>
                      <a:pt x="18" y="16"/>
                      <a:pt x="17" y="15"/>
                      <a:pt x="15" y="17"/>
                    </a:cubicBezTo>
                    <a:cubicBezTo>
                      <a:pt x="14" y="19"/>
                      <a:pt x="12" y="19"/>
                      <a:pt x="11" y="19"/>
                    </a:cubicBezTo>
                    <a:cubicBezTo>
                      <a:pt x="10" y="18"/>
                      <a:pt x="5" y="17"/>
                      <a:pt x="5" y="16"/>
                    </a:cubicBezTo>
                    <a:cubicBezTo>
                      <a:pt x="5" y="19"/>
                      <a:pt x="5" y="21"/>
                      <a:pt x="4" y="23"/>
                    </a:cubicBezTo>
                    <a:cubicBezTo>
                      <a:pt x="2" y="25"/>
                      <a:pt x="0" y="27"/>
                      <a:pt x="3" y="29"/>
                    </a:cubicBezTo>
                    <a:cubicBezTo>
                      <a:pt x="4" y="30"/>
                      <a:pt x="2" y="31"/>
                      <a:pt x="2" y="33"/>
                    </a:cubicBezTo>
                    <a:cubicBezTo>
                      <a:pt x="2" y="34"/>
                      <a:pt x="2" y="36"/>
                      <a:pt x="3" y="37"/>
                    </a:cubicBezTo>
                    <a:cubicBezTo>
                      <a:pt x="3" y="39"/>
                      <a:pt x="2" y="40"/>
                      <a:pt x="4" y="40"/>
                    </a:cubicBezTo>
                    <a:cubicBezTo>
                      <a:pt x="7" y="41"/>
                      <a:pt x="8" y="40"/>
                      <a:pt x="8" y="43"/>
                    </a:cubicBezTo>
                    <a:cubicBezTo>
                      <a:pt x="8" y="45"/>
                      <a:pt x="5" y="48"/>
                      <a:pt x="4" y="49"/>
                    </a:cubicBezTo>
                    <a:cubicBezTo>
                      <a:pt x="12" y="53"/>
                      <a:pt x="21" y="52"/>
                      <a:pt x="29" y="50"/>
                    </a:cubicBezTo>
                    <a:cubicBezTo>
                      <a:pt x="32" y="49"/>
                      <a:pt x="31" y="45"/>
                      <a:pt x="32" y="43"/>
                    </a:cubicBezTo>
                    <a:cubicBezTo>
                      <a:pt x="33" y="41"/>
                      <a:pt x="37" y="42"/>
                      <a:pt x="39" y="40"/>
                    </a:cubicBezTo>
                    <a:cubicBezTo>
                      <a:pt x="40" y="40"/>
                      <a:pt x="41" y="39"/>
                      <a:pt x="43" y="39"/>
                    </a:cubicBezTo>
                    <a:cubicBezTo>
                      <a:pt x="43" y="39"/>
                      <a:pt x="45" y="40"/>
                      <a:pt x="45" y="39"/>
                    </a:cubicBezTo>
                    <a:cubicBezTo>
                      <a:pt x="46" y="37"/>
                      <a:pt x="46" y="35"/>
                      <a:pt x="47" y="33"/>
                    </a:cubicBezTo>
                    <a:cubicBezTo>
                      <a:pt x="48" y="32"/>
                      <a:pt x="52" y="31"/>
                      <a:pt x="51" y="30"/>
                    </a:cubicBezTo>
                    <a:cubicBezTo>
                      <a:pt x="51" y="29"/>
                      <a:pt x="47" y="27"/>
                      <a:pt x="51" y="27"/>
                    </a:cubicBezTo>
                    <a:cubicBezTo>
                      <a:pt x="52" y="27"/>
                      <a:pt x="54" y="28"/>
                      <a:pt x="55" y="26"/>
                    </a:cubicBezTo>
                    <a:cubicBezTo>
                      <a:pt x="55" y="25"/>
                      <a:pt x="54" y="24"/>
                      <a:pt x="55" y="23"/>
                    </a:cubicBezTo>
                    <a:cubicBezTo>
                      <a:pt x="55" y="21"/>
                      <a:pt x="58" y="21"/>
                      <a:pt x="58" y="19"/>
                    </a:cubicBezTo>
                    <a:cubicBezTo>
                      <a:pt x="58" y="17"/>
                      <a:pt x="55" y="16"/>
                      <a:pt x="56" y="14"/>
                    </a:cubicBezTo>
                    <a:cubicBezTo>
                      <a:pt x="58" y="13"/>
                      <a:pt x="61" y="12"/>
                      <a:pt x="63" y="11"/>
                    </a:cubicBezTo>
                    <a:cubicBezTo>
                      <a:pt x="65" y="9"/>
                      <a:pt x="68" y="10"/>
                      <a:pt x="70" y="10"/>
                    </a:cubicBezTo>
                    <a:cubicBezTo>
                      <a:pt x="71" y="10"/>
                      <a:pt x="73" y="10"/>
                      <a:pt x="74" y="9"/>
                    </a:cubicBezTo>
                    <a:cubicBezTo>
                      <a:pt x="74" y="9"/>
                      <a:pt x="75" y="8"/>
                      <a:pt x="75" y="7"/>
                    </a:cubicBezTo>
                    <a:cubicBezTo>
                      <a:pt x="74" y="7"/>
                      <a:pt x="73" y="7"/>
                      <a:pt x="72" y="7"/>
                    </a:cubicBezTo>
                    <a:cubicBezTo>
                      <a:pt x="71" y="8"/>
                      <a:pt x="73" y="7"/>
                      <a:pt x="72" y="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39" name="Freeform 699"/>
              <p:cNvSpPr>
                <a:spLocks/>
              </p:cNvSpPr>
              <p:nvPr/>
            </p:nvSpPr>
            <p:spPr bwMode="auto">
              <a:xfrm>
                <a:off x="14413572" y="6742664"/>
                <a:ext cx="25477" cy="38227"/>
              </a:xfrm>
              <a:custGeom>
                <a:avLst/>
                <a:gdLst>
                  <a:gd name="T0" fmla="*/ 3 w 3"/>
                  <a:gd name="T1" fmla="*/ 2 h 4"/>
                  <a:gd name="T2" fmla="*/ 1 w 3"/>
                  <a:gd name="T3" fmla="*/ 1 h 4"/>
                  <a:gd name="T4" fmla="*/ 3 w 3"/>
                  <a:gd name="T5" fmla="*/ 4 h 4"/>
                  <a:gd name="T6" fmla="*/ 3 w 3"/>
                  <a:gd name="T7" fmla="*/ 2 h 4"/>
                  <a:gd name="T8" fmla="*/ 3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2"/>
                    </a:moveTo>
                    <a:cubicBezTo>
                      <a:pt x="2" y="2"/>
                      <a:pt x="1" y="0"/>
                      <a:pt x="1" y="1"/>
                    </a:cubicBezTo>
                    <a:cubicBezTo>
                      <a:pt x="0" y="2"/>
                      <a:pt x="2" y="3"/>
                      <a:pt x="3" y="4"/>
                    </a:cubicBezTo>
                    <a:cubicBezTo>
                      <a:pt x="3" y="3"/>
                      <a:pt x="3" y="2"/>
                      <a:pt x="3" y="2"/>
                    </a:cubicBezTo>
                    <a:cubicBezTo>
                      <a:pt x="2" y="1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0" name="Freeform 700"/>
              <p:cNvSpPr>
                <a:spLocks noEditPoints="1"/>
              </p:cNvSpPr>
              <p:nvPr/>
            </p:nvSpPr>
            <p:spPr bwMode="auto">
              <a:xfrm>
                <a:off x="13824398" y="6153340"/>
                <a:ext cx="1894907" cy="907882"/>
              </a:xfrm>
              <a:custGeom>
                <a:avLst/>
                <a:gdLst>
                  <a:gd name="T0" fmla="*/ 194 w 203"/>
                  <a:gd name="T1" fmla="*/ 37 h 97"/>
                  <a:gd name="T2" fmla="*/ 177 w 203"/>
                  <a:gd name="T3" fmla="*/ 31 h 97"/>
                  <a:gd name="T4" fmla="*/ 163 w 203"/>
                  <a:gd name="T5" fmla="*/ 19 h 97"/>
                  <a:gd name="T6" fmla="*/ 154 w 203"/>
                  <a:gd name="T7" fmla="*/ 7 h 97"/>
                  <a:gd name="T8" fmla="*/ 137 w 203"/>
                  <a:gd name="T9" fmla="*/ 10 h 97"/>
                  <a:gd name="T10" fmla="*/ 129 w 203"/>
                  <a:gd name="T11" fmla="*/ 8 h 97"/>
                  <a:gd name="T12" fmla="*/ 112 w 203"/>
                  <a:gd name="T13" fmla="*/ 2 h 97"/>
                  <a:gd name="T14" fmla="*/ 76 w 203"/>
                  <a:gd name="T15" fmla="*/ 10 h 97"/>
                  <a:gd name="T16" fmla="*/ 75 w 203"/>
                  <a:gd name="T17" fmla="*/ 20 h 97"/>
                  <a:gd name="T18" fmla="*/ 74 w 203"/>
                  <a:gd name="T19" fmla="*/ 31 h 97"/>
                  <a:gd name="T20" fmla="*/ 60 w 203"/>
                  <a:gd name="T21" fmla="*/ 29 h 97"/>
                  <a:gd name="T22" fmla="*/ 48 w 203"/>
                  <a:gd name="T23" fmla="*/ 32 h 97"/>
                  <a:gd name="T24" fmla="*/ 37 w 203"/>
                  <a:gd name="T25" fmla="*/ 27 h 97"/>
                  <a:gd name="T26" fmla="*/ 22 w 203"/>
                  <a:gd name="T27" fmla="*/ 25 h 97"/>
                  <a:gd name="T28" fmla="*/ 13 w 203"/>
                  <a:gd name="T29" fmla="*/ 32 h 97"/>
                  <a:gd name="T30" fmla="*/ 3 w 203"/>
                  <a:gd name="T31" fmla="*/ 38 h 97"/>
                  <a:gd name="T32" fmla="*/ 4 w 203"/>
                  <a:gd name="T33" fmla="*/ 47 h 97"/>
                  <a:gd name="T34" fmla="*/ 14 w 203"/>
                  <a:gd name="T35" fmla="*/ 57 h 97"/>
                  <a:gd name="T36" fmla="*/ 17 w 203"/>
                  <a:gd name="T37" fmla="*/ 57 h 97"/>
                  <a:gd name="T38" fmla="*/ 36 w 203"/>
                  <a:gd name="T39" fmla="*/ 63 h 97"/>
                  <a:gd name="T40" fmla="*/ 33 w 203"/>
                  <a:gd name="T41" fmla="*/ 66 h 97"/>
                  <a:gd name="T42" fmla="*/ 22 w 203"/>
                  <a:gd name="T43" fmla="*/ 72 h 97"/>
                  <a:gd name="T44" fmla="*/ 31 w 203"/>
                  <a:gd name="T45" fmla="*/ 82 h 97"/>
                  <a:gd name="T46" fmla="*/ 48 w 203"/>
                  <a:gd name="T47" fmla="*/ 90 h 97"/>
                  <a:gd name="T48" fmla="*/ 50 w 203"/>
                  <a:gd name="T49" fmla="*/ 68 h 97"/>
                  <a:gd name="T50" fmla="*/ 64 w 203"/>
                  <a:gd name="T51" fmla="*/ 62 h 97"/>
                  <a:gd name="T52" fmla="*/ 72 w 203"/>
                  <a:gd name="T53" fmla="*/ 66 h 97"/>
                  <a:gd name="T54" fmla="*/ 84 w 203"/>
                  <a:gd name="T55" fmla="*/ 76 h 97"/>
                  <a:gd name="T56" fmla="*/ 100 w 203"/>
                  <a:gd name="T57" fmla="*/ 81 h 97"/>
                  <a:gd name="T58" fmla="*/ 107 w 203"/>
                  <a:gd name="T59" fmla="*/ 91 h 97"/>
                  <a:gd name="T60" fmla="*/ 123 w 203"/>
                  <a:gd name="T61" fmla="*/ 85 h 97"/>
                  <a:gd name="T62" fmla="*/ 137 w 203"/>
                  <a:gd name="T63" fmla="*/ 83 h 97"/>
                  <a:gd name="T64" fmla="*/ 153 w 203"/>
                  <a:gd name="T65" fmla="*/ 81 h 97"/>
                  <a:gd name="T66" fmla="*/ 172 w 203"/>
                  <a:gd name="T67" fmla="*/ 76 h 97"/>
                  <a:gd name="T68" fmla="*/ 175 w 203"/>
                  <a:gd name="T69" fmla="*/ 66 h 97"/>
                  <a:gd name="T70" fmla="*/ 182 w 203"/>
                  <a:gd name="T71" fmla="*/ 60 h 97"/>
                  <a:gd name="T72" fmla="*/ 193 w 203"/>
                  <a:gd name="T73" fmla="*/ 56 h 97"/>
                  <a:gd name="T74" fmla="*/ 202 w 203"/>
                  <a:gd name="T75" fmla="*/ 44 h 97"/>
                  <a:gd name="T76" fmla="*/ 201 w 203"/>
                  <a:gd name="T77" fmla="*/ 39 h 97"/>
                  <a:gd name="T78" fmla="*/ 140 w 203"/>
                  <a:gd name="T79" fmla="*/ 65 h 97"/>
                  <a:gd name="T80" fmla="*/ 141 w 203"/>
                  <a:gd name="T81" fmla="*/ 59 h 97"/>
                  <a:gd name="T82" fmla="*/ 148 w 203"/>
                  <a:gd name="T83" fmla="*/ 58 h 97"/>
                  <a:gd name="T84" fmla="*/ 156 w 203"/>
                  <a:gd name="T85" fmla="*/ 58 h 97"/>
                  <a:gd name="T86" fmla="*/ 165 w 203"/>
                  <a:gd name="T87" fmla="*/ 59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03" h="97">
                    <a:moveTo>
                      <a:pt x="201" y="39"/>
                    </a:moveTo>
                    <a:cubicBezTo>
                      <a:pt x="201" y="38"/>
                      <a:pt x="197" y="39"/>
                      <a:pt x="197" y="39"/>
                    </a:cubicBezTo>
                    <a:cubicBezTo>
                      <a:pt x="195" y="39"/>
                      <a:pt x="194" y="38"/>
                      <a:pt x="194" y="37"/>
                    </a:cubicBezTo>
                    <a:cubicBezTo>
                      <a:pt x="193" y="35"/>
                      <a:pt x="191" y="35"/>
                      <a:pt x="191" y="34"/>
                    </a:cubicBezTo>
                    <a:cubicBezTo>
                      <a:pt x="190" y="33"/>
                      <a:pt x="189" y="30"/>
                      <a:pt x="186" y="30"/>
                    </a:cubicBezTo>
                    <a:cubicBezTo>
                      <a:pt x="183" y="30"/>
                      <a:pt x="180" y="33"/>
                      <a:pt x="177" y="31"/>
                    </a:cubicBezTo>
                    <a:cubicBezTo>
                      <a:pt x="176" y="30"/>
                      <a:pt x="175" y="29"/>
                      <a:pt x="174" y="28"/>
                    </a:cubicBezTo>
                    <a:cubicBezTo>
                      <a:pt x="173" y="28"/>
                      <a:pt x="171" y="31"/>
                      <a:pt x="170" y="31"/>
                    </a:cubicBezTo>
                    <a:cubicBezTo>
                      <a:pt x="169" y="32"/>
                      <a:pt x="163" y="21"/>
                      <a:pt x="163" y="19"/>
                    </a:cubicBezTo>
                    <a:cubicBezTo>
                      <a:pt x="161" y="17"/>
                      <a:pt x="160" y="14"/>
                      <a:pt x="157" y="13"/>
                    </a:cubicBezTo>
                    <a:cubicBezTo>
                      <a:pt x="156" y="12"/>
                      <a:pt x="155" y="11"/>
                      <a:pt x="154" y="11"/>
                    </a:cubicBezTo>
                    <a:cubicBezTo>
                      <a:pt x="152" y="10"/>
                      <a:pt x="154" y="8"/>
                      <a:pt x="154" y="7"/>
                    </a:cubicBezTo>
                    <a:cubicBezTo>
                      <a:pt x="154" y="6"/>
                      <a:pt x="147" y="10"/>
                      <a:pt x="146" y="11"/>
                    </a:cubicBezTo>
                    <a:cubicBezTo>
                      <a:pt x="145" y="11"/>
                      <a:pt x="137" y="14"/>
                      <a:pt x="137" y="13"/>
                    </a:cubicBezTo>
                    <a:cubicBezTo>
                      <a:pt x="137" y="11"/>
                      <a:pt x="139" y="10"/>
                      <a:pt x="137" y="10"/>
                    </a:cubicBezTo>
                    <a:cubicBezTo>
                      <a:pt x="136" y="9"/>
                      <a:pt x="135" y="8"/>
                      <a:pt x="134" y="9"/>
                    </a:cubicBezTo>
                    <a:cubicBezTo>
                      <a:pt x="134" y="9"/>
                      <a:pt x="134" y="10"/>
                      <a:pt x="133" y="9"/>
                    </a:cubicBezTo>
                    <a:cubicBezTo>
                      <a:pt x="131" y="8"/>
                      <a:pt x="132" y="7"/>
                      <a:pt x="129" y="8"/>
                    </a:cubicBezTo>
                    <a:cubicBezTo>
                      <a:pt x="126" y="10"/>
                      <a:pt x="126" y="7"/>
                      <a:pt x="126" y="5"/>
                    </a:cubicBezTo>
                    <a:cubicBezTo>
                      <a:pt x="127" y="1"/>
                      <a:pt x="121" y="0"/>
                      <a:pt x="118" y="0"/>
                    </a:cubicBezTo>
                    <a:cubicBezTo>
                      <a:pt x="116" y="0"/>
                      <a:pt x="114" y="1"/>
                      <a:pt x="112" y="2"/>
                    </a:cubicBezTo>
                    <a:cubicBezTo>
                      <a:pt x="110" y="3"/>
                      <a:pt x="108" y="4"/>
                      <a:pt x="105" y="4"/>
                    </a:cubicBezTo>
                    <a:cubicBezTo>
                      <a:pt x="97" y="6"/>
                      <a:pt x="89" y="9"/>
                      <a:pt x="81" y="9"/>
                    </a:cubicBezTo>
                    <a:cubicBezTo>
                      <a:pt x="79" y="9"/>
                      <a:pt x="77" y="9"/>
                      <a:pt x="76" y="10"/>
                    </a:cubicBezTo>
                    <a:cubicBezTo>
                      <a:pt x="75" y="11"/>
                      <a:pt x="77" y="14"/>
                      <a:pt x="79" y="14"/>
                    </a:cubicBezTo>
                    <a:cubicBezTo>
                      <a:pt x="83" y="17"/>
                      <a:pt x="76" y="16"/>
                      <a:pt x="74" y="17"/>
                    </a:cubicBezTo>
                    <a:cubicBezTo>
                      <a:pt x="72" y="18"/>
                      <a:pt x="75" y="19"/>
                      <a:pt x="75" y="20"/>
                    </a:cubicBezTo>
                    <a:cubicBezTo>
                      <a:pt x="75" y="22"/>
                      <a:pt x="71" y="22"/>
                      <a:pt x="71" y="23"/>
                    </a:cubicBezTo>
                    <a:cubicBezTo>
                      <a:pt x="71" y="26"/>
                      <a:pt x="79" y="25"/>
                      <a:pt x="78" y="29"/>
                    </a:cubicBezTo>
                    <a:cubicBezTo>
                      <a:pt x="77" y="30"/>
                      <a:pt x="76" y="31"/>
                      <a:pt x="74" y="31"/>
                    </a:cubicBezTo>
                    <a:cubicBezTo>
                      <a:pt x="73" y="31"/>
                      <a:pt x="70" y="31"/>
                      <a:pt x="69" y="31"/>
                    </a:cubicBezTo>
                    <a:cubicBezTo>
                      <a:pt x="67" y="32"/>
                      <a:pt x="68" y="33"/>
                      <a:pt x="66" y="32"/>
                    </a:cubicBezTo>
                    <a:cubicBezTo>
                      <a:pt x="64" y="31"/>
                      <a:pt x="62" y="29"/>
                      <a:pt x="60" y="29"/>
                    </a:cubicBezTo>
                    <a:cubicBezTo>
                      <a:pt x="59" y="28"/>
                      <a:pt x="57" y="30"/>
                      <a:pt x="56" y="30"/>
                    </a:cubicBezTo>
                    <a:cubicBezTo>
                      <a:pt x="54" y="29"/>
                      <a:pt x="53" y="29"/>
                      <a:pt x="51" y="30"/>
                    </a:cubicBezTo>
                    <a:cubicBezTo>
                      <a:pt x="50" y="31"/>
                      <a:pt x="49" y="33"/>
                      <a:pt x="48" y="32"/>
                    </a:cubicBezTo>
                    <a:cubicBezTo>
                      <a:pt x="47" y="32"/>
                      <a:pt x="44" y="29"/>
                      <a:pt x="43" y="30"/>
                    </a:cubicBezTo>
                    <a:cubicBezTo>
                      <a:pt x="42" y="30"/>
                      <a:pt x="42" y="33"/>
                      <a:pt x="41" y="31"/>
                    </a:cubicBezTo>
                    <a:cubicBezTo>
                      <a:pt x="40" y="29"/>
                      <a:pt x="39" y="28"/>
                      <a:pt x="37" y="27"/>
                    </a:cubicBezTo>
                    <a:cubicBezTo>
                      <a:pt x="35" y="26"/>
                      <a:pt x="33" y="26"/>
                      <a:pt x="32" y="25"/>
                    </a:cubicBezTo>
                    <a:cubicBezTo>
                      <a:pt x="29" y="24"/>
                      <a:pt x="29" y="26"/>
                      <a:pt x="27" y="26"/>
                    </a:cubicBezTo>
                    <a:cubicBezTo>
                      <a:pt x="25" y="27"/>
                      <a:pt x="24" y="24"/>
                      <a:pt x="22" y="25"/>
                    </a:cubicBezTo>
                    <a:cubicBezTo>
                      <a:pt x="21" y="26"/>
                      <a:pt x="21" y="27"/>
                      <a:pt x="20" y="27"/>
                    </a:cubicBezTo>
                    <a:cubicBezTo>
                      <a:pt x="19" y="28"/>
                      <a:pt x="17" y="28"/>
                      <a:pt x="16" y="28"/>
                    </a:cubicBezTo>
                    <a:cubicBezTo>
                      <a:pt x="15" y="29"/>
                      <a:pt x="13" y="31"/>
                      <a:pt x="13" y="32"/>
                    </a:cubicBezTo>
                    <a:cubicBezTo>
                      <a:pt x="12" y="33"/>
                      <a:pt x="14" y="36"/>
                      <a:pt x="12" y="36"/>
                    </a:cubicBezTo>
                    <a:cubicBezTo>
                      <a:pt x="10" y="37"/>
                      <a:pt x="7" y="31"/>
                      <a:pt x="6" y="34"/>
                    </a:cubicBezTo>
                    <a:cubicBezTo>
                      <a:pt x="5" y="36"/>
                      <a:pt x="4" y="36"/>
                      <a:pt x="3" y="38"/>
                    </a:cubicBezTo>
                    <a:cubicBezTo>
                      <a:pt x="2" y="40"/>
                      <a:pt x="6" y="40"/>
                      <a:pt x="4" y="42"/>
                    </a:cubicBezTo>
                    <a:cubicBezTo>
                      <a:pt x="3" y="43"/>
                      <a:pt x="0" y="45"/>
                      <a:pt x="2" y="46"/>
                    </a:cubicBezTo>
                    <a:cubicBezTo>
                      <a:pt x="3" y="46"/>
                      <a:pt x="4" y="47"/>
                      <a:pt x="4" y="47"/>
                    </a:cubicBezTo>
                    <a:cubicBezTo>
                      <a:pt x="5" y="48"/>
                      <a:pt x="4" y="49"/>
                      <a:pt x="5" y="50"/>
                    </a:cubicBezTo>
                    <a:cubicBezTo>
                      <a:pt x="7" y="51"/>
                      <a:pt x="9" y="49"/>
                      <a:pt x="11" y="51"/>
                    </a:cubicBezTo>
                    <a:cubicBezTo>
                      <a:pt x="12" y="52"/>
                      <a:pt x="14" y="55"/>
                      <a:pt x="14" y="57"/>
                    </a:cubicBezTo>
                    <a:cubicBezTo>
                      <a:pt x="13" y="57"/>
                      <a:pt x="10" y="56"/>
                      <a:pt x="13" y="58"/>
                    </a:cubicBezTo>
                    <a:cubicBezTo>
                      <a:pt x="14" y="59"/>
                      <a:pt x="14" y="60"/>
                      <a:pt x="16" y="58"/>
                    </a:cubicBezTo>
                    <a:cubicBezTo>
                      <a:pt x="16" y="57"/>
                      <a:pt x="16" y="57"/>
                      <a:pt x="17" y="57"/>
                    </a:cubicBezTo>
                    <a:cubicBezTo>
                      <a:pt x="22" y="57"/>
                      <a:pt x="24" y="54"/>
                      <a:pt x="29" y="56"/>
                    </a:cubicBezTo>
                    <a:cubicBezTo>
                      <a:pt x="31" y="57"/>
                      <a:pt x="33" y="54"/>
                      <a:pt x="34" y="56"/>
                    </a:cubicBezTo>
                    <a:cubicBezTo>
                      <a:pt x="35" y="57"/>
                      <a:pt x="37" y="61"/>
                      <a:pt x="36" y="63"/>
                    </a:cubicBezTo>
                    <a:cubicBezTo>
                      <a:pt x="35" y="63"/>
                      <a:pt x="33" y="64"/>
                      <a:pt x="35" y="64"/>
                    </a:cubicBezTo>
                    <a:cubicBezTo>
                      <a:pt x="35" y="65"/>
                      <a:pt x="35" y="65"/>
                      <a:pt x="35" y="65"/>
                    </a:cubicBezTo>
                    <a:cubicBezTo>
                      <a:pt x="34" y="66"/>
                      <a:pt x="33" y="66"/>
                      <a:pt x="33" y="66"/>
                    </a:cubicBezTo>
                    <a:cubicBezTo>
                      <a:pt x="30" y="66"/>
                      <a:pt x="22" y="64"/>
                      <a:pt x="24" y="69"/>
                    </a:cubicBezTo>
                    <a:cubicBezTo>
                      <a:pt x="25" y="71"/>
                      <a:pt x="24" y="71"/>
                      <a:pt x="22" y="70"/>
                    </a:cubicBezTo>
                    <a:cubicBezTo>
                      <a:pt x="20" y="69"/>
                      <a:pt x="21" y="71"/>
                      <a:pt x="22" y="72"/>
                    </a:cubicBezTo>
                    <a:cubicBezTo>
                      <a:pt x="24" y="72"/>
                      <a:pt x="24" y="75"/>
                      <a:pt x="25" y="76"/>
                    </a:cubicBezTo>
                    <a:cubicBezTo>
                      <a:pt x="27" y="77"/>
                      <a:pt x="24" y="79"/>
                      <a:pt x="27" y="79"/>
                    </a:cubicBezTo>
                    <a:cubicBezTo>
                      <a:pt x="28" y="79"/>
                      <a:pt x="30" y="81"/>
                      <a:pt x="31" y="82"/>
                    </a:cubicBezTo>
                    <a:cubicBezTo>
                      <a:pt x="34" y="82"/>
                      <a:pt x="31" y="85"/>
                      <a:pt x="31" y="87"/>
                    </a:cubicBezTo>
                    <a:cubicBezTo>
                      <a:pt x="34" y="85"/>
                      <a:pt x="38" y="82"/>
                      <a:pt x="42" y="85"/>
                    </a:cubicBezTo>
                    <a:cubicBezTo>
                      <a:pt x="44" y="87"/>
                      <a:pt x="45" y="90"/>
                      <a:pt x="48" y="90"/>
                    </a:cubicBezTo>
                    <a:cubicBezTo>
                      <a:pt x="50" y="90"/>
                      <a:pt x="49" y="88"/>
                      <a:pt x="49" y="87"/>
                    </a:cubicBezTo>
                    <a:cubicBezTo>
                      <a:pt x="49" y="84"/>
                      <a:pt x="49" y="81"/>
                      <a:pt x="49" y="78"/>
                    </a:cubicBezTo>
                    <a:cubicBezTo>
                      <a:pt x="49" y="76"/>
                      <a:pt x="48" y="68"/>
                      <a:pt x="50" y="68"/>
                    </a:cubicBezTo>
                    <a:cubicBezTo>
                      <a:pt x="52" y="67"/>
                      <a:pt x="55" y="66"/>
                      <a:pt x="57" y="65"/>
                    </a:cubicBezTo>
                    <a:cubicBezTo>
                      <a:pt x="59" y="65"/>
                      <a:pt x="61" y="64"/>
                      <a:pt x="62" y="64"/>
                    </a:cubicBezTo>
                    <a:cubicBezTo>
                      <a:pt x="63" y="63"/>
                      <a:pt x="62" y="61"/>
                      <a:pt x="64" y="62"/>
                    </a:cubicBezTo>
                    <a:cubicBezTo>
                      <a:pt x="65" y="62"/>
                      <a:pt x="68" y="64"/>
                      <a:pt x="68" y="62"/>
                    </a:cubicBezTo>
                    <a:cubicBezTo>
                      <a:pt x="68" y="61"/>
                      <a:pt x="70" y="60"/>
                      <a:pt x="71" y="62"/>
                    </a:cubicBezTo>
                    <a:cubicBezTo>
                      <a:pt x="72" y="63"/>
                      <a:pt x="71" y="64"/>
                      <a:pt x="72" y="66"/>
                    </a:cubicBezTo>
                    <a:cubicBezTo>
                      <a:pt x="72" y="67"/>
                      <a:pt x="73" y="69"/>
                      <a:pt x="72" y="70"/>
                    </a:cubicBezTo>
                    <a:cubicBezTo>
                      <a:pt x="73" y="71"/>
                      <a:pt x="74" y="71"/>
                      <a:pt x="75" y="72"/>
                    </a:cubicBezTo>
                    <a:cubicBezTo>
                      <a:pt x="78" y="75"/>
                      <a:pt x="80" y="77"/>
                      <a:pt x="84" y="76"/>
                    </a:cubicBezTo>
                    <a:cubicBezTo>
                      <a:pt x="86" y="76"/>
                      <a:pt x="88" y="77"/>
                      <a:pt x="90" y="77"/>
                    </a:cubicBezTo>
                    <a:cubicBezTo>
                      <a:pt x="92" y="77"/>
                      <a:pt x="93" y="75"/>
                      <a:pt x="95" y="75"/>
                    </a:cubicBezTo>
                    <a:cubicBezTo>
                      <a:pt x="97" y="76"/>
                      <a:pt x="99" y="79"/>
                      <a:pt x="100" y="81"/>
                    </a:cubicBezTo>
                    <a:cubicBezTo>
                      <a:pt x="101" y="82"/>
                      <a:pt x="100" y="83"/>
                      <a:pt x="100" y="85"/>
                    </a:cubicBezTo>
                    <a:cubicBezTo>
                      <a:pt x="100" y="87"/>
                      <a:pt x="103" y="88"/>
                      <a:pt x="103" y="90"/>
                    </a:cubicBezTo>
                    <a:cubicBezTo>
                      <a:pt x="103" y="91"/>
                      <a:pt x="106" y="91"/>
                      <a:pt x="107" y="91"/>
                    </a:cubicBezTo>
                    <a:cubicBezTo>
                      <a:pt x="109" y="91"/>
                      <a:pt x="109" y="91"/>
                      <a:pt x="110" y="93"/>
                    </a:cubicBezTo>
                    <a:cubicBezTo>
                      <a:pt x="112" y="97"/>
                      <a:pt x="114" y="92"/>
                      <a:pt x="116" y="90"/>
                    </a:cubicBezTo>
                    <a:cubicBezTo>
                      <a:pt x="117" y="87"/>
                      <a:pt x="121" y="87"/>
                      <a:pt x="123" y="85"/>
                    </a:cubicBezTo>
                    <a:cubicBezTo>
                      <a:pt x="125" y="85"/>
                      <a:pt x="125" y="85"/>
                      <a:pt x="126" y="84"/>
                    </a:cubicBezTo>
                    <a:cubicBezTo>
                      <a:pt x="127" y="81"/>
                      <a:pt x="128" y="82"/>
                      <a:pt x="130" y="82"/>
                    </a:cubicBezTo>
                    <a:cubicBezTo>
                      <a:pt x="132" y="82"/>
                      <a:pt x="136" y="85"/>
                      <a:pt x="137" y="83"/>
                    </a:cubicBezTo>
                    <a:cubicBezTo>
                      <a:pt x="137" y="81"/>
                      <a:pt x="137" y="80"/>
                      <a:pt x="139" y="79"/>
                    </a:cubicBezTo>
                    <a:cubicBezTo>
                      <a:pt x="141" y="78"/>
                      <a:pt x="143" y="80"/>
                      <a:pt x="145" y="80"/>
                    </a:cubicBezTo>
                    <a:cubicBezTo>
                      <a:pt x="147" y="81"/>
                      <a:pt x="151" y="81"/>
                      <a:pt x="153" y="81"/>
                    </a:cubicBezTo>
                    <a:cubicBezTo>
                      <a:pt x="159" y="81"/>
                      <a:pt x="164" y="83"/>
                      <a:pt x="170" y="84"/>
                    </a:cubicBezTo>
                    <a:cubicBezTo>
                      <a:pt x="169" y="82"/>
                      <a:pt x="171" y="81"/>
                      <a:pt x="173" y="79"/>
                    </a:cubicBezTo>
                    <a:cubicBezTo>
                      <a:pt x="174" y="78"/>
                      <a:pt x="173" y="78"/>
                      <a:pt x="172" y="76"/>
                    </a:cubicBezTo>
                    <a:cubicBezTo>
                      <a:pt x="171" y="75"/>
                      <a:pt x="171" y="73"/>
                      <a:pt x="171" y="71"/>
                    </a:cubicBezTo>
                    <a:cubicBezTo>
                      <a:pt x="170" y="71"/>
                      <a:pt x="170" y="67"/>
                      <a:pt x="169" y="68"/>
                    </a:cubicBezTo>
                    <a:cubicBezTo>
                      <a:pt x="170" y="67"/>
                      <a:pt x="173" y="67"/>
                      <a:pt x="175" y="66"/>
                    </a:cubicBezTo>
                    <a:cubicBezTo>
                      <a:pt x="178" y="66"/>
                      <a:pt x="180" y="68"/>
                      <a:pt x="182" y="66"/>
                    </a:cubicBezTo>
                    <a:cubicBezTo>
                      <a:pt x="183" y="66"/>
                      <a:pt x="181" y="65"/>
                      <a:pt x="181" y="64"/>
                    </a:cubicBezTo>
                    <a:cubicBezTo>
                      <a:pt x="180" y="63"/>
                      <a:pt x="181" y="61"/>
                      <a:pt x="182" y="60"/>
                    </a:cubicBezTo>
                    <a:cubicBezTo>
                      <a:pt x="183" y="59"/>
                      <a:pt x="184" y="53"/>
                      <a:pt x="185" y="54"/>
                    </a:cubicBezTo>
                    <a:cubicBezTo>
                      <a:pt x="187" y="55"/>
                      <a:pt x="188" y="56"/>
                      <a:pt x="190" y="56"/>
                    </a:cubicBezTo>
                    <a:cubicBezTo>
                      <a:pt x="191" y="55"/>
                      <a:pt x="192" y="57"/>
                      <a:pt x="193" y="56"/>
                    </a:cubicBezTo>
                    <a:cubicBezTo>
                      <a:pt x="194" y="56"/>
                      <a:pt x="196" y="55"/>
                      <a:pt x="197" y="54"/>
                    </a:cubicBezTo>
                    <a:cubicBezTo>
                      <a:pt x="198" y="53"/>
                      <a:pt x="196" y="51"/>
                      <a:pt x="196" y="49"/>
                    </a:cubicBezTo>
                    <a:cubicBezTo>
                      <a:pt x="197" y="46"/>
                      <a:pt x="200" y="47"/>
                      <a:pt x="202" y="44"/>
                    </a:cubicBezTo>
                    <a:cubicBezTo>
                      <a:pt x="202" y="43"/>
                      <a:pt x="202" y="43"/>
                      <a:pt x="203" y="42"/>
                    </a:cubicBezTo>
                    <a:cubicBezTo>
                      <a:pt x="203" y="41"/>
                      <a:pt x="202" y="40"/>
                      <a:pt x="201" y="39"/>
                    </a:cubicBezTo>
                    <a:cubicBezTo>
                      <a:pt x="201" y="38"/>
                      <a:pt x="202" y="39"/>
                      <a:pt x="201" y="39"/>
                    </a:cubicBezTo>
                    <a:close/>
                    <a:moveTo>
                      <a:pt x="148" y="58"/>
                    </a:moveTo>
                    <a:cubicBezTo>
                      <a:pt x="146" y="58"/>
                      <a:pt x="143" y="61"/>
                      <a:pt x="142" y="62"/>
                    </a:cubicBezTo>
                    <a:cubicBezTo>
                      <a:pt x="141" y="62"/>
                      <a:pt x="140" y="64"/>
                      <a:pt x="140" y="65"/>
                    </a:cubicBezTo>
                    <a:cubicBezTo>
                      <a:pt x="140" y="66"/>
                      <a:pt x="141" y="67"/>
                      <a:pt x="141" y="67"/>
                    </a:cubicBezTo>
                    <a:cubicBezTo>
                      <a:pt x="140" y="68"/>
                      <a:pt x="138" y="64"/>
                      <a:pt x="138" y="63"/>
                    </a:cubicBezTo>
                    <a:cubicBezTo>
                      <a:pt x="138" y="61"/>
                      <a:pt x="139" y="60"/>
                      <a:pt x="141" y="59"/>
                    </a:cubicBezTo>
                    <a:cubicBezTo>
                      <a:pt x="143" y="58"/>
                      <a:pt x="145" y="57"/>
                      <a:pt x="147" y="57"/>
                    </a:cubicBezTo>
                    <a:cubicBezTo>
                      <a:pt x="147" y="57"/>
                      <a:pt x="152" y="58"/>
                      <a:pt x="152" y="58"/>
                    </a:cubicBezTo>
                    <a:cubicBezTo>
                      <a:pt x="151" y="59"/>
                      <a:pt x="148" y="58"/>
                      <a:pt x="148" y="58"/>
                    </a:cubicBezTo>
                    <a:cubicBezTo>
                      <a:pt x="146" y="58"/>
                      <a:pt x="149" y="58"/>
                      <a:pt x="148" y="58"/>
                    </a:cubicBezTo>
                    <a:close/>
                    <a:moveTo>
                      <a:pt x="165" y="59"/>
                    </a:moveTo>
                    <a:cubicBezTo>
                      <a:pt x="164" y="61"/>
                      <a:pt x="157" y="60"/>
                      <a:pt x="156" y="58"/>
                    </a:cubicBezTo>
                    <a:cubicBezTo>
                      <a:pt x="156" y="58"/>
                      <a:pt x="160" y="58"/>
                      <a:pt x="160" y="58"/>
                    </a:cubicBezTo>
                    <a:cubicBezTo>
                      <a:pt x="162" y="58"/>
                      <a:pt x="163" y="58"/>
                      <a:pt x="165" y="57"/>
                    </a:cubicBezTo>
                    <a:cubicBezTo>
                      <a:pt x="165" y="57"/>
                      <a:pt x="165" y="59"/>
                      <a:pt x="165" y="59"/>
                    </a:cubicBezTo>
                    <a:cubicBezTo>
                      <a:pt x="164" y="60"/>
                      <a:pt x="165" y="58"/>
                      <a:pt x="165" y="5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1" name="Freeform 701"/>
              <p:cNvSpPr>
                <a:spLocks/>
              </p:cNvSpPr>
              <p:nvPr/>
            </p:nvSpPr>
            <p:spPr bwMode="auto">
              <a:xfrm>
                <a:off x="14849878" y="7284206"/>
                <a:ext cx="1308918" cy="1395268"/>
              </a:xfrm>
              <a:custGeom>
                <a:avLst/>
                <a:gdLst>
                  <a:gd name="T0" fmla="*/ 121 w 140"/>
                  <a:gd name="T1" fmla="*/ 66 h 149"/>
                  <a:gd name="T2" fmla="*/ 129 w 140"/>
                  <a:gd name="T3" fmla="*/ 54 h 149"/>
                  <a:gd name="T4" fmla="*/ 137 w 140"/>
                  <a:gd name="T5" fmla="*/ 46 h 149"/>
                  <a:gd name="T6" fmla="*/ 135 w 140"/>
                  <a:gd name="T7" fmla="*/ 41 h 149"/>
                  <a:gd name="T8" fmla="*/ 127 w 140"/>
                  <a:gd name="T9" fmla="*/ 37 h 149"/>
                  <a:gd name="T10" fmla="*/ 119 w 140"/>
                  <a:gd name="T11" fmla="*/ 43 h 149"/>
                  <a:gd name="T12" fmla="*/ 106 w 140"/>
                  <a:gd name="T13" fmla="*/ 51 h 149"/>
                  <a:gd name="T14" fmla="*/ 100 w 140"/>
                  <a:gd name="T15" fmla="*/ 45 h 149"/>
                  <a:gd name="T16" fmla="*/ 92 w 140"/>
                  <a:gd name="T17" fmla="*/ 52 h 149"/>
                  <a:gd name="T18" fmla="*/ 77 w 140"/>
                  <a:gd name="T19" fmla="*/ 47 h 149"/>
                  <a:gd name="T20" fmla="*/ 62 w 140"/>
                  <a:gd name="T21" fmla="*/ 41 h 149"/>
                  <a:gd name="T22" fmla="*/ 63 w 140"/>
                  <a:gd name="T23" fmla="*/ 32 h 149"/>
                  <a:gd name="T24" fmla="*/ 52 w 140"/>
                  <a:gd name="T25" fmla="*/ 22 h 149"/>
                  <a:gd name="T26" fmla="*/ 55 w 140"/>
                  <a:gd name="T27" fmla="*/ 12 h 149"/>
                  <a:gd name="T28" fmla="*/ 50 w 140"/>
                  <a:gd name="T29" fmla="*/ 2 h 149"/>
                  <a:gd name="T30" fmla="*/ 40 w 140"/>
                  <a:gd name="T31" fmla="*/ 8 h 149"/>
                  <a:gd name="T32" fmla="*/ 30 w 140"/>
                  <a:gd name="T33" fmla="*/ 12 h 149"/>
                  <a:gd name="T34" fmla="*/ 33 w 140"/>
                  <a:gd name="T35" fmla="*/ 22 h 149"/>
                  <a:gd name="T36" fmla="*/ 29 w 140"/>
                  <a:gd name="T37" fmla="*/ 33 h 149"/>
                  <a:gd name="T38" fmla="*/ 19 w 140"/>
                  <a:gd name="T39" fmla="*/ 44 h 149"/>
                  <a:gd name="T40" fmla="*/ 7 w 140"/>
                  <a:gd name="T41" fmla="*/ 50 h 149"/>
                  <a:gd name="T42" fmla="*/ 14 w 140"/>
                  <a:gd name="T43" fmla="*/ 64 h 149"/>
                  <a:gd name="T44" fmla="*/ 5 w 140"/>
                  <a:gd name="T45" fmla="*/ 64 h 149"/>
                  <a:gd name="T46" fmla="*/ 11 w 140"/>
                  <a:gd name="T47" fmla="*/ 72 h 149"/>
                  <a:gd name="T48" fmla="*/ 11 w 140"/>
                  <a:gd name="T49" fmla="*/ 82 h 149"/>
                  <a:gd name="T50" fmla="*/ 19 w 140"/>
                  <a:gd name="T51" fmla="*/ 78 h 149"/>
                  <a:gd name="T52" fmla="*/ 23 w 140"/>
                  <a:gd name="T53" fmla="*/ 75 h 149"/>
                  <a:gd name="T54" fmla="*/ 22 w 140"/>
                  <a:gd name="T55" fmla="*/ 78 h 149"/>
                  <a:gd name="T56" fmla="*/ 24 w 140"/>
                  <a:gd name="T57" fmla="*/ 82 h 149"/>
                  <a:gd name="T58" fmla="*/ 24 w 140"/>
                  <a:gd name="T59" fmla="*/ 95 h 149"/>
                  <a:gd name="T60" fmla="*/ 26 w 140"/>
                  <a:gd name="T61" fmla="*/ 107 h 149"/>
                  <a:gd name="T62" fmla="*/ 39 w 140"/>
                  <a:gd name="T63" fmla="*/ 134 h 149"/>
                  <a:gd name="T64" fmla="*/ 50 w 140"/>
                  <a:gd name="T65" fmla="*/ 143 h 149"/>
                  <a:gd name="T66" fmla="*/ 57 w 140"/>
                  <a:gd name="T67" fmla="*/ 132 h 149"/>
                  <a:gd name="T68" fmla="*/ 65 w 140"/>
                  <a:gd name="T69" fmla="*/ 107 h 149"/>
                  <a:gd name="T70" fmla="*/ 81 w 140"/>
                  <a:gd name="T71" fmla="*/ 93 h 149"/>
                  <a:gd name="T72" fmla="*/ 91 w 140"/>
                  <a:gd name="T73" fmla="*/ 84 h 149"/>
                  <a:gd name="T74" fmla="*/ 98 w 140"/>
                  <a:gd name="T75" fmla="*/ 74 h 149"/>
                  <a:gd name="T76" fmla="*/ 101 w 140"/>
                  <a:gd name="T77" fmla="*/ 78 h 149"/>
                  <a:gd name="T78" fmla="*/ 100 w 140"/>
                  <a:gd name="T79" fmla="*/ 58 h 149"/>
                  <a:gd name="T80" fmla="*/ 104 w 140"/>
                  <a:gd name="T81" fmla="*/ 57 h 149"/>
                  <a:gd name="T82" fmla="*/ 114 w 140"/>
                  <a:gd name="T83" fmla="*/ 60 h 149"/>
                  <a:gd name="T84" fmla="*/ 115 w 140"/>
                  <a:gd name="T85" fmla="*/ 6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40" h="149">
                    <a:moveTo>
                      <a:pt x="117" y="76"/>
                    </a:moveTo>
                    <a:cubicBezTo>
                      <a:pt x="121" y="77"/>
                      <a:pt x="119" y="73"/>
                      <a:pt x="120" y="71"/>
                    </a:cubicBezTo>
                    <a:cubicBezTo>
                      <a:pt x="120" y="69"/>
                      <a:pt x="121" y="67"/>
                      <a:pt x="121" y="66"/>
                    </a:cubicBezTo>
                    <a:cubicBezTo>
                      <a:pt x="122" y="65"/>
                      <a:pt x="124" y="67"/>
                      <a:pt x="125" y="65"/>
                    </a:cubicBezTo>
                    <a:cubicBezTo>
                      <a:pt x="126" y="63"/>
                      <a:pt x="126" y="61"/>
                      <a:pt x="126" y="59"/>
                    </a:cubicBezTo>
                    <a:cubicBezTo>
                      <a:pt x="127" y="57"/>
                      <a:pt x="129" y="56"/>
                      <a:pt x="129" y="54"/>
                    </a:cubicBezTo>
                    <a:cubicBezTo>
                      <a:pt x="129" y="52"/>
                      <a:pt x="132" y="50"/>
                      <a:pt x="133" y="49"/>
                    </a:cubicBezTo>
                    <a:cubicBezTo>
                      <a:pt x="136" y="46"/>
                      <a:pt x="135" y="49"/>
                      <a:pt x="137" y="50"/>
                    </a:cubicBezTo>
                    <a:cubicBezTo>
                      <a:pt x="137" y="50"/>
                      <a:pt x="137" y="46"/>
                      <a:pt x="137" y="46"/>
                    </a:cubicBezTo>
                    <a:cubicBezTo>
                      <a:pt x="137" y="45"/>
                      <a:pt x="140" y="45"/>
                      <a:pt x="138" y="43"/>
                    </a:cubicBezTo>
                    <a:cubicBezTo>
                      <a:pt x="137" y="43"/>
                      <a:pt x="135" y="43"/>
                      <a:pt x="134" y="43"/>
                    </a:cubicBezTo>
                    <a:cubicBezTo>
                      <a:pt x="134" y="42"/>
                      <a:pt x="135" y="41"/>
                      <a:pt x="135" y="41"/>
                    </a:cubicBezTo>
                    <a:cubicBezTo>
                      <a:pt x="136" y="40"/>
                      <a:pt x="135" y="39"/>
                      <a:pt x="134" y="38"/>
                    </a:cubicBezTo>
                    <a:cubicBezTo>
                      <a:pt x="133" y="37"/>
                      <a:pt x="133" y="37"/>
                      <a:pt x="132" y="38"/>
                    </a:cubicBezTo>
                    <a:cubicBezTo>
                      <a:pt x="130" y="39"/>
                      <a:pt x="129" y="38"/>
                      <a:pt x="127" y="37"/>
                    </a:cubicBezTo>
                    <a:cubicBezTo>
                      <a:pt x="126" y="37"/>
                      <a:pt x="124" y="39"/>
                      <a:pt x="124" y="40"/>
                    </a:cubicBezTo>
                    <a:cubicBezTo>
                      <a:pt x="123" y="41"/>
                      <a:pt x="122" y="40"/>
                      <a:pt x="121" y="41"/>
                    </a:cubicBezTo>
                    <a:cubicBezTo>
                      <a:pt x="120" y="41"/>
                      <a:pt x="119" y="42"/>
                      <a:pt x="119" y="43"/>
                    </a:cubicBezTo>
                    <a:cubicBezTo>
                      <a:pt x="117" y="45"/>
                      <a:pt x="116" y="46"/>
                      <a:pt x="114" y="45"/>
                    </a:cubicBezTo>
                    <a:cubicBezTo>
                      <a:pt x="113" y="46"/>
                      <a:pt x="114" y="48"/>
                      <a:pt x="115" y="49"/>
                    </a:cubicBezTo>
                    <a:cubicBezTo>
                      <a:pt x="117" y="53"/>
                      <a:pt x="108" y="50"/>
                      <a:pt x="106" y="51"/>
                    </a:cubicBezTo>
                    <a:cubicBezTo>
                      <a:pt x="105" y="52"/>
                      <a:pt x="102" y="51"/>
                      <a:pt x="101" y="50"/>
                    </a:cubicBezTo>
                    <a:cubicBezTo>
                      <a:pt x="100" y="49"/>
                      <a:pt x="101" y="47"/>
                      <a:pt x="101" y="47"/>
                    </a:cubicBezTo>
                    <a:cubicBezTo>
                      <a:pt x="101" y="47"/>
                      <a:pt x="101" y="44"/>
                      <a:pt x="100" y="45"/>
                    </a:cubicBezTo>
                    <a:cubicBezTo>
                      <a:pt x="98" y="45"/>
                      <a:pt x="96" y="45"/>
                      <a:pt x="96" y="48"/>
                    </a:cubicBezTo>
                    <a:cubicBezTo>
                      <a:pt x="97" y="49"/>
                      <a:pt x="98" y="52"/>
                      <a:pt x="97" y="52"/>
                    </a:cubicBezTo>
                    <a:cubicBezTo>
                      <a:pt x="95" y="52"/>
                      <a:pt x="94" y="54"/>
                      <a:pt x="92" y="52"/>
                    </a:cubicBezTo>
                    <a:cubicBezTo>
                      <a:pt x="91" y="50"/>
                      <a:pt x="90" y="53"/>
                      <a:pt x="89" y="52"/>
                    </a:cubicBezTo>
                    <a:cubicBezTo>
                      <a:pt x="86" y="51"/>
                      <a:pt x="85" y="51"/>
                      <a:pt x="82" y="50"/>
                    </a:cubicBezTo>
                    <a:cubicBezTo>
                      <a:pt x="80" y="49"/>
                      <a:pt x="79" y="47"/>
                      <a:pt x="77" y="47"/>
                    </a:cubicBezTo>
                    <a:cubicBezTo>
                      <a:pt x="74" y="48"/>
                      <a:pt x="74" y="47"/>
                      <a:pt x="72" y="46"/>
                    </a:cubicBezTo>
                    <a:cubicBezTo>
                      <a:pt x="70" y="45"/>
                      <a:pt x="68" y="46"/>
                      <a:pt x="67" y="45"/>
                    </a:cubicBezTo>
                    <a:cubicBezTo>
                      <a:pt x="65" y="43"/>
                      <a:pt x="63" y="42"/>
                      <a:pt x="62" y="41"/>
                    </a:cubicBezTo>
                    <a:cubicBezTo>
                      <a:pt x="60" y="40"/>
                      <a:pt x="59" y="40"/>
                      <a:pt x="60" y="38"/>
                    </a:cubicBezTo>
                    <a:cubicBezTo>
                      <a:pt x="61" y="37"/>
                      <a:pt x="60" y="35"/>
                      <a:pt x="62" y="34"/>
                    </a:cubicBezTo>
                    <a:cubicBezTo>
                      <a:pt x="64" y="33"/>
                      <a:pt x="65" y="34"/>
                      <a:pt x="63" y="32"/>
                    </a:cubicBezTo>
                    <a:cubicBezTo>
                      <a:pt x="61" y="31"/>
                      <a:pt x="59" y="29"/>
                      <a:pt x="57" y="28"/>
                    </a:cubicBezTo>
                    <a:cubicBezTo>
                      <a:pt x="56" y="28"/>
                      <a:pt x="55" y="26"/>
                      <a:pt x="53" y="26"/>
                    </a:cubicBezTo>
                    <a:cubicBezTo>
                      <a:pt x="53" y="26"/>
                      <a:pt x="53" y="23"/>
                      <a:pt x="52" y="22"/>
                    </a:cubicBezTo>
                    <a:cubicBezTo>
                      <a:pt x="47" y="17"/>
                      <a:pt x="57" y="23"/>
                      <a:pt x="57" y="19"/>
                    </a:cubicBezTo>
                    <a:cubicBezTo>
                      <a:pt x="57" y="17"/>
                      <a:pt x="56" y="17"/>
                      <a:pt x="54" y="15"/>
                    </a:cubicBezTo>
                    <a:cubicBezTo>
                      <a:pt x="53" y="14"/>
                      <a:pt x="53" y="13"/>
                      <a:pt x="55" y="12"/>
                    </a:cubicBezTo>
                    <a:cubicBezTo>
                      <a:pt x="57" y="12"/>
                      <a:pt x="56" y="9"/>
                      <a:pt x="58" y="8"/>
                    </a:cubicBezTo>
                    <a:cubicBezTo>
                      <a:pt x="59" y="7"/>
                      <a:pt x="61" y="6"/>
                      <a:pt x="60" y="4"/>
                    </a:cubicBezTo>
                    <a:cubicBezTo>
                      <a:pt x="58" y="1"/>
                      <a:pt x="53" y="0"/>
                      <a:pt x="50" y="2"/>
                    </a:cubicBezTo>
                    <a:cubicBezTo>
                      <a:pt x="49" y="3"/>
                      <a:pt x="49" y="3"/>
                      <a:pt x="47" y="4"/>
                    </a:cubicBezTo>
                    <a:cubicBezTo>
                      <a:pt x="46" y="4"/>
                      <a:pt x="46" y="6"/>
                      <a:pt x="45" y="7"/>
                    </a:cubicBezTo>
                    <a:cubicBezTo>
                      <a:pt x="43" y="8"/>
                      <a:pt x="41" y="7"/>
                      <a:pt x="40" y="8"/>
                    </a:cubicBezTo>
                    <a:cubicBezTo>
                      <a:pt x="39" y="9"/>
                      <a:pt x="37" y="9"/>
                      <a:pt x="35" y="8"/>
                    </a:cubicBezTo>
                    <a:cubicBezTo>
                      <a:pt x="33" y="8"/>
                      <a:pt x="32" y="7"/>
                      <a:pt x="30" y="8"/>
                    </a:cubicBezTo>
                    <a:cubicBezTo>
                      <a:pt x="28" y="8"/>
                      <a:pt x="29" y="11"/>
                      <a:pt x="30" y="12"/>
                    </a:cubicBezTo>
                    <a:cubicBezTo>
                      <a:pt x="30" y="14"/>
                      <a:pt x="30" y="16"/>
                      <a:pt x="30" y="17"/>
                    </a:cubicBezTo>
                    <a:cubicBezTo>
                      <a:pt x="31" y="19"/>
                      <a:pt x="33" y="19"/>
                      <a:pt x="35" y="20"/>
                    </a:cubicBezTo>
                    <a:cubicBezTo>
                      <a:pt x="36" y="22"/>
                      <a:pt x="34" y="22"/>
                      <a:pt x="33" y="22"/>
                    </a:cubicBezTo>
                    <a:cubicBezTo>
                      <a:pt x="32" y="24"/>
                      <a:pt x="33" y="26"/>
                      <a:pt x="33" y="28"/>
                    </a:cubicBezTo>
                    <a:cubicBezTo>
                      <a:pt x="33" y="29"/>
                      <a:pt x="31" y="29"/>
                      <a:pt x="31" y="29"/>
                    </a:cubicBezTo>
                    <a:cubicBezTo>
                      <a:pt x="29" y="30"/>
                      <a:pt x="31" y="33"/>
                      <a:pt x="29" y="33"/>
                    </a:cubicBezTo>
                    <a:cubicBezTo>
                      <a:pt x="27" y="34"/>
                      <a:pt x="26" y="35"/>
                      <a:pt x="26" y="36"/>
                    </a:cubicBezTo>
                    <a:cubicBezTo>
                      <a:pt x="25" y="38"/>
                      <a:pt x="24" y="38"/>
                      <a:pt x="22" y="39"/>
                    </a:cubicBezTo>
                    <a:cubicBezTo>
                      <a:pt x="20" y="40"/>
                      <a:pt x="20" y="43"/>
                      <a:pt x="19" y="44"/>
                    </a:cubicBezTo>
                    <a:cubicBezTo>
                      <a:pt x="18" y="46"/>
                      <a:pt x="16" y="45"/>
                      <a:pt x="15" y="47"/>
                    </a:cubicBezTo>
                    <a:cubicBezTo>
                      <a:pt x="13" y="48"/>
                      <a:pt x="12" y="44"/>
                      <a:pt x="11" y="46"/>
                    </a:cubicBezTo>
                    <a:cubicBezTo>
                      <a:pt x="10" y="47"/>
                      <a:pt x="6" y="49"/>
                      <a:pt x="7" y="50"/>
                    </a:cubicBezTo>
                    <a:cubicBezTo>
                      <a:pt x="7" y="52"/>
                      <a:pt x="10" y="52"/>
                      <a:pt x="10" y="54"/>
                    </a:cubicBezTo>
                    <a:cubicBezTo>
                      <a:pt x="9" y="57"/>
                      <a:pt x="11" y="57"/>
                      <a:pt x="13" y="58"/>
                    </a:cubicBezTo>
                    <a:cubicBezTo>
                      <a:pt x="13" y="60"/>
                      <a:pt x="14" y="62"/>
                      <a:pt x="14" y="64"/>
                    </a:cubicBezTo>
                    <a:cubicBezTo>
                      <a:pt x="14" y="64"/>
                      <a:pt x="11" y="64"/>
                      <a:pt x="10" y="64"/>
                    </a:cubicBezTo>
                    <a:cubicBezTo>
                      <a:pt x="9" y="64"/>
                      <a:pt x="8" y="65"/>
                      <a:pt x="7" y="65"/>
                    </a:cubicBezTo>
                    <a:cubicBezTo>
                      <a:pt x="7" y="65"/>
                      <a:pt x="6" y="64"/>
                      <a:pt x="5" y="64"/>
                    </a:cubicBezTo>
                    <a:cubicBezTo>
                      <a:pt x="4" y="64"/>
                      <a:pt x="0" y="66"/>
                      <a:pt x="0" y="67"/>
                    </a:cubicBezTo>
                    <a:cubicBezTo>
                      <a:pt x="2" y="69"/>
                      <a:pt x="3" y="70"/>
                      <a:pt x="5" y="72"/>
                    </a:cubicBezTo>
                    <a:cubicBezTo>
                      <a:pt x="5" y="72"/>
                      <a:pt x="11" y="72"/>
                      <a:pt x="11" y="72"/>
                    </a:cubicBezTo>
                    <a:cubicBezTo>
                      <a:pt x="11" y="73"/>
                      <a:pt x="9" y="74"/>
                      <a:pt x="8" y="74"/>
                    </a:cubicBezTo>
                    <a:cubicBezTo>
                      <a:pt x="7" y="75"/>
                      <a:pt x="4" y="73"/>
                      <a:pt x="4" y="75"/>
                    </a:cubicBezTo>
                    <a:cubicBezTo>
                      <a:pt x="4" y="77"/>
                      <a:pt x="9" y="80"/>
                      <a:pt x="11" y="82"/>
                    </a:cubicBezTo>
                    <a:cubicBezTo>
                      <a:pt x="12" y="83"/>
                      <a:pt x="13" y="83"/>
                      <a:pt x="15" y="83"/>
                    </a:cubicBezTo>
                    <a:cubicBezTo>
                      <a:pt x="17" y="82"/>
                      <a:pt x="20" y="81"/>
                      <a:pt x="21" y="79"/>
                    </a:cubicBezTo>
                    <a:cubicBezTo>
                      <a:pt x="21" y="79"/>
                      <a:pt x="20" y="78"/>
                      <a:pt x="19" y="78"/>
                    </a:cubicBezTo>
                    <a:cubicBezTo>
                      <a:pt x="19" y="77"/>
                      <a:pt x="20" y="77"/>
                      <a:pt x="20" y="77"/>
                    </a:cubicBezTo>
                    <a:cubicBezTo>
                      <a:pt x="21" y="76"/>
                      <a:pt x="20" y="75"/>
                      <a:pt x="21" y="75"/>
                    </a:cubicBezTo>
                    <a:cubicBezTo>
                      <a:pt x="21" y="75"/>
                      <a:pt x="23" y="75"/>
                      <a:pt x="23" y="75"/>
                    </a:cubicBezTo>
                    <a:cubicBezTo>
                      <a:pt x="23" y="76"/>
                      <a:pt x="21" y="76"/>
                      <a:pt x="22" y="77"/>
                    </a:cubicBezTo>
                    <a:cubicBezTo>
                      <a:pt x="22" y="77"/>
                      <a:pt x="23" y="77"/>
                      <a:pt x="23" y="77"/>
                    </a:cubicBezTo>
                    <a:cubicBezTo>
                      <a:pt x="23" y="78"/>
                      <a:pt x="22" y="78"/>
                      <a:pt x="22" y="78"/>
                    </a:cubicBezTo>
                    <a:cubicBezTo>
                      <a:pt x="21" y="78"/>
                      <a:pt x="23" y="78"/>
                      <a:pt x="23" y="78"/>
                    </a:cubicBezTo>
                    <a:cubicBezTo>
                      <a:pt x="23" y="79"/>
                      <a:pt x="22" y="79"/>
                      <a:pt x="22" y="80"/>
                    </a:cubicBezTo>
                    <a:cubicBezTo>
                      <a:pt x="21" y="80"/>
                      <a:pt x="23" y="81"/>
                      <a:pt x="24" y="82"/>
                    </a:cubicBezTo>
                    <a:cubicBezTo>
                      <a:pt x="25" y="83"/>
                      <a:pt x="23" y="85"/>
                      <a:pt x="22" y="87"/>
                    </a:cubicBezTo>
                    <a:cubicBezTo>
                      <a:pt x="22" y="88"/>
                      <a:pt x="23" y="89"/>
                      <a:pt x="24" y="90"/>
                    </a:cubicBezTo>
                    <a:cubicBezTo>
                      <a:pt x="24" y="92"/>
                      <a:pt x="24" y="93"/>
                      <a:pt x="24" y="95"/>
                    </a:cubicBezTo>
                    <a:cubicBezTo>
                      <a:pt x="24" y="97"/>
                      <a:pt x="23" y="100"/>
                      <a:pt x="23" y="101"/>
                    </a:cubicBezTo>
                    <a:cubicBezTo>
                      <a:pt x="23" y="101"/>
                      <a:pt x="24" y="99"/>
                      <a:pt x="24" y="99"/>
                    </a:cubicBezTo>
                    <a:cubicBezTo>
                      <a:pt x="25" y="100"/>
                      <a:pt x="26" y="106"/>
                      <a:pt x="26" y="107"/>
                    </a:cubicBezTo>
                    <a:cubicBezTo>
                      <a:pt x="27" y="109"/>
                      <a:pt x="29" y="112"/>
                      <a:pt x="30" y="115"/>
                    </a:cubicBezTo>
                    <a:cubicBezTo>
                      <a:pt x="31" y="118"/>
                      <a:pt x="31" y="121"/>
                      <a:pt x="32" y="124"/>
                    </a:cubicBezTo>
                    <a:cubicBezTo>
                      <a:pt x="34" y="128"/>
                      <a:pt x="37" y="131"/>
                      <a:pt x="39" y="134"/>
                    </a:cubicBezTo>
                    <a:cubicBezTo>
                      <a:pt x="40" y="137"/>
                      <a:pt x="40" y="140"/>
                      <a:pt x="41" y="143"/>
                    </a:cubicBezTo>
                    <a:cubicBezTo>
                      <a:pt x="43" y="146"/>
                      <a:pt x="45" y="149"/>
                      <a:pt x="48" y="146"/>
                    </a:cubicBezTo>
                    <a:cubicBezTo>
                      <a:pt x="50" y="145"/>
                      <a:pt x="50" y="144"/>
                      <a:pt x="50" y="143"/>
                    </a:cubicBezTo>
                    <a:cubicBezTo>
                      <a:pt x="50" y="141"/>
                      <a:pt x="52" y="140"/>
                      <a:pt x="53" y="139"/>
                    </a:cubicBezTo>
                    <a:cubicBezTo>
                      <a:pt x="54" y="138"/>
                      <a:pt x="56" y="138"/>
                      <a:pt x="57" y="137"/>
                    </a:cubicBezTo>
                    <a:cubicBezTo>
                      <a:pt x="58" y="136"/>
                      <a:pt x="57" y="133"/>
                      <a:pt x="57" y="132"/>
                    </a:cubicBezTo>
                    <a:cubicBezTo>
                      <a:pt x="56" y="128"/>
                      <a:pt x="61" y="125"/>
                      <a:pt x="60" y="122"/>
                    </a:cubicBezTo>
                    <a:cubicBezTo>
                      <a:pt x="59" y="119"/>
                      <a:pt x="58" y="116"/>
                      <a:pt x="58" y="113"/>
                    </a:cubicBezTo>
                    <a:cubicBezTo>
                      <a:pt x="58" y="109"/>
                      <a:pt x="62" y="108"/>
                      <a:pt x="65" y="107"/>
                    </a:cubicBezTo>
                    <a:cubicBezTo>
                      <a:pt x="66" y="106"/>
                      <a:pt x="69" y="106"/>
                      <a:pt x="69" y="105"/>
                    </a:cubicBezTo>
                    <a:cubicBezTo>
                      <a:pt x="70" y="103"/>
                      <a:pt x="71" y="102"/>
                      <a:pt x="72" y="101"/>
                    </a:cubicBezTo>
                    <a:cubicBezTo>
                      <a:pt x="75" y="98"/>
                      <a:pt x="78" y="95"/>
                      <a:pt x="81" y="93"/>
                    </a:cubicBezTo>
                    <a:cubicBezTo>
                      <a:pt x="82" y="92"/>
                      <a:pt x="83" y="90"/>
                      <a:pt x="84" y="89"/>
                    </a:cubicBezTo>
                    <a:cubicBezTo>
                      <a:pt x="85" y="88"/>
                      <a:pt x="87" y="88"/>
                      <a:pt x="88" y="87"/>
                    </a:cubicBezTo>
                    <a:cubicBezTo>
                      <a:pt x="89" y="86"/>
                      <a:pt x="90" y="85"/>
                      <a:pt x="91" y="84"/>
                    </a:cubicBezTo>
                    <a:cubicBezTo>
                      <a:pt x="92" y="83"/>
                      <a:pt x="90" y="82"/>
                      <a:pt x="90" y="81"/>
                    </a:cubicBezTo>
                    <a:cubicBezTo>
                      <a:pt x="91" y="79"/>
                      <a:pt x="94" y="79"/>
                      <a:pt x="95" y="78"/>
                    </a:cubicBezTo>
                    <a:cubicBezTo>
                      <a:pt x="96" y="78"/>
                      <a:pt x="98" y="75"/>
                      <a:pt x="98" y="74"/>
                    </a:cubicBezTo>
                    <a:cubicBezTo>
                      <a:pt x="98" y="76"/>
                      <a:pt x="96" y="76"/>
                      <a:pt x="97" y="78"/>
                    </a:cubicBezTo>
                    <a:cubicBezTo>
                      <a:pt x="99" y="79"/>
                      <a:pt x="100" y="76"/>
                      <a:pt x="100" y="76"/>
                    </a:cubicBezTo>
                    <a:cubicBezTo>
                      <a:pt x="101" y="77"/>
                      <a:pt x="100" y="78"/>
                      <a:pt x="101" y="78"/>
                    </a:cubicBezTo>
                    <a:cubicBezTo>
                      <a:pt x="102" y="75"/>
                      <a:pt x="101" y="72"/>
                      <a:pt x="99" y="69"/>
                    </a:cubicBezTo>
                    <a:cubicBezTo>
                      <a:pt x="98" y="67"/>
                      <a:pt x="96" y="65"/>
                      <a:pt x="97" y="62"/>
                    </a:cubicBezTo>
                    <a:cubicBezTo>
                      <a:pt x="98" y="59"/>
                      <a:pt x="103" y="61"/>
                      <a:pt x="100" y="58"/>
                    </a:cubicBezTo>
                    <a:cubicBezTo>
                      <a:pt x="99" y="57"/>
                      <a:pt x="97" y="56"/>
                      <a:pt x="98" y="54"/>
                    </a:cubicBezTo>
                    <a:cubicBezTo>
                      <a:pt x="99" y="53"/>
                      <a:pt x="100" y="54"/>
                      <a:pt x="102" y="55"/>
                    </a:cubicBezTo>
                    <a:cubicBezTo>
                      <a:pt x="103" y="56"/>
                      <a:pt x="104" y="55"/>
                      <a:pt x="104" y="57"/>
                    </a:cubicBezTo>
                    <a:cubicBezTo>
                      <a:pt x="104" y="58"/>
                      <a:pt x="104" y="59"/>
                      <a:pt x="106" y="60"/>
                    </a:cubicBezTo>
                    <a:cubicBezTo>
                      <a:pt x="107" y="60"/>
                      <a:pt x="109" y="60"/>
                      <a:pt x="110" y="60"/>
                    </a:cubicBezTo>
                    <a:cubicBezTo>
                      <a:pt x="111" y="60"/>
                      <a:pt x="113" y="61"/>
                      <a:pt x="114" y="60"/>
                    </a:cubicBezTo>
                    <a:cubicBezTo>
                      <a:pt x="119" y="59"/>
                      <a:pt x="115" y="65"/>
                      <a:pt x="113" y="66"/>
                    </a:cubicBezTo>
                    <a:cubicBezTo>
                      <a:pt x="110" y="66"/>
                      <a:pt x="112" y="70"/>
                      <a:pt x="112" y="71"/>
                    </a:cubicBezTo>
                    <a:cubicBezTo>
                      <a:pt x="113" y="71"/>
                      <a:pt x="115" y="67"/>
                      <a:pt x="115" y="68"/>
                    </a:cubicBezTo>
                    <a:cubicBezTo>
                      <a:pt x="115" y="71"/>
                      <a:pt x="117" y="74"/>
                      <a:pt x="117" y="7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2" name="Freeform 702"/>
              <p:cNvSpPr>
                <a:spLocks/>
              </p:cNvSpPr>
              <p:nvPr/>
            </p:nvSpPr>
            <p:spPr bwMode="auto">
              <a:xfrm>
                <a:off x="15926311" y="7669658"/>
                <a:ext cx="382165" cy="917438"/>
              </a:xfrm>
              <a:custGeom>
                <a:avLst/>
                <a:gdLst>
                  <a:gd name="T0" fmla="*/ 37 w 41"/>
                  <a:gd name="T1" fmla="*/ 37 h 98"/>
                  <a:gd name="T2" fmla="*/ 34 w 41"/>
                  <a:gd name="T3" fmla="*/ 35 h 98"/>
                  <a:gd name="T4" fmla="*/ 31 w 41"/>
                  <a:gd name="T5" fmla="*/ 29 h 98"/>
                  <a:gd name="T6" fmla="*/ 32 w 41"/>
                  <a:gd name="T7" fmla="*/ 25 h 98"/>
                  <a:gd name="T8" fmla="*/ 25 w 41"/>
                  <a:gd name="T9" fmla="*/ 22 h 98"/>
                  <a:gd name="T10" fmla="*/ 30 w 41"/>
                  <a:gd name="T11" fmla="*/ 10 h 98"/>
                  <a:gd name="T12" fmla="*/ 28 w 41"/>
                  <a:gd name="T13" fmla="*/ 6 h 98"/>
                  <a:gd name="T14" fmla="*/ 23 w 41"/>
                  <a:gd name="T15" fmla="*/ 2 h 98"/>
                  <a:gd name="T16" fmla="*/ 22 w 41"/>
                  <a:gd name="T17" fmla="*/ 9 h 98"/>
                  <a:gd name="T18" fmla="*/ 18 w 41"/>
                  <a:gd name="T19" fmla="*/ 9 h 98"/>
                  <a:gd name="T20" fmla="*/ 13 w 41"/>
                  <a:gd name="T21" fmla="*/ 15 h 98"/>
                  <a:gd name="T22" fmla="*/ 11 w 41"/>
                  <a:gd name="T23" fmla="*/ 21 h 98"/>
                  <a:gd name="T24" fmla="*/ 6 w 41"/>
                  <a:gd name="T25" fmla="*/ 25 h 98"/>
                  <a:gd name="T26" fmla="*/ 2 w 41"/>
                  <a:gd name="T27" fmla="*/ 35 h 98"/>
                  <a:gd name="T28" fmla="*/ 0 w 41"/>
                  <a:gd name="T29" fmla="*/ 40 h 98"/>
                  <a:gd name="T30" fmla="*/ 4 w 41"/>
                  <a:gd name="T31" fmla="*/ 44 h 98"/>
                  <a:gd name="T32" fmla="*/ 7 w 41"/>
                  <a:gd name="T33" fmla="*/ 52 h 98"/>
                  <a:gd name="T34" fmla="*/ 11 w 41"/>
                  <a:gd name="T35" fmla="*/ 58 h 98"/>
                  <a:gd name="T36" fmla="*/ 11 w 41"/>
                  <a:gd name="T37" fmla="*/ 64 h 98"/>
                  <a:gd name="T38" fmla="*/ 12 w 41"/>
                  <a:gd name="T39" fmla="*/ 66 h 98"/>
                  <a:gd name="T40" fmla="*/ 14 w 41"/>
                  <a:gd name="T41" fmla="*/ 66 h 98"/>
                  <a:gd name="T42" fmla="*/ 17 w 41"/>
                  <a:gd name="T43" fmla="*/ 65 h 98"/>
                  <a:gd name="T44" fmla="*/ 22 w 41"/>
                  <a:gd name="T45" fmla="*/ 64 h 98"/>
                  <a:gd name="T46" fmla="*/ 25 w 41"/>
                  <a:gd name="T47" fmla="*/ 72 h 98"/>
                  <a:gd name="T48" fmla="*/ 29 w 41"/>
                  <a:gd name="T49" fmla="*/ 80 h 98"/>
                  <a:gd name="T50" fmla="*/ 30 w 41"/>
                  <a:gd name="T51" fmla="*/ 85 h 98"/>
                  <a:gd name="T52" fmla="*/ 29 w 41"/>
                  <a:gd name="T53" fmla="*/ 88 h 98"/>
                  <a:gd name="T54" fmla="*/ 29 w 41"/>
                  <a:gd name="T55" fmla="*/ 98 h 98"/>
                  <a:gd name="T56" fmla="*/ 34 w 41"/>
                  <a:gd name="T57" fmla="*/ 85 h 98"/>
                  <a:gd name="T58" fmla="*/ 28 w 41"/>
                  <a:gd name="T59" fmla="*/ 71 h 98"/>
                  <a:gd name="T60" fmla="*/ 30 w 41"/>
                  <a:gd name="T61" fmla="*/ 65 h 98"/>
                  <a:gd name="T62" fmla="*/ 26 w 41"/>
                  <a:gd name="T63" fmla="*/ 49 h 98"/>
                  <a:gd name="T64" fmla="*/ 34 w 41"/>
                  <a:gd name="T65" fmla="*/ 44 h 98"/>
                  <a:gd name="T66" fmla="*/ 41 w 41"/>
                  <a:gd name="T67" fmla="*/ 3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" h="98">
                    <a:moveTo>
                      <a:pt x="39" y="38"/>
                    </a:moveTo>
                    <a:cubicBezTo>
                      <a:pt x="38" y="38"/>
                      <a:pt x="37" y="39"/>
                      <a:pt x="37" y="37"/>
                    </a:cubicBezTo>
                    <a:cubicBezTo>
                      <a:pt x="37" y="37"/>
                      <a:pt x="37" y="36"/>
                      <a:pt x="37" y="36"/>
                    </a:cubicBezTo>
                    <a:cubicBezTo>
                      <a:pt x="37" y="35"/>
                      <a:pt x="34" y="35"/>
                      <a:pt x="34" y="35"/>
                    </a:cubicBezTo>
                    <a:cubicBezTo>
                      <a:pt x="33" y="34"/>
                      <a:pt x="34" y="32"/>
                      <a:pt x="34" y="31"/>
                    </a:cubicBezTo>
                    <a:cubicBezTo>
                      <a:pt x="35" y="29"/>
                      <a:pt x="32" y="30"/>
                      <a:pt x="31" y="29"/>
                    </a:cubicBezTo>
                    <a:cubicBezTo>
                      <a:pt x="31" y="28"/>
                      <a:pt x="30" y="28"/>
                      <a:pt x="30" y="27"/>
                    </a:cubicBezTo>
                    <a:cubicBezTo>
                      <a:pt x="30" y="26"/>
                      <a:pt x="32" y="25"/>
                      <a:pt x="32" y="25"/>
                    </a:cubicBezTo>
                    <a:cubicBezTo>
                      <a:pt x="31" y="23"/>
                      <a:pt x="25" y="26"/>
                      <a:pt x="24" y="25"/>
                    </a:cubicBezTo>
                    <a:cubicBezTo>
                      <a:pt x="24" y="25"/>
                      <a:pt x="25" y="23"/>
                      <a:pt x="25" y="22"/>
                    </a:cubicBezTo>
                    <a:cubicBezTo>
                      <a:pt x="24" y="21"/>
                      <a:pt x="27" y="19"/>
                      <a:pt x="27" y="18"/>
                    </a:cubicBezTo>
                    <a:cubicBezTo>
                      <a:pt x="29" y="15"/>
                      <a:pt x="31" y="13"/>
                      <a:pt x="30" y="10"/>
                    </a:cubicBezTo>
                    <a:cubicBezTo>
                      <a:pt x="30" y="9"/>
                      <a:pt x="31" y="8"/>
                      <a:pt x="31" y="7"/>
                    </a:cubicBezTo>
                    <a:cubicBezTo>
                      <a:pt x="31" y="5"/>
                      <a:pt x="29" y="7"/>
                      <a:pt x="28" y="6"/>
                    </a:cubicBezTo>
                    <a:cubicBezTo>
                      <a:pt x="28" y="4"/>
                      <a:pt x="27" y="3"/>
                      <a:pt x="27" y="2"/>
                    </a:cubicBezTo>
                    <a:cubicBezTo>
                      <a:pt x="25" y="0"/>
                      <a:pt x="25" y="3"/>
                      <a:pt x="23" y="2"/>
                    </a:cubicBezTo>
                    <a:cubicBezTo>
                      <a:pt x="24" y="4"/>
                      <a:pt x="22" y="4"/>
                      <a:pt x="22" y="5"/>
                    </a:cubicBezTo>
                    <a:cubicBezTo>
                      <a:pt x="22" y="5"/>
                      <a:pt x="22" y="9"/>
                      <a:pt x="22" y="9"/>
                    </a:cubicBezTo>
                    <a:cubicBezTo>
                      <a:pt x="21" y="9"/>
                      <a:pt x="21" y="7"/>
                      <a:pt x="21" y="7"/>
                    </a:cubicBezTo>
                    <a:cubicBezTo>
                      <a:pt x="19" y="7"/>
                      <a:pt x="18" y="8"/>
                      <a:pt x="18" y="9"/>
                    </a:cubicBezTo>
                    <a:cubicBezTo>
                      <a:pt x="17" y="10"/>
                      <a:pt x="15" y="10"/>
                      <a:pt x="14" y="11"/>
                    </a:cubicBezTo>
                    <a:cubicBezTo>
                      <a:pt x="13" y="12"/>
                      <a:pt x="14" y="14"/>
                      <a:pt x="13" y="15"/>
                    </a:cubicBezTo>
                    <a:cubicBezTo>
                      <a:pt x="13" y="16"/>
                      <a:pt x="12" y="17"/>
                      <a:pt x="11" y="18"/>
                    </a:cubicBezTo>
                    <a:cubicBezTo>
                      <a:pt x="11" y="19"/>
                      <a:pt x="11" y="20"/>
                      <a:pt x="11" y="21"/>
                    </a:cubicBezTo>
                    <a:cubicBezTo>
                      <a:pt x="11" y="23"/>
                      <a:pt x="10" y="25"/>
                      <a:pt x="9" y="25"/>
                    </a:cubicBezTo>
                    <a:cubicBezTo>
                      <a:pt x="8" y="25"/>
                      <a:pt x="7" y="25"/>
                      <a:pt x="6" y="25"/>
                    </a:cubicBezTo>
                    <a:cubicBezTo>
                      <a:pt x="5" y="27"/>
                      <a:pt x="6" y="35"/>
                      <a:pt x="4" y="35"/>
                    </a:cubicBezTo>
                    <a:cubicBezTo>
                      <a:pt x="4" y="35"/>
                      <a:pt x="2" y="35"/>
                      <a:pt x="2" y="35"/>
                    </a:cubicBezTo>
                    <a:cubicBezTo>
                      <a:pt x="2" y="36"/>
                      <a:pt x="2" y="37"/>
                      <a:pt x="2" y="37"/>
                    </a:cubicBezTo>
                    <a:cubicBezTo>
                      <a:pt x="2" y="38"/>
                      <a:pt x="1" y="39"/>
                      <a:pt x="0" y="40"/>
                    </a:cubicBezTo>
                    <a:cubicBezTo>
                      <a:pt x="0" y="41"/>
                      <a:pt x="4" y="46"/>
                      <a:pt x="5" y="47"/>
                    </a:cubicBezTo>
                    <a:cubicBezTo>
                      <a:pt x="5" y="47"/>
                      <a:pt x="4" y="44"/>
                      <a:pt x="4" y="44"/>
                    </a:cubicBezTo>
                    <a:cubicBezTo>
                      <a:pt x="4" y="44"/>
                      <a:pt x="7" y="48"/>
                      <a:pt x="7" y="48"/>
                    </a:cubicBezTo>
                    <a:cubicBezTo>
                      <a:pt x="8" y="50"/>
                      <a:pt x="6" y="50"/>
                      <a:pt x="7" y="52"/>
                    </a:cubicBezTo>
                    <a:cubicBezTo>
                      <a:pt x="6" y="51"/>
                      <a:pt x="8" y="51"/>
                      <a:pt x="9" y="52"/>
                    </a:cubicBezTo>
                    <a:cubicBezTo>
                      <a:pt x="10" y="54"/>
                      <a:pt x="11" y="56"/>
                      <a:pt x="11" y="58"/>
                    </a:cubicBezTo>
                    <a:cubicBezTo>
                      <a:pt x="11" y="58"/>
                      <a:pt x="10" y="67"/>
                      <a:pt x="10" y="67"/>
                    </a:cubicBezTo>
                    <a:cubicBezTo>
                      <a:pt x="11" y="67"/>
                      <a:pt x="11" y="64"/>
                      <a:pt x="11" y="64"/>
                    </a:cubicBezTo>
                    <a:cubicBezTo>
                      <a:pt x="11" y="64"/>
                      <a:pt x="11" y="67"/>
                      <a:pt x="11" y="67"/>
                    </a:cubicBezTo>
                    <a:cubicBezTo>
                      <a:pt x="11" y="67"/>
                      <a:pt x="12" y="66"/>
                      <a:pt x="12" y="66"/>
                    </a:cubicBezTo>
                    <a:cubicBezTo>
                      <a:pt x="12" y="66"/>
                      <a:pt x="12" y="68"/>
                      <a:pt x="12" y="68"/>
                    </a:cubicBezTo>
                    <a:cubicBezTo>
                      <a:pt x="13" y="68"/>
                      <a:pt x="13" y="66"/>
                      <a:pt x="14" y="66"/>
                    </a:cubicBezTo>
                    <a:cubicBezTo>
                      <a:pt x="14" y="66"/>
                      <a:pt x="14" y="67"/>
                      <a:pt x="14" y="67"/>
                    </a:cubicBezTo>
                    <a:cubicBezTo>
                      <a:pt x="14" y="67"/>
                      <a:pt x="17" y="66"/>
                      <a:pt x="17" y="65"/>
                    </a:cubicBezTo>
                    <a:cubicBezTo>
                      <a:pt x="18" y="65"/>
                      <a:pt x="23" y="62"/>
                      <a:pt x="21" y="61"/>
                    </a:cubicBezTo>
                    <a:cubicBezTo>
                      <a:pt x="22" y="61"/>
                      <a:pt x="21" y="63"/>
                      <a:pt x="22" y="64"/>
                    </a:cubicBezTo>
                    <a:cubicBezTo>
                      <a:pt x="23" y="64"/>
                      <a:pt x="24" y="64"/>
                      <a:pt x="24" y="65"/>
                    </a:cubicBezTo>
                    <a:cubicBezTo>
                      <a:pt x="25" y="67"/>
                      <a:pt x="25" y="70"/>
                      <a:pt x="25" y="72"/>
                    </a:cubicBezTo>
                    <a:cubicBezTo>
                      <a:pt x="26" y="75"/>
                      <a:pt x="26" y="77"/>
                      <a:pt x="28" y="79"/>
                    </a:cubicBezTo>
                    <a:cubicBezTo>
                      <a:pt x="28" y="79"/>
                      <a:pt x="29" y="80"/>
                      <a:pt x="29" y="80"/>
                    </a:cubicBezTo>
                    <a:cubicBezTo>
                      <a:pt x="29" y="82"/>
                      <a:pt x="30" y="82"/>
                      <a:pt x="30" y="82"/>
                    </a:cubicBezTo>
                    <a:cubicBezTo>
                      <a:pt x="31" y="83"/>
                      <a:pt x="29" y="85"/>
                      <a:pt x="30" y="85"/>
                    </a:cubicBezTo>
                    <a:cubicBezTo>
                      <a:pt x="30" y="85"/>
                      <a:pt x="30" y="85"/>
                      <a:pt x="31" y="85"/>
                    </a:cubicBezTo>
                    <a:cubicBezTo>
                      <a:pt x="31" y="86"/>
                      <a:pt x="29" y="87"/>
                      <a:pt x="29" y="88"/>
                    </a:cubicBezTo>
                    <a:cubicBezTo>
                      <a:pt x="29" y="90"/>
                      <a:pt x="30" y="88"/>
                      <a:pt x="31" y="89"/>
                    </a:cubicBezTo>
                    <a:cubicBezTo>
                      <a:pt x="31" y="89"/>
                      <a:pt x="29" y="97"/>
                      <a:pt x="29" y="98"/>
                    </a:cubicBezTo>
                    <a:cubicBezTo>
                      <a:pt x="31" y="96"/>
                      <a:pt x="32" y="92"/>
                      <a:pt x="33" y="90"/>
                    </a:cubicBezTo>
                    <a:cubicBezTo>
                      <a:pt x="34" y="88"/>
                      <a:pt x="35" y="87"/>
                      <a:pt x="34" y="85"/>
                    </a:cubicBezTo>
                    <a:cubicBezTo>
                      <a:pt x="33" y="83"/>
                      <a:pt x="33" y="82"/>
                      <a:pt x="33" y="80"/>
                    </a:cubicBezTo>
                    <a:cubicBezTo>
                      <a:pt x="32" y="78"/>
                      <a:pt x="27" y="74"/>
                      <a:pt x="28" y="71"/>
                    </a:cubicBezTo>
                    <a:cubicBezTo>
                      <a:pt x="28" y="71"/>
                      <a:pt x="30" y="70"/>
                      <a:pt x="30" y="69"/>
                    </a:cubicBezTo>
                    <a:cubicBezTo>
                      <a:pt x="29" y="67"/>
                      <a:pt x="30" y="67"/>
                      <a:pt x="30" y="65"/>
                    </a:cubicBezTo>
                    <a:cubicBezTo>
                      <a:pt x="31" y="62"/>
                      <a:pt x="27" y="60"/>
                      <a:pt x="26" y="58"/>
                    </a:cubicBezTo>
                    <a:cubicBezTo>
                      <a:pt x="23" y="56"/>
                      <a:pt x="25" y="52"/>
                      <a:pt x="26" y="49"/>
                    </a:cubicBezTo>
                    <a:cubicBezTo>
                      <a:pt x="26" y="47"/>
                      <a:pt x="27" y="47"/>
                      <a:pt x="29" y="47"/>
                    </a:cubicBezTo>
                    <a:cubicBezTo>
                      <a:pt x="31" y="47"/>
                      <a:pt x="33" y="45"/>
                      <a:pt x="34" y="44"/>
                    </a:cubicBezTo>
                    <a:cubicBezTo>
                      <a:pt x="36" y="43"/>
                      <a:pt x="37" y="44"/>
                      <a:pt x="39" y="42"/>
                    </a:cubicBezTo>
                    <a:cubicBezTo>
                      <a:pt x="40" y="40"/>
                      <a:pt x="41" y="39"/>
                      <a:pt x="41" y="38"/>
                    </a:cubicBezTo>
                    <a:cubicBezTo>
                      <a:pt x="41" y="38"/>
                      <a:pt x="40" y="38"/>
                      <a:pt x="39" y="3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3" name="Freeform 703"/>
              <p:cNvSpPr>
                <a:spLocks/>
              </p:cNvSpPr>
              <p:nvPr/>
            </p:nvSpPr>
            <p:spPr bwMode="auto">
              <a:xfrm>
                <a:off x="15747967" y="7781150"/>
                <a:ext cx="213379" cy="261215"/>
              </a:xfrm>
              <a:custGeom>
                <a:avLst/>
                <a:gdLst>
                  <a:gd name="T0" fmla="*/ 21 w 23"/>
                  <a:gd name="T1" fmla="*/ 26 h 28"/>
                  <a:gd name="T2" fmla="*/ 20 w 23"/>
                  <a:gd name="T3" fmla="*/ 17 h 28"/>
                  <a:gd name="T4" fmla="*/ 18 w 23"/>
                  <a:gd name="T5" fmla="*/ 16 h 28"/>
                  <a:gd name="T6" fmla="*/ 16 w 23"/>
                  <a:gd name="T7" fmla="*/ 18 h 28"/>
                  <a:gd name="T8" fmla="*/ 17 w 23"/>
                  <a:gd name="T9" fmla="*/ 13 h 28"/>
                  <a:gd name="T10" fmla="*/ 18 w 23"/>
                  <a:gd name="T11" fmla="*/ 7 h 28"/>
                  <a:gd name="T12" fmla="*/ 14 w 23"/>
                  <a:gd name="T13" fmla="*/ 7 h 28"/>
                  <a:gd name="T14" fmla="*/ 10 w 23"/>
                  <a:gd name="T15" fmla="*/ 7 h 28"/>
                  <a:gd name="T16" fmla="*/ 8 w 23"/>
                  <a:gd name="T17" fmla="*/ 4 h 28"/>
                  <a:gd name="T18" fmla="*/ 6 w 23"/>
                  <a:gd name="T19" fmla="*/ 2 h 28"/>
                  <a:gd name="T20" fmla="*/ 2 w 23"/>
                  <a:gd name="T21" fmla="*/ 1 h 28"/>
                  <a:gd name="T22" fmla="*/ 4 w 23"/>
                  <a:gd name="T23" fmla="*/ 5 h 28"/>
                  <a:gd name="T24" fmla="*/ 1 w 23"/>
                  <a:gd name="T25" fmla="*/ 9 h 28"/>
                  <a:gd name="T26" fmla="*/ 3 w 23"/>
                  <a:gd name="T27" fmla="*/ 16 h 28"/>
                  <a:gd name="T28" fmla="*/ 5 w 23"/>
                  <a:gd name="T29" fmla="*/ 25 h 28"/>
                  <a:gd name="T30" fmla="*/ 6 w 23"/>
                  <a:gd name="T31" fmla="*/ 22 h 28"/>
                  <a:gd name="T32" fmla="*/ 7 w 23"/>
                  <a:gd name="T33" fmla="*/ 24 h 28"/>
                  <a:gd name="T34" fmla="*/ 7 w 23"/>
                  <a:gd name="T35" fmla="*/ 23 h 28"/>
                  <a:gd name="T36" fmla="*/ 8 w 23"/>
                  <a:gd name="T37" fmla="*/ 21 h 28"/>
                  <a:gd name="T38" fmla="*/ 13 w 23"/>
                  <a:gd name="T39" fmla="*/ 22 h 28"/>
                  <a:gd name="T40" fmla="*/ 11 w 23"/>
                  <a:gd name="T41" fmla="*/ 16 h 28"/>
                  <a:gd name="T42" fmla="*/ 13 w 23"/>
                  <a:gd name="T43" fmla="*/ 19 h 28"/>
                  <a:gd name="T44" fmla="*/ 17 w 23"/>
                  <a:gd name="T45" fmla="*/ 20 h 28"/>
                  <a:gd name="T46" fmla="*/ 18 w 23"/>
                  <a:gd name="T47" fmla="*/ 22 h 28"/>
                  <a:gd name="T48" fmla="*/ 19 w 23"/>
                  <a:gd name="T49" fmla="*/ 28 h 28"/>
                  <a:gd name="T50" fmla="*/ 21 w 23"/>
                  <a:gd name="T51" fmla="*/ 26 h 28"/>
                  <a:gd name="T52" fmla="*/ 21 w 23"/>
                  <a:gd name="T53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" h="28">
                    <a:moveTo>
                      <a:pt x="21" y="26"/>
                    </a:moveTo>
                    <a:cubicBezTo>
                      <a:pt x="22" y="24"/>
                      <a:pt x="20" y="19"/>
                      <a:pt x="20" y="17"/>
                    </a:cubicBezTo>
                    <a:cubicBezTo>
                      <a:pt x="20" y="17"/>
                      <a:pt x="19" y="13"/>
                      <a:pt x="18" y="16"/>
                    </a:cubicBezTo>
                    <a:cubicBezTo>
                      <a:pt x="18" y="16"/>
                      <a:pt x="17" y="17"/>
                      <a:pt x="16" y="18"/>
                    </a:cubicBezTo>
                    <a:cubicBezTo>
                      <a:pt x="16" y="17"/>
                      <a:pt x="14" y="13"/>
                      <a:pt x="17" y="13"/>
                    </a:cubicBezTo>
                    <a:cubicBezTo>
                      <a:pt x="19" y="12"/>
                      <a:pt x="23" y="6"/>
                      <a:pt x="18" y="7"/>
                    </a:cubicBezTo>
                    <a:cubicBezTo>
                      <a:pt x="17" y="8"/>
                      <a:pt x="15" y="7"/>
                      <a:pt x="14" y="7"/>
                    </a:cubicBezTo>
                    <a:cubicBezTo>
                      <a:pt x="13" y="7"/>
                      <a:pt x="11" y="7"/>
                      <a:pt x="10" y="7"/>
                    </a:cubicBezTo>
                    <a:cubicBezTo>
                      <a:pt x="8" y="6"/>
                      <a:pt x="8" y="5"/>
                      <a:pt x="8" y="4"/>
                    </a:cubicBezTo>
                    <a:cubicBezTo>
                      <a:pt x="8" y="2"/>
                      <a:pt x="7" y="3"/>
                      <a:pt x="6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3"/>
                      <a:pt x="3" y="4"/>
                      <a:pt x="4" y="5"/>
                    </a:cubicBezTo>
                    <a:cubicBezTo>
                      <a:pt x="7" y="8"/>
                      <a:pt x="2" y="6"/>
                      <a:pt x="1" y="9"/>
                    </a:cubicBezTo>
                    <a:cubicBezTo>
                      <a:pt x="0" y="12"/>
                      <a:pt x="2" y="14"/>
                      <a:pt x="3" y="16"/>
                    </a:cubicBezTo>
                    <a:cubicBezTo>
                      <a:pt x="5" y="19"/>
                      <a:pt x="6" y="22"/>
                      <a:pt x="5" y="25"/>
                    </a:cubicBezTo>
                    <a:cubicBezTo>
                      <a:pt x="6" y="26"/>
                      <a:pt x="6" y="23"/>
                      <a:pt x="6" y="22"/>
                    </a:cubicBezTo>
                    <a:cubicBezTo>
                      <a:pt x="6" y="23"/>
                      <a:pt x="6" y="24"/>
                      <a:pt x="7" y="24"/>
                    </a:cubicBezTo>
                    <a:cubicBezTo>
                      <a:pt x="7" y="24"/>
                      <a:pt x="7" y="23"/>
                      <a:pt x="7" y="23"/>
                    </a:cubicBezTo>
                    <a:cubicBezTo>
                      <a:pt x="8" y="26"/>
                      <a:pt x="8" y="23"/>
                      <a:pt x="8" y="21"/>
                    </a:cubicBezTo>
                    <a:cubicBezTo>
                      <a:pt x="8" y="22"/>
                      <a:pt x="12" y="25"/>
                      <a:pt x="13" y="22"/>
                    </a:cubicBezTo>
                    <a:cubicBezTo>
                      <a:pt x="13" y="21"/>
                      <a:pt x="12" y="16"/>
                      <a:pt x="11" y="16"/>
                    </a:cubicBezTo>
                    <a:cubicBezTo>
                      <a:pt x="12" y="16"/>
                      <a:pt x="13" y="18"/>
                      <a:pt x="13" y="19"/>
                    </a:cubicBezTo>
                    <a:cubicBezTo>
                      <a:pt x="14" y="20"/>
                      <a:pt x="17" y="18"/>
                      <a:pt x="17" y="20"/>
                    </a:cubicBezTo>
                    <a:cubicBezTo>
                      <a:pt x="17" y="21"/>
                      <a:pt x="18" y="20"/>
                      <a:pt x="18" y="22"/>
                    </a:cubicBezTo>
                    <a:cubicBezTo>
                      <a:pt x="18" y="24"/>
                      <a:pt x="18" y="26"/>
                      <a:pt x="19" y="28"/>
                    </a:cubicBezTo>
                    <a:cubicBezTo>
                      <a:pt x="20" y="27"/>
                      <a:pt x="20" y="27"/>
                      <a:pt x="21" y="26"/>
                    </a:cubicBezTo>
                    <a:cubicBezTo>
                      <a:pt x="22" y="25"/>
                      <a:pt x="20" y="27"/>
                      <a:pt x="21" y="2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4" name="Freeform 704"/>
              <p:cNvSpPr>
                <a:spLocks/>
              </p:cNvSpPr>
              <p:nvPr/>
            </p:nvSpPr>
            <p:spPr bwMode="auto">
              <a:xfrm>
                <a:off x="16149241" y="8071036"/>
                <a:ext cx="391721" cy="719934"/>
              </a:xfrm>
              <a:custGeom>
                <a:avLst/>
                <a:gdLst>
                  <a:gd name="T0" fmla="*/ 40 w 42"/>
                  <a:gd name="T1" fmla="*/ 30 h 77"/>
                  <a:gd name="T2" fmla="*/ 41 w 42"/>
                  <a:gd name="T3" fmla="*/ 27 h 77"/>
                  <a:gd name="T4" fmla="*/ 39 w 42"/>
                  <a:gd name="T5" fmla="*/ 24 h 77"/>
                  <a:gd name="T6" fmla="*/ 36 w 42"/>
                  <a:gd name="T7" fmla="*/ 20 h 77"/>
                  <a:gd name="T8" fmla="*/ 35 w 42"/>
                  <a:gd name="T9" fmla="*/ 15 h 77"/>
                  <a:gd name="T10" fmla="*/ 30 w 42"/>
                  <a:gd name="T11" fmla="*/ 12 h 77"/>
                  <a:gd name="T12" fmla="*/ 25 w 42"/>
                  <a:gd name="T13" fmla="*/ 14 h 77"/>
                  <a:gd name="T14" fmla="*/ 21 w 42"/>
                  <a:gd name="T15" fmla="*/ 14 h 77"/>
                  <a:gd name="T16" fmla="*/ 17 w 42"/>
                  <a:gd name="T17" fmla="*/ 16 h 77"/>
                  <a:gd name="T18" fmla="*/ 19 w 42"/>
                  <a:gd name="T19" fmla="*/ 12 h 77"/>
                  <a:gd name="T20" fmla="*/ 19 w 42"/>
                  <a:gd name="T21" fmla="*/ 9 h 77"/>
                  <a:gd name="T22" fmla="*/ 18 w 42"/>
                  <a:gd name="T23" fmla="*/ 5 h 77"/>
                  <a:gd name="T24" fmla="*/ 15 w 42"/>
                  <a:gd name="T25" fmla="*/ 4 h 77"/>
                  <a:gd name="T26" fmla="*/ 9 w 42"/>
                  <a:gd name="T27" fmla="*/ 1 h 77"/>
                  <a:gd name="T28" fmla="*/ 4 w 42"/>
                  <a:gd name="T29" fmla="*/ 4 h 77"/>
                  <a:gd name="T30" fmla="*/ 1 w 42"/>
                  <a:gd name="T31" fmla="*/ 8 h 77"/>
                  <a:gd name="T32" fmla="*/ 0 w 42"/>
                  <a:gd name="T33" fmla="*/ 13 h 77"/>
                  <a:gd name="T34" fmla="*/ 3 w 42"/>
                  <a:gd name="T35" fmla="*/ 16 h 77"/>
                  <a:gd name="T36" fmla="*/ 6 w 42"/>
                  <a:gd name="T37" fmla="*/ 20 h 77"/>
                  <a:gd name="T38" fmla="*/ 5 w 42"/>
                  <a:gd name="T39" fmla="*/ 24 h 77"/>
                  <a:gd name="T40" fmla="*/ 5 w 42"/>
                  <a:gd name="T41" fmla="*/ 27 h 77"/>
                  <a:gd name="T42" fmla="*/ 4 w 42"/>
                  <a:gd name="T43" fmla="*/ 28 h 77"/>
                  <a:gd name="T44" fmla="*/ 6 w 42"/>
                  <a:gd name="T45" fmla="*/ 33 h 77"/>
                  <a:gd name="T46" fmla="*/ 9 w 42"/>
                  <a:gd name="T47" fmla="*/ 37 h 77"/>
                  <a:gd name="T48" fmla="*/ 10 w 42"/>
                  <a:gd name="T49" fmla="*/ 42 h 77"/>
                  <a:gd name="T50" fmla="*/ 6 w 42"/>
                  <a:gd name="T51" fmla="*/ 52 h 77"/>
                  <a:gd name="T52" fmla="*/ 5 w 42"/>
                  <a:gd name="T53" fmla="*/ 55 h 77"/>
                  <a:gd name="T54" fmla="*/ 4 w 42"/>
                  <a:gd name="T55" fmla="*/ 58 h 77"/>
                  <a:gd name="T56" fmla="*/ 5 w 42"/>
                  <a:gd name="T57" fmla="*/ 62 h 77"/>
                  <a:gd name="T58" fmla="*/ 11 w 42"/>
                  <a:gd name="T59" fmla="*/ 69 h 77"/>
                  <a:gd name="T60" fmla="*/ 13 w 42"/>
                  <a:gd name="T61" fmla="*/ 72 h 77"/>
                  <a:gd name="T62" fmla="*/ 16 w 42"/>
                  <a:gd name="T63" fmla="*/ 72 h 77"/>
                  <a:gd name="T64" fmla="*/ 18 w 42"/>
                  <a:gd name="T65" fmla="*/ 74 h 77"/>
                  <a:gd name="T66" fmla="*/ 19 w 42"/>
                  <a:gd name="T67" fmla="*/ 76 h 77"/>
                  <a:gd name="T68" fmla="*/ 21 w 42"/>
                  <a:gd name="T69" fmla="*/ 76 h 77"/>
                  <a:gd name="T70" fmla="*/ 23 w 42"/>
                  <a:gd name="T71" fmla="*/ 74 h 77"/>
                  <a:gd name="T72" fmla="*/ 16 w 42"/>
                  <a:gd name="T73" fmla="*/ 69 h 77"/>
                  <a:gd name="T74" fmla="*/ 13 w 42"/>
                  <a:gd name="T75" fmla="*/ 67 h 77"/>
                  <a:gd name="T76" fmla="*/ 15 w 42"/>
                  <a:gd name="T77" fmla="*/ 67 h 77"/>
                  <a:gd name="T78" fmla="*/ 12 w 42"/>
                  <a:gd name="T79" fmla="*/ 60 h 77"/>
                  <a:gd name="T80" fmla="*/ 11 w 42"/>
                  <a:gd name="T81" fmla="*/ 58 h 77"/>
                  <a:gd name="T82" fmla="*/ 9 w 42"/>
                  <a:gd name="T83" fmla="*/ 56 h 77"/>
                  <a:gd name="T84" fmla="*/ 11 w 42"/>
                  <a:gd name="T85" fmla="*/ 48 h 77"/>
                  <a:gd name="T86" fmla="*/ 13 w 42"/>
                  <a:gd name="T87" fmla="*/ 43 h 77"/>
                  <a:gd name="T88" fmla="*/ 14 w 42"/>
                  <a:gd name="T89" fmla="*/ 36 h 77"/>
                  <a:gd name="T90" fmla="*/ 17 w 42"/>
                  <a:gd name="T91" fmla="*/ 40 h 77"/>
                  <a:gd name="T92" fmla="*/ 22 w 42"/>
                  <a:gd name="T93" fmla="*/ 41 h 77"/>
                  <a:gd name="T94" fmla="*/ 27 w 42"/>
                  <a:gd name="T95" fmla="*/ 44 h 77"/>
                  <a:gd name="T96" fmla="*/ 24 w 42"/>
                  <a:gd name="T97" fmla="*/ 38 h 77"/>
                  <a:gd name="T98" fmla="*/ 28 w 42"/>
                  <a:gd name="T99" fmla="*/ 33 h 77"/>
                  <a:gd name="T100" fmla="*/ 34 w 42"/>
                  <a:gd name="T101" fmla="*/ 32 h 77"/>
                  <a:gd name="T102" fmla="*/ 38 w 42"/>
                  <a:gd name="T103" fmla="*/ 33 h 77"/>
                  <a:gd name="T104" fmla="*/ 40 w 42"/>
                  <a:gd name="T105" fmla="*/ 30 h 77"/>
                  <a:gd name="T106" fmla="*/ 40 w 42"/>
                  <a:gd name="T107" fmla="*/ 3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" h="77">
                    <a:moveTo>
                      <a:pt x="40" y="30"/>
                    </a:moveTo>
                    <a:cubicBezTo>
                      <a:pt x="41" y="30"/>
                      <a:pt x="40" y="28"/>
                      <a:pt x="41" y="27"/>
                    </a:cubicBezTo>
                    <a:cubicBezTo>
                      <a:pt x="42" y="26"/>
                      <a:pt x="40" y="24"/>
                      <a:pt x="39" y="24"/>
                    </a:cubicBezTo>
                    <a:cubicBezTo>
                      <a:pt x="38" y="23"/>
                      <a:pt x="36" y="22"/>
                      <a:pt x="36" y="20"/>
                    </a:cubicBezTo>
                    <a:cubicBezTo>
                      <a:pt x="36" y="18"/>
                      <a:pt x="37" y="17"/>
                      <a:pt x="35" y="15"/>
                    </a:cubicBezTo>
                    <a:cubicBezTo>
                      <a:pt x="34" y="14"/>
                      <a:pt x="32" y="12"/>
                      <a:pt x="30" y="12"/>
                    </a:cubicBezTo>
                    <a:cubicBezTo>
                      <a:pt x="28" y="12"/>
                      <a:pt x="27" y="14"/>
                      <a:pt x="25" y="14"/>
                    </a:cubicBezTo>
                    <a:cubicBezTo>
                      <a:pt x="23" y="13"/>
                      <a:pt x="23" y="13"/>
                      <a:pt x="21" y="14"/>
                    </a:cubicBezTo>
                    <a:cubicBezTo>
                      <a:pt x="21" y="14"/>
                      <a:pt x="18" y="17"/>
                      <a:pt x="17" y="16"/>
                    </a:cubicBezTo>
                    <a:cubicBezTo>
                      <a:pt x="17" y="15"/>
                      <a:pt x="20" y="13"/>
                      <a:pt x="19" y="12"/>
                    </a:cubicBezTo>
                    <a:cubicBezTo>
                      <a:pt x="17" y="11"/>
                      <a:pt x="19" y="10"/>
                      <a:pt x="19" y="9"/>
                    </a:cubicBezTo>
                    <a:cubicBezTo>
                      <a:pt x="19" y="8"/>
                      <a:pt x="19" y="5"/>
                      <a:pt x="18" y="5"/>
                    </a:cubicBezTo>
                    <a:cubicBezTo>
                      <a:pt x="16" y="6"/>
                      <a:pt x="14" y="6"/>
                      <a:pt x="15" y="4"/>
                    </a:cubicBezTo>
                    <a:cubicBezTo>
                      <a:pt x="16" y="0"/>
                      <a:pt x="11" y="0"/>
                      <a:pt x="9" y="1"/>
                    </a:cubicBezTo>
                    <a:cubicBezTo>
                      <a:pt x="8" y="3"/>
                      <a:pt x="6" y="4"/>
                      <a:pt x="4" y="4"/>
                    </a:cubicBezTo>
                    <a:cubicBezTo>
                      <a:pt x="2" y="4"/>
                      <a:pt x="1" y="7"/>
                      <a:pt x="1" y="8"/>
                    </a:cubicBezTo>
                    <a:cubicBezTo>
                      <a:pt x="1" y="10"/>
                      <a:pt x="0" y="11"/>
                      <a:pt x="0" y="13"/>
                    </a:cubicBezTo>
                    <a:cubicBezTo>
                      <a:pt x="0" y="15"/>
                      <a:pt x="1" y="15"/>
                      <a:pt x="3" y="16"/>
                    </a:cubicBezTo>
                    <a:cubicBezTo>
                      <a:pt x="4" y="18"/>
                      <a:pt x="5" y="19"/>
                      <a:pt x="6" y="20"/>
                    </a:cubicBezTo>
                    <a:cubicBezTo>
                      <a:pt x="7" y="22"/>
                      <a:pt x="5" y="23"/>
                      <a:pt x="5" y="24"/>
                    </a:cubicBezTo>
                    <a:cubicBezTo>
                      <a:pt x="5" y="25"/>
                      <a:pt x="6" y="26"/>
                      <a:pt x="5" y="27"/>
                    </a:cubicBezTo>
                    <a:cubicBezTo>
                      <a:pt x="5" y="27"/>
                      <a:pt x="4" y="27"/>
                      <a:pt x="4" y="28"/>
                    </a:cubicBezTo>
                    <a:cubicBezTo>
                      <a:pt x="3" y="29"/>
                      <a:pt x="5" y="32"/>
                      <a:pt x="6" y="33"/>
                    </a:cubicBezTo>
                    <a:cubicBezTo>
                      <a:pt x="7" y="34"/>
                      <a:pt x="8" y="35"/>
                      <a:pt x="9" y="37"/>
                    </a:cubicBezTo>
                    <a:cubicBezTo>
                      <a:pt x="9" y="39"/>
                      <a:pt x="9" y="40"/>
                      <a:pt x="10" y="42"/>
                    </a:cubicBezTo>
                    <a:cubicBezTo>
                      <a:pt x="11" y="46"/>
                      <a:pt x="8" y="49"/>
                      <a:pt x="6" y="52"/>
                    </a:cubicBezTo>
                    <a:cubicBezTo>
                      <a:pt x="6" y="53"/>
                      <a:pt x="5" y="54"/>
                      <a:pt x="5" y="55"/>
                    </a:cubicBezTo>
                    <a:cubicBezTo>
                      <a:pt x="4" y="56"/>
                      <a:pt x="4" y="57"/>
                      <a:pt x="4" y="58"/>
                    </a:cubicBezTo>
                    <a:cubicBezTo>
                      <a:pt x="4" y="59"/>
                      <a:pt x="3" y="62"/>
                      <a:pt x="5" y="62"/>
                    </a:cubicBezTo>
                    <a:cubicBezTo>
                      <a:pt x="8" y="64"/>
                      <a:pt x="9" y="67"/>
                      <a:pt x="11" y="69"/>
                    </a:cubicBezTo>
                    <a:cubicBezTo>
                      <a:pt x="12" y="70"/>
                      <a:pt x="12" y="71"/>
                      <a:pt x="13" y="72"/>
                    </a:cubicBezTo>
                    <a:cubicBezTo>
                      <a:pt x="14" y="72"/>
                      <a:pt x="15" y="72"/>
                      <a:pt x="16" y="72"/>
                    </a:cubicBezTo>
                    <a:cubicBezTo>
                      <a:pt x="17" y="73"/>
                      <a:pt x="18" y="73"/>
                      <a:pt x="18" y="74"/>
                    </a:cubicBezTo>
                    <a:cubicBezTo>
                      <a:pt x="18" y="75"/>
                      <a:pt x="18" y="76"/>
                      <a:pt x="19" y="76"/>
                    </a:cubicBezTo>
                    <a:cubicBezTo>
                      <a:pt x="19" y="77"/>
                      <a:pt x="20" y="76"/>
                      <a:pt x="21" y="76"/>
                    </a:cubicBezTo>
                    <a:cubicBezTo>
                      <a:pt x="22" y="76"/>
                      <a:pt x="23" y="74"/>
                      <a:pt x="23" y="74"/>
                    </a:cubicBezTo>
                    <a:cubicBezTo>
                      <a:pt x="21" y="71"/>
                      <a:pt x="20" y="70"/>
                      <a:pt x="16" y="69"/>
                    </a:cubicBezTo>
                    <a:cubicBezTo>
                      <a:pt x="15" y="69"/>
                      <a:pt x="14" y="68"/>
                      <a:pt x="13" y="67"/>
                    </a:cubicBezTo>
                    <a:cubicBezTo>
                      <a:pt x="13" y="65"/>
                      <a:pt x="14" y="67"/>
                      <a:pt x="15" y="67"/>
                    </a:cubicBezTo>
                    <a:cubicBezTo>
                      <a:pt x="14" y="67"/>
                      <a:pt x="12" y="61"/>
                      <a:pt x="12" y="60"/>
                    </a:cubicBezTo>
                    <a:cubicBezTo>
                      <a:pt x="12" y="59"/>
                      <a:pt x="12" y="59"/>
                      <a:pt x="11" y="58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8" y="53"/>
                      <a:pt x="10" y="50"/>
                      <a:pt x="11" y="48"/>
                    </a:cubicBezTo>
                    <a:cubicBezTo>
                      <a:pt x="11" y="46"/>
                      <a:pt x="13" y="44"/>
                      <a:pt x="13" y="43"/>
                    </a:cubicBezTo>
                    <a:cubicBezTo>
                      <a:pt x="13" y="41"/>
                      <a:pt x="12" y="37"/>
                      <a:pt x="14" y="36"/>
                    </a:cubicBezTo>
                    <a:cubicBezTo>
                      <a:pt x="17" y="36"/>
                      <a:pt x="17" y="37"/>
                      <a:pt x="17" y="40"/>
                    </a:cubicBezTo>
                    <a:cubicBezTo>
                      <a:pt x="16" y="42"/>
                      <a:pt x="20" y="41"/>
                      <a:pt x="22" y="41"/>
                    </a:cubicBezTo>
                    <a:cubicBezTo>
                      <a:pt x="23" y="41"/>
                      <a:pt x="26" y="43"/>
                      <a:pt x="27" y="44"/>
                    </a:cubicBezTo>
                    <a:cubicBezTo>
                      <a:pt x="27" y="42"/>
                      <a:pt x="25" y="41"/>
                      <a:pt x="24" y="38"/>
                    </a:cubicBezTo>
                    <a:cubicBezTo>
                      <a:pt x="24" y="36"/>
                      <a:pt x="26" y="35"/>
                      <a:pt x="28" y="33"/>
                    </a:cubicBezTo>
                    <a:cubicBezTo>
                      <a:pt x="29" y="32"/>
                      <a:pt x="32" y="32"/>
                      <a:pt x="34" y="32"/>
                    </a:cubicBezTo>
                    <a:cubicBezTo>
                      <a:pt x="36" y="32"/>
                      <a:pt x="37" y="32"/>
                      <a:pt x="38" y="33"/>
                    </a:cubicBezTo>
                    <a:cubicBezTo>
                      <a:pt x="40" y="33"/>
                      <a:pt x="39" y="32"/>
                      <a:pt x="40" y="30"/>
                    </a:cubicBezTo>
                    <a:cubicBezTo>
                      <a:pt x="41" y="30"/>
                      <a:pt x="40" y="31"/>
                      <a:pt x="40" y="3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5" name="Freeform 705"/>
              <p:cNvSpPr>
                <a:spLocks/>
              </p:cNvSpPr>
              <p:nvPr/>
            </p:nvSpPr>
            <p:spPr bwMode="auto">
              <a:xfrm>
                <a:off x="16362618" y="7921315"/>
                <a:ext cx="356688" cy="729492"/>
              </a:xfrm>
              <a:custGeom>
                <a:avLst/>
                <a:gdLst>
                  <a:gd name="T0" fmla="*/ 37 w 38"/>
                  <a:gd name="T1" fmla="*/ 55 h 78"/>
                  <a:gd name="T2" fmla="*/ 36 w 38"/>
                  <a:gd name="T3" fmla="*/ 49 h 78"/>
                  <a:gd name="T4" fmla="*/ 32 w 38"/>
                  <a:gd name="T5" fmla="*/ 41 h 78"/>
                  <a:gd name="T6" fmla="*/ 28 w 38"/>
                  <a:gd name="T7" fmla="*/ 37 h 78"/>
                  <a:gd name="T8" fmla="*/ 22 w 38"/>
                  <a:gd name="T9" fmla="*/ 31 h 78"/>
                  <a:gd name="T10" fmla="*/ 18 w 38"/>
                  <a:gd name="T11" fmla="*/ 26 h 78"/>
                  <a:gd name="T12" fmla="*/ 19 w 38"/>
                  <a:gd name="T13" fmla="*/ 20 h 78"/>
                  <a:gd name="T14" fmla="*/ 23 w 38"/>
                  <a:gd name="T15" fmla="*/ 15 h 78"/>
                  <a:gd name="T16" fmla="*/ 29 w 38"/>
                  <a:gd name="T17" fmla="*/ 11 h 78"/>
                  <a:gd name="T18" fmla="*/ 23 w 38"/>
                  <a:gd name="T19" fmla="*/ 7 h 78"/>
                  <a:gd name="T20" fmla="*/ 24 w 38"/>
                  <a:gd name="T21" fmla="*/ 4 h 78"/>
                  <a:gd name="T22" fmla="*/ 19 w 38"/>
                  <a:gd name="T23" fmla="*/ 3 h 78"/>
                  <a:gd name="T24" fmla="*/ 14 w 38"/>
                  <a:gd name="T25" fmla="*/ 3 h 78"/>
                  <a:gd name="T26" fmla="*/ 11 w 38"/>
                  <a:gd name="T27" fmla="*/ 5 h 78"/>
                  <a:gd name="T28" fmla="*/ 8 w 38"/>
                  <a:gd name="T29" fmla="*/ 5 h 78"/>
                  <a:gd name="T30" fmla="*/ 5 w 38"/>
                  <a:gd name="T31" fmla="*/ 5 h 78"/>
                  <a:gd name="T32" fmla="*/ 3 w 38"/>
                  <a:gd name="T33" fmla="*/ 5 h 78"/>
                  <a:gd name="T34" fmla="*/ 0 w 38"/>
                  <a:gd name="T35" fmla="*/ 6 h 78"/>
                  <a:gd name="T36" fmla="*/ 4 w 38"/>
                  <a:gd name="T37" fmla="*/ 9 h 78"/>
                  <a:gd name="T38" fmla="*/ 5 w 38"/>
                  <a:gd name="T39" fmla="*/ 13 h 78"/>
                  <a:gd name="T40" fmla="*/ 9 w 38"/>
                  <a:gd name="T41" fmla="*/ 14 h 78"/>
                  <a:gd name="T42" fmla="*/ 12 w 38"/>
                  <a:gd name="T43" fmla="*/ 17 h 78"/>
                  <a:gd name="T44" fmla="*/ 13 w 38"/>
                  <a:gd name="T45" fmla="*/ 21 h 78"/>
                  <a:gd name="T46" fmla="*/ 10 w 38"/>
                  <a:gd name="T47" fmla="*/ 22 h 78"/>
                  <a:gd name="T48" fmla="*/ 14 w 38"/>
                  <a:gd name="T49" fmla="*/ 25 h 78"/>
                  <a:gd name="T50" fmla="*/ 19 w 38"/>
                  <a:gd name="T51" fmla="*/ 31 h 78"/>
                  <a:gd name="T52" fmla="*/ 23 w 38"/>
                  <a:gd name="T53" fmla="*/ 35 h 78"/>
                  <a:gd name="T54" fmla="*/ 26 w 38"/>
                  <a:gd name="T55" fmla="*/ 39 h 78"/>
                  <a:gd name="T56" fmla="*/ 28 w 38"/>
                  <a:gd name="T57" fmla="*/ 43 h 78"/>
                  <a:gd name="T58" fmla="*/ 27 w 38"/>
                  <a:gd name="T59" fmla="*/ 48 h 78"/>
                  <a:gd name="T60" fmla="*/ 28 w 38"/>
                  <a:gd name="T61" fmla="*/ 52 h 78"/>
                  <a:gd name="T62" fmla="*/ 28 w 38"/>
                  <a:gd name="T63" fmla="*/ 57 h 78"/>
                  <a:gd name="T64" fmla="*/ 23 w 38"/>
                  <a:gd name="T65" fmla="*/ 60 h 78"/>
                  <a:gd name="T66" fmla="*/ 20 w 38"/>
                  <a:gd name="T67" fmla="*/ 62 h 78"/>
                  <a:gd name="T68" fmla="*/ 20 w 38"/>
                  <a:gd name="T69" fmla="*/ 65 h 78"/>
                  <a:gd name="T70" fmla="*/ 18 w 38"/>
                  <a:gd name="T71" fmla="*/ 66 h 78"/>
                  <a:gd name="T72" fmla="*/ 14 w 38"/>
                  <a:gd name="T73" fmla="*/ 67 h 78"/>
                  <a:gd name="T74" fmla="*/ 15 w 38"/>
                  <a:gd name="T75" fmla="*/ 70 h 78"/>
                  <a:gd name="T76" fmla="*/ 14 w 38"/>
                  <a:gd name="T77" fmla="*/ 74 h 78"/>
                  <a:gd name="T78" fmla="*/ 14 w 38"/>
                  <a:gd name="T79" fmla="*/ 77 h 78"/>
                  <a:gd name="T80" fmla="*/ 18 w 38"/>
                  <a:gd name="T81" fmla="*/ 75 h 78"/>
                  <a:gd name="T82" fmla="*/ 19 w 38"/>
                  <a:gd name="T83" fmla="*/ 71 h 78"/>
                  <a:gd name="T84" fmla="*/ 22 w 38"/>
                  <a:gd name="T85" fmla="*/ 72 h 78"/>
                  <a:gd name="T86" fmla="*/ 21 w 38"/>
                  <a:gd name="T87" fmla="*/ 70 h 78"/>
                  <a:gd name="T88" fmla="*/ 23 w 38"/>
                  <a:gd name="T89" fmla="*/ 71 h 78"/>
                  <a:gd name="T90" fmla="*/ 24 w 38"/>
                  <a:gd name="T91" fmla="*/ 67 h 78"/>
                  <a:gd name="T92" fmla="*/ 26 w 38"/>
                  <a:gd name="T93" fmla="*/ 68 h 78"/>
                  <a:gd name="T94" fmla="*/ 30 w 38"/>
                  <a:gd name="T95" fmla="*/ 66 h 78"/>
                  <a:gd name="T96" fmla="*/ 36 w 38"/>
                  <a:gd name="T97" fmla="*/ 61 h 78"/>
                  <a:gd name="T98" fmla="*/ 36 w 38"/>
                  <a:gd name="T99" fmla="*/ 57 h 78"/>
                  <a:gd name="T100" fmla="*/ 37 w 38"/>
                  <a:gd name="T101" fmla="*/ 55 h 78"/>
                  <a:gd name="T102" fmla="*/ 37 w 38"/>
                  <a:gd name="T103" fmla="*/ 5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8" h="78">
                    <a:moveTo>
                      <a:pt x="37" y="55"/>
                    </a:moveTo>
                    <a:cubicBezTo>
                      <a:pt x="36" y="54"/>
                      <a:pt x="36" y="52"/>
                      <a:pt x="36" y="49"/>
                    </a:cubicBezTo>
                    <a:cubicBezTo>
                      <a:pt x="35" y="46"/>
                      <a:pt x="34" y="44"/>
                      <a:pt x="32" y="41"/>
                    </a:cubicBezTo>
                    <a:cubicBezTo>
                      <a:pt x="31" y="39"/>
                      <a:pt x="30" y="38"/>
                      <a:pt x="28" y="37"/>
                    </a:cubicBezTo>
                    <a:cubicBezTo>
                      <a:pt x="26" y="35"/>
                      <a:pt x="23" y="34"/>
                      <a:pt x="22" y="31"/>
                    </a:cubicBezTo>
                    <a:cubicBezTo>
                      <a:pt x="22" y="29"/>
                      <a:pt x="20" y="28"/>
                      <a:pt x="18" y="26"/>
                    </a:cubicBezTo>
                    <a:cubicBezTo>
                      <a:pt x="17" y="25"/>
                      <a:pt x="18" y="21"/>
                      <a:pt x="19" y="20"/>
                    </a:cubicBezTo>
                    <a:cubicBezTo>
                      <a:pt x="21" y="19"/>
                      <a:pt x="23" y="17"/>
                      <a:pt x="23" y="15"/>
                    </a:cubicBezTo>
                    <a:cubicBezTo>
                      <a:pt x="24" y="14"/>
                      <a:pt x="28" y="12"/>
                      <a:pt x="29" y="11"/>
                    </a:cubicBezTo>
                    <a:cubicBezTo>
                      <a:pt x="27" y="10"/>
                      <a:pt x="25" y="9"/>
                      <a:pt x="23" y="7"/>
                    </a:cubicBezTo>
                    <a:cubicBezTo>
                      <a:pt x="21" y="6"/>
                      <a:pt x="24" y="6"/>
                      <a:pt x="24" y="4"/>
                    </a:cubicBezTo>
                    <a:cubicBezTo>
                      <a:pt x="24" y="4"/>
                      <a:pt x="19" y="3"/>
                      <a:pt x="19" y="3"/>
                    </a:cubicBezTo>
                    <a:cubicBezTo>
                      <a:pt x="17" y="2"/>
                      <a:pt x="15" y="0"/>
                      <a:pt x="14" y="3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9" y="8"/>
                      <a:pt x="9" y="4"/>
                      <a:pt x="8" y="5"/>
                    </a:cubicBezTo>
                    <a:cubicBezTo>
                      <a:pt x="6" y="6"/>
                      <a:pt x="6" y="5"/>
                      <a:pt x="5" y="5"/>
                    </a:cubicBezTo>
                    <a:cubicBezTo>
                      <a:pt x="4" y="6"/>
                      <a:pt x="3" y="6"/>
                      <a:pt x="3" y="5"/>
                    </a:cubicBezTo>
                    <a:cubicBezTo>
                      <a:pt x="3" y="4"/>
                      <a:pt x="1" y="6"/>
                      <a:pt x="0" y="6"/>
                    </a:cubicBezTo>
                    <a:cubicBezTo>
                      <a:pt x="0" y="7"/>
                      <a:pt x="3" y="9"/>
                      <a:pt x="4" y="9"/>
                    </a:cubicBezTo>
                    <a:cubicBezTo>
                      <a:pt x="5" y="11"/>
                      <a:pt x="4" y="12"/>
                      <a:pt x="5" y="13"/>
                    </a:cubicBezTo>
                    <a:cubicBezTo>
                      <a:pt x="5" y="15"/>
                      <a:pt x="8" y="15"/>
                      <a:pt x="9" y="14"/>
                    </a:cubicBezTo>
                    <a:cubicBezTo>
                      <a:pt x="11" y="13"/>
                      <a:pt x="12" y="16"/>
                      <a:pt x="12" y="17"/>
                    </a:cubicBezTo>
                    <a:cubicBezTo>
                      <a:pt x="13" y="19"/>
                      <a:pt x="15" y="19"/>
                      <a:pt x="13" y="21"/>
                    </a:cubicBezTo>
                    <a:cubicBezTo>
                      <a:pt x="11" y="22"/>
                      <a:pt x="10" y="19"/>
                      <a:pt x="10" y="22"/>
                    </a:cubicBezTo>
                    <a:cubicBezTo>
                      <a:pt x="10" y="24"/>
                      <a:pt x="13" y="24"/>
                      <a:pt x="14" y="25"/>
                    </a:cubicBezTo>
                    <a:cubicBezTo>
                      <a:pt x="16" y="27"/>
                      <a:pt x="17" y="29"/>
                      <a:pt x="19" y="31"/>
                    </a:cubicBezTo>
                    <a:cubicBezTo>
                      <a:pt x="20" y="33"/>
                      <a:pt x="22" y="33"/>
                      <a:pt x="23" y="35"/>
                    </a:cubicBezTo>
                    <a:cubicBezTo>
                      <a:pt x="24" y="37"/>
                      <a:pt x="24" y="38"/>
                      <a:pt x="26" y="39"/>
                    </a:cubicBezTo>
                    <a:cubicBezTo>
                      <a:pt x="27" y="40"/>
                      <a:pt x="26" y="42"/>
                      <a:pt x="28" y="43"/>
                    </a:cubicBezTo>
                    <a:cubicBezTo>
                      <a:pt x="29" y="44"/>
                      <a:pt x="28" y="47"/>
                      <a:pt x="27" y="48"/>
                    </a:cubicBezTo>
                    <a:cubicBezTo>
                      <a:pt x="26" y="49"/>
                      <a:pt x="27" y="51"/>
                      <a:pt x="28" y="52"/>
                    </a:cubicBezTo>
                    <a:cubicBezTo>
                      <a:pt x="28" y="54"/>
                      <a:pt x="28" y="55"/>
                      <a:pt x="28" y="57"/>
                    </a:cubicBezTo>
                    <a:cubicBezTo>
                      <a:pt x="26" y="59"/>
                      <a:pt x="26" y="59"/>
                      <a:pt x="23" y="60"/>
                    </a:cubicBezTo>
                    <a:cubicBezTo>
                      <a:pt x="21" y="60"/>
                      <a:pt x="24" y="63"/>
                      <a:pt x="20" y="62"/>
                    </a:cubicBezTo>
                    <a:cubicBezTo>
                      <a:pt x="18" y="62"/>
                      <a:pt x="20" y="64"/>
                      <a:pt x="20" y="65"/>
                    </a:cubicBezTo>
                    <a:cubicBezTo>
                      <a:pt x="21" y="67"/>
                      <a:pt x="19" y="66"/>
                      <a:pt x="18" y="66"/>
                    </a:cubicBezTo>
                    <a:cubicBezTo>
                      <a:pt x="16" y="66"/>
                      <a:pt x="15" y="66"/>
                      <a:pt x="14" y="67"/>
                    </a:cubicBezTo>
                    <a:cubicBezTo>
                      <a:pt x="11" y="69"/>
                      <a:pt x="13" y="69"/>
                      <a:pt x="15" y="70"/>
                    </a:cubicBezTo>
                    <a:cubicBezTo>
                      <a:pt x="16" y="70"/>
                      <a:pt x="14" y="73"/>
                      <a:pt x="14" y="74"/>
                    </a:cubicBezTo>
                    <a:cubicBezTo>
                      <a:pt x="13" y="74"/>
                      <a:pt x="13" y="78"/>
                      <a:pt x="14" y="77"/>
                    </a:cubicBezTo>
                    <a:cubicBezTo>
                      <a:pt x="16" y="76"/>
                      <a:pt x="17" y="75"/>
                      <a:pt x="18" y="75"/>
                    </a:cubicBezTo>
                    <a:cubicBezTo>
                      <a:pt x="22" y="74"/>
                      <a:pt x="20" y="73"/>
                      <a:pt x="19" y="71"/>
                    </a:cubicBezTo>
                    <a:cubicBezTo>
                      <a:pt x="20" y="71"/>
                      <a:pt x="21" y="73"/>
                      <a:pt x="22" y="72"/>
                    </a:cubicBezTo>
                    <a:cubicBezTo>
                      <a:pt x="23" y="71"/>
                      <a:pt x="21" y="70"/>
                      <a:pt x="21" y="70"/>
                    </a:cubicBezTo>
                    <a:cubicBezTo>
                      <a:pt x="21" y="69"/>
                      <a:pt x="23" y="71"/>
                      <a:pt x="23" y="71"/>
                    </a:cubicBezTo>
                    <a:cubicBezTo>
                      <a:pt x="22" y="71"/>
                      <a:pt x="23" y="67"/>
                      <a:pt x="24" y="67"/>
                    </a:cubicBezTo>
                    <a:cubicBezTo>
                      <a:pt x="24" y="66"/>
                      <a:pt x="26" y="68"/>
                      <a:pt x="26" y="68"/>
                    </a:cubicBezTo>
                    <a:cubicBezTo>
                      <a:pt x="28" y="68"/>
                      <a:pt x="29" y="67"/>
                      <a:pt x="30" y="66"/>
                    </a:cubicBezTo>
                    <a:cubicBezTo>
                      <a:pt x="31" y="65"/>
                      <a:pt x="36" y="63"/>
                      <a:pt x="36" y="61"/>
                    </a:cubicBezTo>
                    <a:cubicBezTo>
                      <a:pt x="36" y="60"/>
                      <a:pt x="35" y="59"/>
                      <a:pt x="36" y="57"/>
                    </a:cubicBezTo>
                    <a:cubicBezTo>
                      <a:pt x="36" y="56"/>
                      <a:pt x="38" y="57"/>
                      <a:pt x="37" y="55"/>
                    </a:cubicBezTo>
                    <a:cubicBezTo>
                      <a:pt x="36" y="54"/>
                      <a:pt x="38" y="56"/>
                      <a:pt x="37" y="5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6" name="Freeform 706"/>
              <p:cNvSpPr>
                <a:spLocks/>
              </p:cNvSpPr>
              <p:nvPr/>
            </p:nvSpPr>
            <p:spPr bwMode="auto">
              <a:xfrm>
                <a:off x="16279815" y="7978656"/>
                <a:ext cx="343950" cy="420492"/>
              </a:xfrm>
              <a:custGeom>
                <a:avLst/>
                <a:gdLst>
                  <a:gd name="T0" fmla="*/ 37 w 37"/>
                  <a:gd name="T1" fmla="*/ 38 h 45"/>
                  <a:gd name="T2" fmla="*/ 35 w 37"/>
                  <a:gd name="T3" fmla="*/ 35 h 45"/>
                  <a:gd name="T4" fmla="*/ 33 w 37"/>
                  <a:gd name="T5" fmla="*/ 32 h 45"/>
                  <a:gd name="T6" fmla="*/ 30 w 37"/>
                  <a:gd name="T7" fmla="*/ 28 h 45"/>
                  <a:gd name="T8" fmla="*/ 26 w 37"/>
                  <a:gd name="T9" fmla="*/ 22 h 45"/>
                  <a:gd name="T10" fmla="*/ 22 w 37"/>
                  <a:gd name="T11" fmla="*/ 18 h 45"/>
                  <a:gd name="T12" fmla="*/ 19 w 37"/>
                  <a:gd name="T13" fmla="*/ 15 h 45"/>
                  <a:gd name="T14" fmla="*/ 22 w 37"/>
                  <a:gd name="T15" fmla="*/ 14 h 45"/>
                  <a:gd name="T16" fmla="*/ 21 w 37"/>
                  <a:gd name="T17" fmla="*/ 10 h 45"/>
                  <a:gd name="T18" fmla="*/ 14 w 37"/>
                  <a:gd name="T19" fmla="*/ 8 h 45"/>
                  <a:gd name="T20" fmla="*/ 13 w 37"/>
                  <a:gd name="T21" fmla="*/ 4 h 45"/>
                  <a:gd name="T22" fmla="*/ 9 w 37"/>
                  <a:gd name="T23" fmla="*/ 0 h 45"/>
                  <a:gd name="T24" fmla="*/ 7 w 37"/>
                  <a:gd name="T25" fmla="*/ 0 h 45"/>
                  <a:gd name="T26" fmla="*/ 8 w 37"/>
                  <a:gd name="T27" fmla="*/ 4 h 45"/>
                  <a:gd name="T28" fmla="*/ 8 w 37"/>
                  <a:gd name="T29" fmla="*/ 7 h 45"/>
                  <a:gd name="T30" fmla="*/ 4 w 37"/>
                  <a:gd name="T31" fmla="*/ 5 h 45"/>
                  <a:gd name="T32" fmla="*/ 0 w 37"/>
                  <a:gd name="T33" fmla="*/ 10 h 45"/>
                  <a:gd name="T34" fmla="*/ 4 w 37"/>
                  <a:gd name="T35" fmla="*/ 15 h 45"/>
                  <a:gd name="T36" fmla="*/ 4 w 37"/>
                  <a:gd name="T37" fmla="*/ 22 h 45"/>
                  <a:gd name="T38" fmla="*/ 3 w 37"/>
                  <a:gd name="T39" fmla="*/ 26 h 45"/>
                  <a:gd name="T40" fmla="*/ 7 w 37"/>
                  <a:gd name="T41" fmla="*/ 25 h 45"/>
                  <a:gd name="T42" fmla="*/ 10 w 37"/>
                  <a:gd name="T43" fmla="*/ 23 h 45"/>
                  <a:gd name="T44" fmla="*/ 15 w 37"/>
                  <a:gd name="T45" fmla="*/ 22 h 45"/>
                  <a:gd name="T46" fmla="*/ 23 w 37"/>
                  <a:gd name="T47" fmla="*/ 28 h 45"/>
                  <a:gd name="T48" fmla="*/ 27 w 37"/>
                  <a:gd name="T49" fmla="*/ 36 h 45"/>
                  <a:gd name="T50" fmla="*/ 27 w 37"/>
                  <a:gd name="T51" fmla="*/ 39 h 45"/>
                  <a:gd name="T52" fmla="*/ 25 w 37"/>
                  <a:gd name="T53" fmla="*/ 43 h 45"/>
                  <a:gd name="T54" fmla="*/ 29 w 37"/>
                  <a:gd name="T55" fmla="*/ 43 h 45"/>
                  <a:gd name="T56" fmla="*/ 32 w 37"/>
                  <a:gd name="T57" fmla="*/ 42 h 45"/>
                  <a:gd name="T58" fmla="*/ 35 w 37"/>
                  <a:gd name="T59" fmla="*/ 42 h 45"/>
                  <a:gd name="T60" fmla="*/ 37 w 37"/>
                  <a:gd name="T61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45">
                    <a:moveTo>
                      <a:pt x="37" y="38"/>
                    </a:moveTo>
                    <a:cubicBezTo>
                      <a:pt x="37" y="37"/>
                      <a:pt x="36" y="37"/>
                      <a:pt x="35" y="35"/>
                    </a:cubicBezTo>
                    <a:cubicBezTo>
                      <a:pt x="35" y="33"/>
                      <a:pt x="34" y="34"/>
                      <a:pt x="33" y="32"/>
                    </a:cubicBezTo>
                    <a:cubicBezTo>
                      <a:pt x="32" y="30"/>
                      <a:pt x="32" y="29"/>
                      <a:pt x="30" y="28"/>
                    </a:cubicBezTo>
                    <a:cubicBezTo>
                      <a:pt x="28" y="26"/>
                      <a:pt x="27" y="24"/>
                      <a:pt x="26" y="22"/>
                    </a:cubicBezTo>
                    <a:cubicBezTo>
                      <a:pt x="25" y="21"/>
                      <a:pt x="23" y="19"/>
                      <a:pt x="22" y="18"/>
                    </a:cubicBezTo>
                    <a:cubicBezTo>
                      <a:pt x="20" y="17"/>
                      <a:pt x="19" y="18"/>
                      <a:pt x="19" y="15"/>
                    </a:cubicBezTo>
                    <a:cubicBezTo>
                      <a:pt x="19" y="14"/>
                      <a:pt x="21" y="16"/>
                      <a:pt x="22" y="14"/>
                    </a:cubicBezTo>
                    <a:cubicBezTo>
                      <a:pt x="24" y="13"/>
                      <a:pt x="22" y="12"/>
                      <a:pt x="21" y="10"/>
                    </a:cubicBezTo>
                    <a:cubicBezTo>
                      <a:pt x="19" y="5"/>
                      <a:pt x="16" y="11"/>
                      <a:pt x="14" y="8"/>
                    </a:cubicBezTo>
                    <a:cubicBezTo>
                      <a:pt x="13" y="7"/>
                      <a:pt x="14" y="5"/>
                      <a:pt x="13" y="4"/>
                    </a:cubicBezTo>
                    <a:cubicBezTo>
                      <a:pt x="12" y="3"/>
                      <a:pt x="10" y="2"/>
                      <a:pt x="9" y="0"/>
                    </a:cubicBezTo>
                    <a:cubicBezTo>
                      <a:pt x="9" y="0"/>
                      <a:pt x="7" y="0"/>
                      <a:pt x="7" y="0"/>
                    </a:cubicBezTo>
                    <a:cubicBezTo>
                      <a:pt x="6" y="1"/>
                      <a:pt x="8" y="3"/>
                      <a:pt x="8" y="4"/>
                    </a:cubicBezTo>
                    <a:cubicBezTo>
                      <a:pt x="8" y="5"/>
                      <a:pt x="9" y="7"/>
                      <a:pt x="8" y="7"/>
                    </a:cubicBezTo>
                    <a:cubicBezTo>
                      <a:pt x="6" y="7"/>
                      <a:pt x="6" y="5"/>
                      <a:pt x="4" y="5"/>
                    </a:cubicBezTo>
                    <a:cubicBezTo>
                      <a:pt x="3" y="4"/>
                      <a:pt x="0" y="10"/>
                      <a:pt x="0" y="10"/>
                    </a:cubicBezTo>
                    <a:cubicBezTo>
                      <a:pt x="1" y="13"/>
                      <a:pt x="0" y="17"/>
                      <a:pt x="4" y="15"/>
                    </a:cubicBezTo>
                    <a:cubicBezTo>
                      <a:pt x="6" y="14"/>
                      <a:pt x="4" y="22"/>
                      <a:pt x="4" y="22"/>
                    </a:cubicBezTo>
                    <a:cubicBezTo>
                      <a:pt x="6" y="23"/>
                      <a:pt x="4" y="24"/>
                      <a:pt x="3" y="26"/>
                    </a:cubicBezTo>
                    <a:cubicBezTo>
                      <a:pt x="3" y="27"/>
                      <a:pt x="6" y="25"/>
                      <a:pt x="7" y="25"/>
                    </a:cubicBezTo>
                    <a:cubicBezTo>
                      <a:pt x="7" y="24"/>
                      <a:pt x="9" y="23"/>
                      <a:pt x="10" y="23"/>
                    </a:cubicBezTo>
                    <a:cubicBezTo>
                      <a:pt x="12" y="24"/>
                      <a:pt x="13" y="24"/>
                      <a:pt x="15" y="22"/>
                    </a:cubicBezTo>
                    <a:cubicBezTo>
                      <a:pt x="17" y="21"/>
                      <a:pt x="24" y="25"/>
                      <a:pt x="23" y="28"/>
                    </a:cubicBezTo>
                    <a:cubicBezTo>
                      <a:pt x="21" y="32"/>
                      <a:pt x="25" y="33"/>
                      <a:pt x="27" y="36"/>
                    </a:cubicBezTo>
                    <a:cubicBezTo>
                      <a:pt x="27" y="37"/>
                      <a:pt x="27" y="38"/>
                      <a:pt x="27" y="39"/>
                    </a:cubicBezTo>
                    <a:cubicBezTo>
                      <a:pt x="27" y="40"/>
                      <a:pt x="26" y="42"/>
                      <a:pt x="25" y="43"/>
                    </a:cubicBezTo>
                    <a:cubicBezTo>
                      <a:pt x="26" y="43"/>
                      <a:pt x="29" y="45"/>
                      <a:pt x="29" y="43"/>
                    </a:cubicBezTo>
                    <a:cubicBezTo>
                      <a:pt x="29" y="42"/>
                      <a:pt x="31" y="41"/>
                      <a:pt x="32" y="42"/>
                    </a:cubicBezTo>
                    <a:cubicBezTo>
                      <a:pt x="33" y="43"/>
                      <a:pt x="34" y="43"/>
                      <a:pt x="35" y="42"/>
                    </a:cubicBezTo>
                    <a:cubicBezTo>
                      <a:pt x="37" y="42"/>
                      <a:pt x="37" y="40"/>
                      <a:pt x="37" y="3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7" name="Freeform 707"/>
              <p:cNvSpPr>
                <a:spLocks/>
              </p:cNvSpPr>
              <p:nvPr/>
            </p:nvSpPr>
            <p:spPr bwMode="auto">
              <a:xfrm>
                <a:off x="17754337" y="9119079"/>
                <a:ext cx="420383" cy="356781"/>
              </a:xfrm>
              <a:custGeom>
                <a:avLst/>
                <a:gdLst>
                  <a:gd name="T0" fmla="*/ 45 w 45"/>
                  <a:gd name="T1" fmla="*/ 29 h 38"/>
                  <a:gd name="T2" fmla="*/ 45 w 45"/>
                  <a:gd name="T3" fmla="*/ 26 h 38"/>
                  <a:gd name="T4" fmla="*/ 45 w 45"/>
                  <a:gd name="T5" fmla="*/ 24 h 38"/>
                  <a:gd name="T6" fmla="*/ 45 w 45"/>
                  <a:gd name="T7" fmla="*/ 15 h 38"/>
                  <a:gd name="T8" fmla="*/ 45 w 45"/>
                  <a:gd name="T9" fmla="*/ 6 h 38"/>
                  <a:gd name="T10" fmla="*/ 35 w 45"/>
                  <a:gd name="T11" fmla="*/ 3 h 38"/>
                  <a:gd name="T12" fmla="*/ 30 w 45"/>
                  <a:gd name="T13" fmla="*/ 0 h 38"/>
                  <a:gd name="T14" fmla="*/ 26 w 45"/>
                  <a:gd name="T15" fmla="*/ 3 h 38"/>
                  <a:gd name="T16" fmla="*/ 22 w 45"/>
                  <a:gd name="T17" fmla="*/ 5 h 38"/>
                  <a:gd name="T18" fmla="*/ 18 w 45"/>
                  <a:gd name="T19" fmla="*/ 10 h 38"/>
                  <a:gd name="T20" fmla="*/ 14 w 45"/>
                  <a:gd name="T21" fmla="*/ 8 h 38"/>
                  <a:gd name="T22" fmla="*/ 11 w 45"/>
                  <a:gd name="T23" fmla="*/ 5 h 38"/>
                  <a:gd name="T24" fmla="*/ 9 w 45"/>
                  <a:gd name="T25" fmla="*/ 6 h 38"/>
                  <a:gd name="T26" fmla="*/ 7 w 45"/>
                  <a:gd name="T27" fmla="*/ 5 h 38"/>
                  <a:gd name="T28" fmla="*/ 4 w 45"/>
                  <a:gd name="T29" fmla="*/ 6 h 38"/>
                  <a:gd name="T30" fmla="*/ 0 w 45"/>
                  <a:gd name="T31" fmla="*/ 7 h 38"/>
                  <a:gd name="T32" fmla="*/ 3 w 45"/>
                  <a:gd name="T33" fmla="*/ 8 h 38"/>
                  <a:gd name="T34" fmla="*/ 4 w 45"/>
                  <a:gd name="T35" fmla="*/ 11 h 38"/>
                  <a:gd name="T36" fmla="*/ 7 w 45"/>
                  <a:gd name="T37" fmla="*/ 14 h 38"/>
                  <a:gd name="T38" fmla="*/ 9 w 45"/>
                  <a:gd name="T39" fmla="*/ 8 h 38"/>
                  <a:gd name="T40" fmla="*/ 10 w 45"/>
                  <a:gd name="T41" fmla="*/ 12 h 38"/>
                  <a:gd name="T42" fmla="*/ 15 w 45"/>
                  <a:gd name="T43" fmla="*/ 12 h 38"/>
                  <a:gd name="T44" fmla="*/ 18 w 45"/>
                  <a:gd name="T45" fmla="*/ 15 h 38"/>
                  <a:gd name="T46" fmla="*/ 27 w 45"/>
                  <a:gd name="T47" fmla="*/ 19 h 38"/>
                  <a:gd name="T48" fmla="*/ 32 w 45"/>
                  <a:gd name="T49" fmla="*/ 22 h 38"/>
                  <a:gd name="T50" fmla="*/ 34 w 45"/>
                  <a:gd name="T51" fmla="*/ 26 h 38"/>
                  <a:gd name="T52" fmla="*/ 36 w 45"/>
                  <a:gd name="T53" fmla="*/ 27 h 38"/>
                  <a:gd name="T54" fmla="*/ 34 w 45"/>
                  <a:gd name="T55" fmla="*/ 28 h 38"/>
                  <a:gd name="T56" fmla="*/ 36 w 45"/>
                  <a:gd name="T57" fmla="*/ 29 h 38"/>
                  <a:gd name="T58" fmla="*/ 35 w 45"/>
                  <a:gd name="T59" fmla="*/ 30 h 38"/>
                  <a:gd name="T60" fmla="*/ 32 w 45"/>
                  <a:gd name="T61" fmla="*/ 31 h 38"/>
                  <a:gd name="T62" fmla="*/ 29 w 45"/>
                  <a:gd name="T63" fmla="*/ 34 h 38"/>
                  <a:gd name="T64" fmla="*/ 34 w 45"/>
                  <a:gd name="T65" fmla="*/ 35 h 38"/>
                  <a:gd name="T66" fmla="*/ 36 w 45"/>
                  <a:gd name="T67" fmla="*/ 31 h 38"/>
                  <a:gd name="T68" fmla="*/ 36 w 45"/>
                  <a:gd name="T69" fmla="*/ 33 h 38"/>
                  <a:gd name="T70" fmla="*/ 40 w 45"/>
                  <a:gd name="T71" fmla="*/ 32 h 38"/>
                  <a:gd name="T72" fmla="*/ 45 w 45"/>
                  <a:gd name="T73" fmla="*/ 38 h 38"/>
                  <a:gd name="T74" fmla="*/ 45 w 45"/>
                  <a:gd name="T75" fmla="*/ 2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5" h="38">
                    <a:moveTo>
                      <a:pt x="45" y="29"/>
                    </a:moveTo>
                    <a:cubicBezTo>
                      <a:pt x="45" y="28"/>
                      <a:pt x="44" y="27"/>
                      <a:pt x="45" y="26"/>
                    </a:cubicBezTo>
                    <a:cubicBezTo>
                      <a:pt x="45" y="25"/>
                      <a:pt x="45" y="25"/>
                      <a:pt x="45" y="24"/>
                    </a:cubicBezTo>
                    <a:cubicBezTo>
                      <a:pt x="45" y="21"/>
                      <a:pt x="45" y="18"/>
                      <a:pt x="45" y="15"/>
                    </a:cubicBezTo>
                    <a:cubicBezTo>
                      <a:pt x="45" y="12"/>
                      <a:pt x="45" y="9"/>
                      <a:pt x="45" y="6"/>
                    </a:cubicBezTo>
                    <a:cubicBezTo>
                      <a:pt x="45" y="6"/>
                      <a:pt x="36" y="3"/>
                      <a:pt x="35" y="3"/>
                    </a:cubicBezTo>
                    <a:cubicBezTo>
                      <a:pt x="33" y="2"/>
                      <a:pt x="32" y="1"/>
                      <a:pt x="30" y="0"/>
                    </a:cubicBezTo>
                    <a:cubicBezTo>
                      <a:pt x="27" y="0"/>
                      <a:pt x="27" y="2"/>
                      <a:pt x="26" y="3"/>
                    </a:cubicBezTo>
                    <a:cubicBezTo>
                      <a:pt x="26" y="4"/>
                      <a:pt x="23" y="4"/>
                      <a:pt x="22" y="5"/>
                    </a:cubicBezTo>
                    <a:cubicBezTo>
                      <a:pt x="21" y="7"/>
                      <a:pt x="20" y="9"/>
                      <a:pt x="18" y="10"/>
                    </a:cubicBezTo>
                    <a:cubicBezTo>
                      <a:pt x="16" y="11"/>
                      <a:pt x="14" y="10"/>
                      <a:pt x="14" y="8"/>
                    </a:cubicBezTo>
                    <a:cubicBezTo>
                      <a:pt x="13" y="6"/>
                      <a:pt x="12" y="6"/>
                      <a:pt x="11" y="5"/>
                    </a:cubicBezTo>
                    <a:cubicBezTo>
                      <a:pt x="11" y="3"/>
                      <a:pt x="10" y="5"/>
                      <a:pt x="9" y="6"/>
                    </a:cubicBezTo>
                    <a:cubicBezTo>
                      <a:pt x="8" y="6"/>
                      <a:pt x="7" y="5"/>
                      <a:pt x="7" y="5"/>
                    </a:cubicBezTo>
                    <a:cubicBezTo>
                      <a:pt x="6" y="5"/>
                      <a:pt x="5" y="6"/>
                      <a:pt x="4" y="6"/>
                    </a:cubicBezTo>
                    <a:cubicBezTo>
                      <a:pt x="4" y="7"/>
                      <a:pt x="0" y="6"/>
                      <a:pt x="0" y="7"/>
                    </a:cubicBezTo>
                    <a:cubicBezTo>
                      <a:pt x="0" y="8"/>
                      <a:pt x="2" y="8"/>
                      <a:pt x="3" y="8"/>
                    </a:cubicBezTo>
                    <a:cubicBezTo>
                      <a:pt x="4" y="9"/>
                      <a:pt x="4" y="10"/>
                      <a:pt x="4" y="11"/>
                    </a:cubicBezTo>
                    <a:cubicBezTo>
                      <a:pt x="4" y="13"/>
                      <a:pt x="7" y="13"/>
                      <a:pt x="7" y="14"/>
                    </a:cubicBezTo>
                    <a:cubicBezTo>
                      <a:pt x="7" y="12"/>
                      <a:pt x="7" y="9"/>
                      <a:pt x="9" y="8"/>
                    </a:cubicBezTo>
                    <a:cubicBezTo>
                      <a:pt x="7" y="9"/>
                      <a:pt x="8" y="11"/>
                      <a:pt x="10" y="12"/>
                    </a:cubicBezTo>
                    <a:cubicBezTo>
                      <a:pt x="12" y="13"/>
                      <a:pt x="13" y="13"/>
                      <a:pt x="15" y="12"/>
                    </a:cubicBezTo>
                    <a:cubicBezTo>
                      <a:pt x="12" y="13"/>
                      <a:pt x="17" y="15"/>
                      <a:pt x="18" y="15"/>
                    </a:cubicBezTo>
                    <a:cubicBezTo>
                      <a:pt x="21" y="16"/>
                      <a:pt x="24" y="18"/>
                      <a:pt x="27" y="19"/>
                    </a:cubicBezTo>
                    <a:cubicBezTo>
                      <a:pt x="29" y="20"/>
                      <a:pt x="31" y="21"/>
                      <a:pt x="32" y="22"/>
                    </a:cubicBezTo>
                    <a:cubicBezTo>
                      <a:pt x="32" y="24"/>
                      <a:pt x="33" y="25"/>
                      <a:pt x="34" y="26"/>
                    </a:cubicBezTo>
                    <a:cubicBezTo>
                      <a:pt x="34" y="26"/>
                      <a:pt x="36" y="27"/>
                      <a:pt x="36" y="27"/>
                    </a:cubicBezTo>
                    <a:cubicBezTo>
                      <a:pt x="36" y="27"/>
                      <a:pt x="34" y="28"/>
                      <a:pt x="34" y="28"/>
                    </a:cubicBezTo>
                    <a:cubicBezTo>
                      <a:pt x="34" y="28"/>
                      <a:pt x="36" y="28"/>
                      <a:pt x="36" y="29"/>
                    </a:cubicBezTo>
                    <a:cubicBezTo>
                      <a:pt x="36" y="28"/>
                      <a:pt x="35" y="29"/>
                      <a:pt x="35" y="30"/>
                    </a:cubicBezTo>
                    <a:cubicBezTo>
                      <a:pt x="34" y="31"/>
                      <a:pt x="33" y="30"/>
                      <a:pt x="32" y="31"/>
                    </a:cubicBezTo>
                    <a:cubicBezTo>
                      <a:pt x="31" y="31"/>
                      <a:pt x="28" y="34"/>
                      <a:pt x="29" y="34"/>
                    </a:cubicBezTo>
                    <a:cubicBezTo>
                      <a:pt x="30" y="35"/>
                      <a:pt x="32" y="35"/>
                      <a:pt x="34" y="35"/>
                    </a:cubicBezTo>
                    <a:cubicBezTo>
                      <a:pt x="34" y="34"/>
                      <a:pt x="35" y="30"/>
                      <a:pt x="36" y="31"/>
                    </a:cubicBezTo>
                    <a:cubicBezTo>
                      <a:pt x="36" y="32"/>
                      <a:pt x="33" y="33"/>
                      <a:pt x="36" y="33"/>
                    </a:cubicBezTo>
                    <a:cubicBezTo>
                      <a:pt x="38" y="34"/>
                      <a:pt x="39" y="34"/>
                      <a:pt x="40" y="32"/>
                    </a:cubicBezTo>
                    <a:cubicBezTo>
                      <a:pt x="39" y="34"/>
                      <a:pt x="44" y="37"/>
                      <a:pt x="45" y="38"/>
                    </a:cubicBezTo>
                    <a:cubicBezTo>
                      <a:pt x="45" y="35"/>
                      <a:pt x="45" y="32"/>
                      <a:pt x="45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8" name="Freeform 708"/>
              <p:cNvSpPr>
                <a:spLocks/>
              </p:cNvSpPr>
              <p:nvPr/>
            </p:nvSpPr>
            <p:spPr bwMode="auto">
              <a:xfrm>
                <a:off x="18165166" y="9176423"/>
                <a:ext cx="477708" cy="382265"/>
              </a:xfrm>
              <a:custGeom>
                <a:avLst/>
                <a:gdLst>
                  <a:gd name="T0" fmla="*/ 50 w 51"/>
                  <a:gd name="T1" fmla="*/ 39 h 41"/>
                  <a:gd name="T2" fmla="*/ 45 w 51"/>
                  <a:gd name="T3" fmla="*/ 37 h 41"/>
                  <a:gd name="T4" fmla="*/ 47 w 51"/>
                  <a:gd name="T5" fmla="*/ 36 h 41"/>
                  <a:gd name="T6" fmla="*/ 42 w 51"/>
                  <a:gd name="T7" fmla="*/ 34 h 41"/>
                  <a:gd name="T8" fmla="*/ 38 w 51"/>
                  <a:gd name="T9" fmla="*/ 30 h 41"/>
                  <a:gd name="T10" fmla="*/ 37 w 51"/>
                  <a:gd name="T11" fmla="*/ 28 h 41"/>
                  <a:gd name="T12" fmla="*/ 34 w 51"/>
                  <a:gd name="T13" fmla="*/ 26 h 41"/>
                  <a:gd name="T14" fmla="*/ 29 w 51"/>
                  <a:gd name="T15" fmla="*/ 21 h 41"/>
                  <a:gd name="T16" fmla="*/ 34 w 51"/>
                  <a:gd name="T17" fmla="*/ 21 h 41"/>
                  <a:gd name="T18" fmla="*/ 34 w 51"/>
                  <a:gd name="T19" fmla="*/ 18 h 41"/>
                  <a:gd name="T20" fmla="*/ 31 w 51"/>
                  <a:gd name="T21" fmla="*/ 17 h 41"/>
                  <a:gd name="T22" fmla="*/ 25 w 51"/>
                  <a:gd name="T23" fmla="*/ 12 h 41"/>
                  <a:gd name="T24" fmla="*/ 19 w 51"/>
                  <a:gd name="T25" fmla="*/ 7 h 41"/>
                  <a:gd name="T26" fmla="*/ 16 w 51"/>
                  <a:gd name="T27" fmla="*/ 6 h 41"/>
                  <a:gd name="T28" fmla="*/ 13 w 51"/>
                  <a:gd name="T29" fmla="*/ 4 h 41"/>
                  <a:gd name="T30" fmla="*/ 8 w 51"/>
                  <a:gd name="T31" fmla="*/ 2 h 41"/>
                  <a:gd name="T32" fmla="*/ 1 w 51"/>
                  <a:gd name="T33" fmla="*/ 0 h 41"/>
                  <a:gd name="T34" fmla="*/ 1 w 51"/>
                  <a:gd name="T35" fmla="*/ 10 h 41"/>
                  <a:gd name="T36" fmla="*/ 1 w 51"/>
                  <a:gd name="T37" fmla="*/ 20 h 41"/>
                  <a:gd name="T38" fmla="*/ 1 w 51"/>
                  <a:gd name="T39" fmla="*/ 25 h 41"/>
                  <a:gd name="T40" fmla="*/ 1 w 51"/>
                  <a:gd name="T41" fmla="*/ 30 h 41"/>
                  <a:gd name="T42" fmla="*/ 4 w 51"/>
                  <a:gd name="T43" fmla="*/ 33 h 41"/>
                  <a:gd name="T44" fmla="*/ 13 w 51"/>
                  <a:gd name="T45" fmla="*/ 31 h 41"/>
                  <a:gd name="T46" fmla="*/ 9 w 51"/>
                  <a:gd name="T47" fmla="*/ 28 h 41"/>
                  <a:gd name="T48" fmla="*/ 14 w 51"/>
                  <a:gd name="T49" fmla="*/ 30 h 41"/>
                  <a:gd name="T50" fmla="*/ 13 w 51"/>
                  <a:gd name="T51" fmla="*/ 26 h 41"/>
                  <a:gd name="T52" fmla="*/ 15 w 51"/>
                  <a:gd name="T53" fmla="*/ 27 h 41"/>
                  <a:gd name="T54" fmla="*/ 18 w 51"/>
                  <a:gd name="T55" fmla="*/ 25 h 41"/>
                  <a:gd name="T56" fmla="*/ 26 w 51"/>
                  <a:gd name="T57" fmla="*/ 27 h 41"/>
                  <a:gd name="T58" fmla="*/ 31 w 51"/>
                  <a:gd name="T59" fmla="*/ 33 h 41"/>
                  <a:gd name="T60" fmla="*/ 36 w 51"/>
                  <a:gd name="T61" fmla="*/ 38 h 41"/>
                  <a:gd name="T62" fmla="*/ 45 w 51"/>
                  <a:gd name="T63" fmla="*/ 40 h 41"/>
                  <a:gd name="T64" fmla="*/ 48 w 51"/>
                  <a:gd name="T65" fmla="*/ 40 h 41"/>
                  <a:gd name="T66" fmla="*/ 50 w 51"/>
                  <a:gd name="T67" fmla="*/ 39 h 41"/>
                  <a:gd name="T68" fmla="*/ 50 w 51"/>
                  <a:gd name="T6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" h="41">
                    <a:moveTo>
                      <a:pt x="50" y="39"/>
                    </a:moveTo>
                    <a:cubicBezTo>
                      <a:pt x="48" y="38"/>
                      <a:pt x="46" y="38"/>
                      <a:pt x="45" y="37"/>
                    </a:cubicBezTo>
                    <a:cubicBezTo>
                      <a:pt x="44" y="36"/>
                      <a:pt x="46" y="35"/>
                      <a:pt x="47" y="36"/>
                    </a:cubicBezTo>
                    <a:cubicBezTo>
                      <a:pt x="45" y="35"/>
                      <a:pt x="42" y="36"/>
                      <a:pt x="42" y="34"/>
                    </a:cubicBezTo>
                    <a:cubicBezTo>
                      <a:pt x="42" y="32"/>
                      <a:pt x="39" y="32"/>
                      <a:pt x="38" y="30"/>
                    </a:cubicBezTo>
                    <a:cubicBezTo>
                      <a:pt x="37" y="29"/>
                      <a:pt x="38" y="29"/>
                      <a:pt x="37" y="28"/>
                    </a:cubicBezTo>
                    <a:cubicBezTo>
                      <a:pt x="36" y="27"/>
                      <a:pt x="35" y="27"/>
                      <a:pt x="34" y="26"/>
                    </a:cubicBezTo>
                    <a:cubicBezTo>
                      <a:pt x="34" y="26"/>
                      <a:pt x="30" y="21"/>
                      <a:pt x="29" y="21"/>
                    </a:cubicBezTo>
                    <a:cubicBezTo>
                      <a:pt x="30" y="20"/>
                      <a:pt x="33" y="21"/>
                      <a:pt x="34" y="21"/>
                    </a:cubicBezTo>
                    <a:cubicBezTo>
                      <a:pt x="36" y="21"/>
                      <a:pt x="35" y="20"/>
                      <a:pt x="34" y="18"/>
                    </a:cubicBezTo>
                    <a:cubicBezTo>
                      <a:pt x="34" y="17"/>
                      <a:pt x="32" y="17"/>
                      <a:pt x="31" y="17"/>
                    </a:cubicBezTo>
                    <a:cubicBezTo>
                      <a:pt x="28" y="15"/>
                      <a:pt x="26" y="14"/>
                      <a:pt x="25" y="12"/>
                    </a:cubicBezTo>
                    <a:cubicBezTo>
                      <a:pt x="24" y="10"/>
                      <a:pt x="21" y="8"/>
                      <a:pt x="19" y="7"/>
                    </a:cubicBezTo>
                    <a:cubicBezTo>
                      <a:pt x="18" y="6"/>
                      <a:pt x="17" y="6"/>
                      <a:pt x="16" y="6"/>
                    </a:cubicBezTo>
                    <a:cubicBezTo>
                      <a:pt x="15" y="6"/>
                      <a:pt x="14" y="4"/>
                      <a:pt x="13" y="4"/>
                    </a:cubicBezTo>
                    <a:cubicBezTo>
                      <a:pt x="12" y="3"/>
                      <a:pt x="10" y="3"/>
                      <a:pt x="8" y="2"/>
                    </a:cubicBezTo>
                    <a:cubicBezTo>
                      <a:pt x="6" y="2"/>
                      <a:pt x="4" y="0"/>
                      <a:pt x="1" y="0"/>
                    </a:cubicBezTo>
                    <a:cubicBezTo>
                      <a:pt x="1" y="3"/>
                      <a:pt x="1" y="7"/>
                      <a:pt x="1" y="10"/>
                    </a:cubicBezTo>
                    <a:cubicBezTo>
                      <a:pt x="1" y="13"/>
                      <a:pt x="2" y="17"/>
                      <a:pt x="1" y="20"/>
                    </a:cubicBezTo>
                    <a:cubicBezTo>
                      <a:pt x="0" y="21"/>
                      <a:pt x="1" y="23"/>
                      <a:pt x="1" y="25"/>
                    </a:cubicBezTo>
                    <a:cubicBezTo>
                      <a:pt x="1" y="27"/>
                      <a:pt x="1" y="28"/>
                      <a:pt x="1" y="30"/>
                    </a:cubicBezTo>
                    <a:cubicBezTo>
                      <a:pt x="1" y="33"/>
                      <a:pt x="2" y="33"/>
                      <a:pt x="4" y="33"/>
                    </a:cubicBezTo>
                    <a:cubicBezTo>
                      <a:pt x="7" y="33"/>
                      <a:pt x="10" y="33"/>
                      <a:pt x="13" y="31"/>
                    </a:cubicBezTo>
                    <a:cubicBezTo>
                      <a:pt x="14" y="31"/>
                      <a:pt x="9" y="28"/>
                      <a:pt x="9" y="28"/>
                    </a:cubicBezTo>
                    <a:cubicBezTo>
                      <a:pt x="10" y="28"/>
                      <a:pt x="14" y="31"/>
                      <a:pt x="14" y="30"/>
                    </a:cubicBezTo>
                    <a:cubicBezTo>
                      <a:pt x="14" y="29"/>
                      <a:pt x="13" y="28"/>
                      <a:pt x="13" y="26"/>
                    </a:cubicBezTo>
                    <a:cubicBezTo>
                      <a:pt x="13" y="26"/>
                      <a:pt x="16" y="28"/>
                      <a:pt x="15" y="27"/>
                    </a:cubicBezTo>
                    <a:cubicBezTo>
                      <a:pt x="15" y="25"/>
                      <a:pt x="17" y="25"/>
                      <a:pt x="18" y="25"/>
                    </a:cubicBezTo>
                    <a:cubicBezTo>
                      <a:pt x="19" y="25"/>
                      <a:pt x="26" y="28"/>
                      <a:pt x="26" y="27"/>
                    </a:cubicBezTo>
                    <a:cubicBezTo>
                      <a:pt x="26" y="29"/>
                      <a:pt x="30" y="31"/>
                      <a:pt x="31" y="33"/>
                    </a:cubicBezTo>
                    <a:cubicBezTo>
                      <a:pt x="32" y="35"/>
                      <a:pt x="34" y="38"/>
                      <a:pt x="36" y="38"/>
                    </a:cubicBezTo>
                    <a:cubicBezTo>
                      <a:pt x="39" y="38"/>
                      <a:pt x="42" y="39"/>
                      <a:pt x="45" y="40"/>
                    </a:cubicBezTo>
                    <a:cubicBezTo>
                      <a:pt x="46" y="40"/>
                      <a:pt x="48" y="41"/>
                      <a:pt x="48" y="40"/>
                    </a:cubicBezTo>
                    <a:cubicBezTo>
                      <a:pt x="48" y="39"/>
                      <a:pt x="51" y="39"/>
                      <a:pt x="50" y="39"/>
                    </a:cubicBezTo>
                    <a:cubicBezTo>
                      <a:pt x="49" y="38"/>
                      <a:pt x="51" y="39"/>
                      <a:pt x="50" y="3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9" name="Freeform 709"/>
              <p:cNvSpPr>
                <a:spLocks/>
              </p:cNvSpPr>
              <p:nvPr/>
            </p:nvSpPr>
            <p:spPr bwMode="auto">
              <a:xfrm>
                <a:off x="16681089" y="8829198"/>
                <a:ext cx="477708" cy="420492"/>
              </a:xfrm>
              <a:custGeom>
                <a:avLst/>
                <a:gdLst>
                  <a:gd name="T0" fmla="*/ 33 w 51"/>
                  <a:gd name="T1" fmla="*/ 5 h 45"/>
                  <a:gd name="T2" fmla="*/ 29 w 51"/>
                  <a:gd name="T3" fmla="*/ 13 h 45"/>
                  <a:gd name="T4" fmla="*/ 20 w 51"/>
                  <a:gd name="T5" fmla="*/ 16 h 45"/>
                  <a:gd name="T6" fmla="*/ 15 w 51"/>
                  <a:gd name="T7" fmla="*/ 18 h 45"/>
                  <a:gd name="T8" fmla="*/ 10 w 51"/>
                  <a:gd name="T9" fmla="*/ 19 h 45"/>
                  <a:gd name="T10" fmla="*/ 7 w 51"/>
                  <a:gd name="T11" fmla="*/ 18 h 45"/>
                  <a:gd name="T12" fmla="*/ 3 w 51"/>
                  <a:gd name="T13" fmla="*/ 14 h 45"/>
                  <a:gd name="T14" fmla="*/ 0 w 51"/>
                  <a:gd name="T15" fmla="*/ 20 h 45"/>
                  <a:gd name="T16" fmla="*/ 4 w 51"/>
                  <a:gd name="T17" fmla="*/ 29 h 45"/>
                  <a:gd name="T18" fmla="*/ 8 w 51"/>
                  <a:gd name="T19" fmla="*/ 37 h 45"/>
                  <a:gd name="T20" fmla="*/ 13 w 51"/>
                  <a:gd name="T21" fmla="*/ 39 h 45"/>
                  <a:gd name="T22" fmla="*/ 14 w 51"/>
                  <a:gd name="T23" fmla="*/ 41 h 45"/>
                  <a:gd name="T24" fmla="*/ 19 w 51"/>
                  <a:gd name="T25" fmla="*/ 41 h 45"/>
                  <a:gd name="T26" fmla="*/ 21 w 51"/>
                  <a:gd name="T27" fmla="*/ 39 h 45"/>
                  <a:gd name="T28" fmla="*/ 25 w 51"/>
                  <a:gd name="T29" fmla="*/ 40 h 45"/>
                  <a:gd name="T30" fmla="*/ 28 w 51"/>
                  <a:gd name="T31" fmla="*/ 40 h 45"/>
                  <a:gd name="T32" fmla="*/ 31 w 51"/>
                  <a:gd name="T33" fmla="*/ 43 h 45"/>
                  <a:gd name="T34" fmla="*/ 34 w 51"/>
                  <a:gd name="T35" fmla="*/ 42 h 45"/>
                  <a:gd name="T36" fmla="*/ 36 w 51"/>
                  <a:gd name="T37" fmla="*/ 43 h 45"/>
                  <a:gd name="T38" fmla="*/ 37 w 51"/>
                  <a:gd name="T39" fmla="*/ 37 h 45"/>
                  <a:gd name="T40" fmla="*/ 37 w 51"/>
                  <a:gd name="T41" fmla="*/ 33 h 45"/>
                  <a:gd name="T42" fmla="*/ 39 w 51"/>
                  <a:gd name="T43" fmla="*/ 30 h 45"/>
                  <a:gd name="T44" fmla="*/ 42 w 51"/>
                  <a:gd name="T45" fmla="*/ 24 h 45"/>
                  <a:gd name="T46" fmla="*/ 47 w 51"/>
                  <a:gd name="T47" fmla="*/ 19 h 45"/>
                  <a:gd name="T48" fmla="*/ 49 w 51"/>
                  <a:gd name="T49" fmla="*/ 18 h 45"/>
                  <a:gd name="T50" fmla="*/ 45 w 51"/>
                  <a:gd name="T51" fmla="*/ 13 h 45"/>
                  <a:gd name="T52" fmla="*/ 42 w 51"/>
                  <a:gd name="T53" fmla="*/ 7 h 45"/>
                  <a:gd name="T54" fmla="*/ 44 w 51"/>
                  <a:gd name="T55" fmla="*/ 6 h 45"/>
                  <a:gd name="T56" fmla="*/ 44 w 51"/>
                  <a:gd name="T57" fmla="*/ 3 h 45"/>
                  <a:gd name="T58" fmla="*/ 33 w 51"/>
                  <a:gd name="T59" fmla="*/ 5 h 45"/>
                  <a:gd name="T60" fmla="*/ 33 w 51"/>
                  <a:gd name="T61" fmla="*/ 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1" h="45">
                    <a:moveTo>
                      <a:pt x="33" y="5"/>
                    </a:moveTo>
                    <a:cubicBezTo>
                      <a:pt x="32" y="8"/>
                      <a:pt x="31" y="10"/>
                      <a:pt x="29" y="13"/>
                    </a:cubicBezTo>
                    <a:cubicBezTo>
                      <a:pt x="28" y="17"/>
                      <a:pt x="23" y="17"/>
                      <a:pt x="20" y="16"/>
                    </a:cubicBezTo>
                    <a:cubicBezTo>
                      <a:pt x="18" y="15"/>
                      <a:pt x="16" y="17"/>
                      <a:pt x="15" y="18"/>
                    </a:cubicBezTo>
                    <a:cubicBezTo>
                      <a:pt x="14" y="19"/>
                      <a:pt x="11" y="18"/>
                      <a:pt x="10" y="19"/>
                    </a:cubicBezTo>
                    <a:cubicBezTo>
                      <a:pt x="8" y="20"/>
                      <a:pt x="8" y="20"/>
                      <a:pt x="7" y="18"/>
                    </a:cubicBezTo>
                    <a:cubicBezTo>
                      <a:pt x="5" y="17"/>
                      <a:pt x="4" y="16"/>
                      <a:pt x="3" y="14"/>
                    </a:cubicBezTo>
                    <a:cubicBezTo>
                      <a:pt x="2" y="13"/>
                      <a:pt x="0" y="19"/>
                      <a:pt x="0" y="20"/>
                    </a:cubicBezTo>
                    <a:cubicBezTo>
                      <a:pt x="0" y="23"/>
                      <a:pt x="3" y="26"/>
                      <a:pt x="4" y="29"/>
                    </a:cubicBezTo>
                    <a:cubicBezTo>
                      <a:pt x="6" y="32"/>
                      <a:pt x="5" y="35"/>
                      <a:pt x="8" y="37"/>
                    </a:cubicBezTo>
                    <a:cubicBezTo>
                      <a:pt x="10" y="38"/>
                      <a:pt x="12" y="39"/>
                      <a:pt x="13" y="39"/>
                    </a:cubicBezTo>
                    <a:cubicBezTo>
                      <a:pt x="16" y="38"/>
                      <a:pt x="13" y="40"/>
                      <a:pt x="14" y="41"/>
                    </a:cubicBezTo>
                    <a:cubicBezTo>
                      <a:pt x="15" y="41"/>
                      <a:pt x="18" y="41"/>
                      <a:pt x="19" y="41"/>
                    </a:cubicBezTo>
                    <a:cubicBezTo>
                      <a:pt x="20" y="40"/>
                      <a:pt x="20" y="38"/>
                      <a:pt x="21" y="39"/>
                    </a:cubicBezTo>
                    <a:cubicBezTo>
                      <a:pt x="22" y="40"/>
                      <a:pt x="24" y="41"/>
                      <a:pt x="25" y="40"/>
                    </a:cubicBezTo>
                    <a:cubicBezTo>
                      <a:pt x="26" y="40"/>
                      <a:pt x="28" y="39"/>
                      <a:pt x="28" y="40"/>
                    </a:cubicBezTo>
                    <a:cubicBezTo>
                      <a:pt x="29" y="43"/>
                      <a:pt x="27" y="45"/>
                      <a:pt x="31" y="43"/>
                    </a:cubicBezTo>
                    <a:cubicBezTo>
                      <a:pt x="32" y="43"/>
                      <a:pt x="33" y="42"/>
                      <a:pt x="34" y="42"/>
                    </a:cubicBezTo>
                    <a:cubicBezTo>
                      <a:pt x="35" y="42"/>
                      <a:pt x="36" y="43"/>
                      <a:pt x="36" y="43"/>
                    </a:cubicBezTo>
                    <a:cubicBezTo>
                      <a:pt x="37" y="41"/>
                      <a:pt x="35" y="39"/>
                      <a:pt x="37" y="37"/>
                    </a:cubicBezTo>
                    <a:cubicBezTo>
                      <a:pt x="38" y="36"/>
                      <a:pt x="37" y="35"/>
                      <a:pt x="37" y="33"/>
                    </a:cubicBezTo>
                    <a:cubicBezTo>
                      <a:pt x="37" y="32"/>
                      <a:pt x="38" y="31"/>
                      <a:pt x="39" y="30"/>
                    </a:cubicBezTo>
                    <a:cubicBezTo>
                      <a:pt x="41" y="28"/>
                      <a:pt x="43" y="27"/>
                      <a:pt x="42" y="24"/>
                    </a:cubicBezTo>
                    <a:cubicBezTo>
                      <a:pt x="42" y="22"/>
                      <a:pt x="45" y="18"/>
                      <a:pt x="47" y="19"/>
                    </a:cubicBezTo>
                    <a:cubicBezTo>
                      <a:pt x="48" y="20"/>
                      <a:pt x="51" y="19"/>
                      <a:pt x="49" y="18"/>
                    </a:cubicBezTo>
                    <a:cubicBezTo>
                      <a:pt x="48" y="16"/>
                      <a:pt x="45" y="15"/>
                      <a:pt x="45" y="13"/>
                    </a:cubicBezTo>
                    <a:cubicBezTo>
                      <a:pt x="45" y="11"/>
                      <a:pt x="43" y="9"/>
                      <a:pt x="42" y="7"/>
                    </a:cubicBezTo>
                    <a:cubicBezTo>
                      <a:pt x="41" y="4"/>
                      <a:pt x="44" y="7"/>
                      <a:pt x="44" y="6"/>
                    </a:cubicBezTo>
                    <a:cubicBezTo>
                      <a:pt x="45" y="5"/>
                      <a:pt x="41" y="4"/>
                      <a:pt x="44" y="3"/>
                    </a:cubicBezTo>
                    <a:cubicBezTo>
                      <a:pt x="40" y="2"/>
                      <a:pt x="34" y="0"/>
                      <a:pt x="33" y="5"/>
                    </a:cubicBezTo>
                    <a:cubicBezTo>
                      <a:pt x="32" y="7"/>
                      <a:pt x="34" y="3"/>
                      <a:pt x="3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0" name="Freeform 710"/>
              <p:cNvSpPr>
                <a:spLocks/>
              </p:cNvSpPr>
              <p:nvPr/>
            </p:nvSpPr>
            <p:spPr bwMode="auto">
              <a:xfrm>
                <a:off x="16709750" y="8717701"/>
                <a:ext cx="458600" cy="299442"/>
              </a:xfrm>
              <a:custGeom>
                <a:avLst/>
                <a:gdLst>
                  <a:gd name="T0" fmla="*/ 45 w 49"/>
                  <a:gd name="T1" fmla="*/ 10 h 32"/>
                  <a:gd name="T2" fmla="*/ 47 w 49"/>
                  <a:gd name="T3" fmla="*/ 8 h 32"/>
                  <a:gd name="T4" fmla="*/ 43 w 49"/>
                  <a:gd name="T5" fmla="*/ 7 h 32"/>
                  <a:gd name="T6" fmla="*/ 42 w 49"/>
                  <a:gd name="T7" fmla="*/ 6 h 32"/>
                  <a:gd name="T8" fmla="*/ 41 w 49"/>
                  <a:gd name="T9" fmla="*/ 6 h 32"/>
                  <a:gd name="T10" fmla="*/ 41 w 49"/>
                  <a:gd name="T11" fmla="*/ 4 h 32"/>
                  <a:gd name="T12" fmla="*/ 39 w 49"/>
                  <a:gd name="T13" fmla="*/ 2 h 32"/>
                  <a:gd name="T14" fmla="*/ 37 w 49"/>
                  <a:gd name="T15" fmla="*/ 2 h 32"/>
                  <a:gd name="T16" fmla="*/ 36 w 49"/>
                  <a:gd name="T17" fmla="*/ 1 h 32"/>
                  <a:gd name="T18" fmla="*/ 32 w 49"/>
                  <a:gd name="T19" fmla="*/ 6 h 32"/>
                  <a:gd name="T20" fmla="*/ 30 w 49"/>
                  <a:gd name="T21" fmla="*/ 8 h 32"/>
                  <a:gd name="T22" fmla="*/ 29 w 49"/>
                  <a:gd name="T23" fmla="*/ 9 h 32"/>
                  <a:gd name="T24" fmla="*/ 29 w 49"/>
                  <a:gd name="T25" fmla="*/ 10 h 32"/>
                  <a:gd name="T26" fmla="*/ 25 w 49"/>
                  <a:gd name="T27" fmla="*/ 12 h 32"/>
                  <a:gd name="T28" fmla="*/ 25 w 49"/>
                  <a:gd name="T29" fmla="*/ 15 h 32"/>
                  <a:gd name="T30" fmla="*/ 27 w 49"/>
                  <a:gd name="T31" fmla="*/ 14 h 32"/>
                  <a:gd name="T32" fmla="*/ 29 w 49"/>
                  <a:gd name="T33" fmla="*/ 13 h 32"/>
                  <a:gd name="T34" fmla="*/ 28 w 49"/>
                  <a:gd name="T35" fmla="*/ 11 h 32"/>
                  <a:gd name="T36" fmla="*/ 29 w 49"/>
                  <a:gd name="T37" fmla="*/ 13 h 32"/>
                  <a:gd name="T38" fmla="*/ 26 w 49"/>
                  <a:gd name="T39" fmla="*/ 14 h 32"/>
                  <a:gd name="T40" fmla="*/ 23 w 49"/>
                  <a:gd name="T41" fmla="*/ 13 h 32"/>
                  <a:gd name="T42" fmla="*/ 14 w 49"/>
                  <a:gd name="T43" fmla="*/ 20 h 32"/>
                  <a:gd name="T44" fmla="*/ 9 w 49"/>
                  <a:gd name="T45" fmla="*/ 23 h 32"/>
                  <a:gd name="T46" fmla="*/ 7 w 49"/>
                  <a:gd name="T47" fmla="*/ 26 h 32"/>
                  <a:gd name="T48" fmla="*/ 9 w 49"/>
                  <a:gd name="T49" fmla="*/ 28 h 32"/>
                  <a:gd name="T50" fmla="*/ 0 w 49"/>
                  <a:gd name="T51" fmla="*/ 26 h 32"/>
                  <a:gd name="T52" fmla="*/ 5 w 49"/>
                  <a:gd name="T53" fmla="*/ 32 h 32"/>
                  <a:gd name="T54" fmla="*/ 7 w 49"/>
                  <a:gd name="T55" fmla="*/ 31 h 32"/>
                  <a:gd name="T56" fmla="*/ 12 w 49"/>
                  <a:gd name="T57" fmla="*/ 30 h 32"/>
                  <a:gd name="T58" fmla="*/ 20 w 49"/>
                  <a:gd name="T59" fmla="*/ 29 h 32"/>
                  <a:gd name="T60" fmla="*/ 27 w 49"/>
                  <a:gd name="T61" fmla="*/ 24 h 32"/>
                  <a:gd name="T62" fmla="*/ 30 w 49"/>
                  <a:gd name="T63" fmla="*/ 18 h 32"/>
                  <a:gd name="T64" fmla="*/ 34 w 49"/>
                  <a:gd name="T65" fmla="*/ 14 h 32"/>
                  <a:gd name="T66" fmla="*/ 43 w 49"/>
                  <a:gd name="T67" fmla="*/ 14 h 32"/>
                  <a:gd name="T68" fmla="*/ 45 w 49"/>
                  <a:gd name="T69" fmla="*/ 1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32">
                    <a:moveTo>
                      <a:pt x="45" y="10"/>
                    </a:moveTo>
                    <a:cubicBezTo>
                      <a:pt x="48" y="10"/>
                      <a:pt x="49" y="9"/>
                      <a:pt x="47" y="8"/>
                    </a:cubicBezTo>
                    <a:cubicBezTo>
                      <a:pt x="45" y="7"/>
                      <a:pt x="45" y="6"/>
                      <a:pt x="43" y="7"/>
                    </a:cubicBezTo>
                    <a:cubicBezTo>
                      <a:pt x="42" y="8"/>
                      <a:pt x="43" y="7"/>
                      <a:pt x="42" y="6"/>
                    </a:cubicBezTo>
                    <a:cubicBezTo>
                      <a:pt x="42" y="6"/>
                      <a:pt x="41" y="6"/>
                      <a:pt x="41" y="6"/>
                    </a:cubicBezTo>
                    <a:cubicBezTo>
                      <a:pt x="41" y="6"/>
                      <a:pt x="41" y="4"/>
                      <a:pt x="41" y="4"/>
                    </a:cubicBezTo>
                    <a:cubicBezTo>
                      <a:pt x="40" y="3"/>
                      <a:pt x="39" y="2"/>
                      <a:pt x="39" y="2"/>
                    </a:cubicBezTo>
                    <a:cubicBezTo>
                      <a:pt x="37" y="0"/>
                      <a:pt x="38" y="1"/>
                      <a:pt x="37" y="2"/>
                    </a:cubicBezTo>
                    <a:cubicBezTo>
                      <a:pt x="36" y="3"/>
                      <a:pt x="36" y="1"/>
                      <a:pt x="36" y="1"/>
                    </a:cubicBezTo>
                    <a:cubicBezTo>
                      <a:pt x="35" y="1"/>
                      <a:pt x="32" y="5"/>
                      <a:pt x="32" y="6"/>
                    </a:cubicBezTo>
                    <a:cubicBezTo>
                      <a:pt x="31" y="6"/>
                      <a:pt x="30" y="7"/>
                      <a:pt x="30" y="8"/>
                    </a:cubicBezTo>
                    <a:cubicBezTo>
                      <a:pt x="29" y="8"/>
                      <a:pt x="29" y="9"/>
                      <a:pt x="29" y="9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11"/>
                      <a:pt x="26" y="11"/>
                      <a:pt x="25" y="12"/>
                    </a:cubicBezTo>
                    <a:cubicBezTo>
                      <a:pt x="22" y="12"/>
                      <a:pt x="23" y="14"/>
                      <a:pt x="25" y="15"/>
                    </a:cubicBezTo>
                    <a:cubicBezTo>
                      <a:pt x="27" y="17"/>
                      <a:pt x="26" y="15"/>
                      <a:pt x="27" y="14"/>
                    </a:cubicBezTo>
                    <a:cubicBezTo>
                      <a:pt x="27" y="13"/>
                      <a:pt x="29" y="13"/>
                      <a:pt x="29" y="13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2"/>
                      <a:pt x="29" y="13"/>
                      <a:pt x="29" y="13"/>
                    </a:cubicBezTo>
                    <a:cubicBezTo>
                      <a:pt x="29" y="13"/>
                      <a:pt x="27" y="13"/>
                      <a:pt x="26" y="14"/>
                    </a:cubicBezTo>
                    <a:cubicBezTo>
                      <a:pt x="26" y="17"/>
                      <a:pt x="24" y="14"/>
                      <a:pt x="23" y="13"/>
                    </a:cubicBezTo>
                    <a:cubicBezTo>
                      <a:pt x="20" y="16"/>
                      <a:pt x="18" y="19"/>
                      <a:pt x="14" y="20"/>
                    </a:cubicBezTo>
                    <a:cubicBezTo>
                      <a:pt x="12" y="21"/>
                      <a:pt x="10" y="21"/>
                      <a:pt x="9" y="23"/>
                    </a:cubicBezTo>
                    <a:cubicBezTo>
                      <a:pt x="8" y="24"/>
                      <a:pt x="8" y="25"/>
                      <a:pt x="7" y="26"/>
                    </a:cubicBezTo>
                    <a:cubicBezTo>
                      <a:pt x="7" y="27"/>
                      <a:pt x="9" y="28"/>
                      <a:pt x="9" y="28"/>
                    </a:cubicBezTo>
                    <a:cubicBezTo>
                      <a:pt x="8" y="29"/>
                      <a:pt x="1" y="26"/>
                      <a:pt x="0" y="26"/>
                    </a:cubicBezTo>
                    <a:cubicBezTo>
                      <a:pt x="1" y="28"/>
                      <a:pt x="3" y="31"/>
                      <a:pt x="5" y="32"/>
                    </a:cubicBezTo>
                    <a:cubicBezTo>
                      <a:pt x="6" y="32"/>
                      <a:pt x="7" y="31"/>
                      <a:pt x="7" y="31"/>
                    </a:cubicBezTo>
                    <a:cubicBezTo>
                      <a:pt x="9" y="30"/>
                      <a:pt x="12" y="31"/>
                      <a:pt x="12" y="30"/>
                    </a:cubicBezTo>
                    <a:cubicBezTo>
                      <a:pt x="15" y="27"/>
                      <a:pt x="17" y="28"/>
                      <a:pt x="20" y="29"/>
                    </a:cubicBezTo>
                    <a:cubicBezTo>
                      <a:pt x="23" y="29"/>
                      <a:pt x="26" y="27"/>
                      <a:pt x="27" y="24"/>
                    </a:cubicBezTo>
                    <a:cubicBezTo>
                      <a:pt x="28" y="22"/>
                      <a:pt x="29" y="20"/>
                      <a:pt x="30" y="18"/>
                    </a:cubicBezTo>
                    <a:cubicBezTo>
                      <a:pt x="30" y="15"/>
                      <a:pt x="31" y="14"/>
                      <a:pt x="34" y="14"/>
                    </a:cubicBezTo>
                    <a:cubicBezTo>
                      <a:pt x="37" y="14"/>
                      <a:pt x="40" y="15"/>
                      <a:pt x="43" y="14"/>
                    </a:cubicBezTo>
                    <a:cubicBezTo>
                      <a:pt x="47" y="13"/>
                      <a:pt x="40" y="10"/>
                      <a:pt x="45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1" name="Freeform 711"/>
              <p:cNvSpPr>
                <a:spLocks/>
              </p:cNvSpPr>
              <p:nvPr/>
            </p:nvSpPr>
            <p:spPr bwMode="auto">
              <a:xfrm>
                <a:off x="15776631" y="7679214"/>
                <a:ext cx="159235" cy="92380"/>
              </a:xfrm>
              <a:custGeom>
                <a:avLst/>
                <a:gdLst>
                  <a:gd name="T0" fmla="*/ 2 w 17"/>
                  <a:gd name="T1" fmla="*/ 8 h 10"/>
                  <a:gd name="T2" fmla="*/ 7 w 17"/>
                  <a:gd name="T3" fmla="*/ 9 h 10"/>
                  <a:gd name="T4" fmla="*/ 12 w 17"/>
                  <a:gd name="T5" fmla="*/ 9 h 10"/>
                  <a:gd name="T6" fmla="*/ 16 w 17"/>
                  <a:gd name="T7" fmla="*/ 8 h 10"/>
                  <a:gd name="T8" fmla="*/ 15 w 17"/>
                  <a:gd name="T9" fmla="*/ 3 h 10"/>
                  <a:gd name="T10" fmla="*/ 10 w 17"/>
                  <a:gd name="T11" fmla="*/ 3 h 10"/>
                  <a:gd name="T12" fmla="*/ 6 w 17"/>
                  <a:gd name="T13" fmla="*/ 1 h 10"/>
                  <a:gd name="T14" fmla="*/ 2 w 17"/>
                  <a:gd name="T15" fmla="*/ 8 h 10"/>
                  <a:gd name="T16" fmla="*/ 2 w 17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2" y="8"/>
                    </a:moveTo>
                    <a:cubicBezTo>
                      <a:pt x="3" y="9"/>
                      <a:pt x="6" y="10"/>
                      <a:pt x="7" y="9"/>
                    </a:cubicBezTo>
                    <a:cubicBezTo>
                      <a:pt x="9" y="8"/>
                      <a:pt x="10" y="10"/>
                      <a:pt x="12" y="9"/>
                    </a:cubicBezTo>
                    <a:cubicBezTo>
                      <a:pt x="13" y="9"/>
                      <a:pt x="17" y="9"/>
                      <a:pt x="16" y="8"/>
                    </a:cubicBezTo>
                    <a:cubicBezTo>
                      <a:pt x="15" y="6"/>
                      <a:pt x="14" y="5"/>
                      <a:pt x="15" y="3"/>
                    </a:cubicBezTo>
                    <a:cubicBezTo>
                      <a:pt x="13" y="2"/>
                      <a:pt x="11" y="4"/>
                      <a:pt x="10" y="3"/>
                    </a:cubicBezTo>
                    <a:cubicBezTo>
                      <a:pt x="9" y="2"/>
                      <a:pt x="7" y="0"/>
                      <a:pt x="6" y="1"/>
                    </a:cubicBezTo>
                    <a:cubicBezTo>
                      <a:pt x="4" y="3"/>
                      <a:pt x="0" y="6"/>
                      <a:pt x="2" y="8"/>
                    </a:cubicBezTo>
                    <a:cubicBezTo>
                      <a:pt x="3" y="9"/>
                      <a:pt x="1" y="7"/>
                      <a:pt x="2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2" name="Freeform 712"/>
              <p:cNvSpPr>
                <a:spLocks/>
              </p:cNvSpPr>
              <p:nvPr/>
            </p:nvSpPr>
            <p:spPr bwMode="auto">
              <a:xfrm>
                <a:off x="15410388" y="7574093"/>
                <a:ext cx="347132" cy="216615"/>
              </a:xfrm>
              <a:custGeom>
                <a:avLst/>
                <a:gdLst>
                  <a:gd name="T0" fmla="*/ 1 w 37"/>
                  <a:gd name="T1" fmla="*/ 3 h 23"/>
                  <a:gd name="T2" fmla="*/ 0 w 37"/>
                  <a:gd name="T3" fmla="*/ 9 h 23"/>
                  <a:gd name="T4" fmla="*/ 5 w 37"/>
                  <a:gd name="T5" fmla="*/ 13 h 23"/>
                  <a:gd name="T6" fmla="*/ 7 w 37"/>
                  <a:gd name="T7" fmla="*/ 14 h 23"/>
                  <a:gd name="T8" fmla="*/ 12 w 37"/>
                  <a:gd name="T9" fmla="*/ 15 h 23"/>
                  <a:gd name="T10" fmla="*/ 15 w 37"/>
                  <a:gd name="T11" fmla="*/ 16 h 23"/>
                  <a:gd name="T12" fmla="*/ 19 w 37"/>
                  <a:gd name="T13" fmla="*/ 16 h 23"/>
                  <a:gd name="T14" fmla="*/ 22 w 37"/>
                  <a:gd name="T15" fmla="*/ 19 h 23"/>
                  <a:gd name="T16" fmla="*/ 26 w 37"/>
                  <a:gd name="T17" fmla="*/ 20 h 23"/>
                  <a:gd name="T18" fmla="*/ 29 w 37"/>
                  <a:gd name="T19" fmla="*/ 22 h 23"/>
                  <a:gd name="T20" fmla="*/ 32 w 37"/>
                  <a:gd name="T21" fmla="*/ 20 h 23"/>
                  <a:gd name="T22" fmla="*/ 35 w 37"/>
                  <a:gd name="T23" fmla="*/ 22 h 23"/>
                  <a:gd name="T24" fmla="*/ 37 w 37"/>
                  <a:gd name="T25" fmla="*/ 21 h 23"/>
                  <a:gd name="T26" fmla="*/ 37 w 37"/>
                  <a:gd name="T27" fmla="*/ 18 h 23"/>
                  <a:gd name="T28" fmla="*/ 37 w 37"/>
                  <a:gd name="T29" fmla="*/ 14 h 23"/>
                  <a:gd name="T30" fmla="*/ 32 w 37"/>
                  <a:gd name="T31" fmla="*/ 14 h 23"/>
                  <a:gd name="T32" fmla="*/ 31 w 37"/>
                  <a:gd name="T33" fmla="*/ 13 h 23"/>
                  <a:gd name="T34" fmla="*/ 28 w 37"/>
                  <a:gd name="T35" fmla="*/ 13 h 23"/>
                  <a:gd name="T36" fmla="*/ 26 w 37"/>
                  <a:gd name="T37" fmla="*/ 12 h 23"/>
                  <a:gd name="T38" fmla="*/ 24 w 37"/>
                  <a:gd name="T39" fmla="*/ 12 h 23"/>
                  <a:gd name="T40" fmla="*/ 20 w 37"/>
                  <a:gd name="T41" fmla="*/ 10 h 23"/>
                  <a:gd name="T42" fmla="*/ 18 w 37"/>
                  <a:gd name="T43" fmla="*/ 8 h 23"/>
                  <a:gd name="T44" fmla="*/ 16 w 37"/>
                  <a:gd name="T45" fmla="*/ 7 h 23"/>
                  <a:gd name="T46" fmla="*/ 10 w 37"/>
                  <a:gd name="T47" fmla="*/ 2 h 23"/>
                  <a:gd name="T48" fmla="*/ 8 w 37"/>
                  <a:gd name="T49" fmla="*/ 0 h 23"/>
                  <a:gd name="T50" fmla="*/ 5 w 37"/>
                  <a:gd name="T51" fmla="*/ 2 h 23"/>
                  <a:gd name="T52" fmla="*/ 4 w 37"/>
                  <a:gd name="T53" fmla="*/ 2 h 23"/>
                  <a:gd name="T54" fmla="*/ 1 w 37"/>
                  <a:gd name="T55" fmla="*/ 3 h 23"/>
                  <a:gd name="T56" fmla="*/ 1 w 37"/>
                  <a:gd name="T57" fmla="*/ 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7" h="23">
                    <a:moveTo>
                      <a:pt x="1" y="3"/>
                    </a:moveTo>
                    <a:cubicBezTo>
                      <a:pt x="0" y="4"/>
                      <a:pt x="0" y="8"/>
                      <a:pt x="0" y="9"/>
                    </a:cubicBezTo>
                    <a:cubicBezTo>
                      <a:pt x="1" y="10"/>
                      <a:pt x="4" y="11"/>
                      <a:pt x="5" y="13"/>
                    </a:cubicBezTo>
                    <a:cubicBezTo>
                      <a:pt x="6" y="13"/>
                      <a:pt x="7" y="14"/>
                      <a:pt x="7" y="14"/>
                    </a:cubicBezTo>
                    <a:cubicBezTo>
                      <a:pt x="9" y="15"/>
                      <a:pt x="10" y="14"/>
                      <a:pt x="12" y="15"/>
                    </a:cubicBezTo>
                    <a:cubicBezTo>
                      <a:pt x="13" y="15"/>
                      <a:pt x="14" y="16"/>
                      <a:pt x="15" y="16"/>
                    </a:cubicBezTo>
                    <a:cubicBezTo>
                      <a:pt x="16" y="16"/>
                      <a:pt x="18" y="16"/>
                      <a:pt x="19" y="16"/>
                    </a:cubicBezTo>
                    <a:cubicBezTo>
                      <a:pt x="20" y="17"/>
                      <a:pt x="21" y="18"/>
                      <a:pt x="22" y="19"/>
                    </a:cubicBezTo>
                    <a:cubicBezTo>
                      <a:pt x="23" y="19"/>
                      <a:pt x="25" y="19"/>
                      <a:pt x="26" y="20"/>
                    </a:cubicBezTo>
                    <a:cubicBezTo>
                      <a:pt x="27" y="20"/>
                      <a:pt x="28" y="22"/>
                      <a:pt x="29" y="22"/>
                    </a:cubicBezTo>
                    <a:cubicBezTo>
                      <a:pt x="30" y="22"/>
                      <a:pt x="31" y="20"/>
                      <a:pt x="32" y="20"/>
                    </a:cubicBezTo>
                    <a:cubicBezTo>
                      <a:pt x="33" y="21"/>
                      <a:pt x="33" y="23"/>
                      <a:pt x="35" y="22"/>
                    </a:cubicBezTo>
                    <a:cubicBezTo>
                      <a:pt x="35" y="22"/>
                      <a:pt x="37" y="21"/>
                      <a:pt x="37" y="21"/>
                    </a:cubicBezTo>
                    <a:cubicBezTo>
                      <a:pt x="37" y="20"/>
                      <a:pt x="37" y="19"/>
                      <a:pt x="37" y="18"/>
                    </a:cubicBezTo>
                    <a:cubicBezTo>
                      <a:pt x="36" y="17"/>
                      <a:pt x="37" y="16"/>
                      <a:pt x="37" y="14"/>
                    </a:cubicBezTo>
                    <a:cubicBezTo>
                      <a:pt x="35" y="14"/>
                      <a:pt x="34" y="15"/>
                      <a:pt x="32" y="14"/>
                    </a:cubicBezTo>
                    <a:cubicBezTo>
                      <a:pt x="32" y="14"/>
                      <a:pt x="31" y="13"/>
                      <a:pt x="31" y="13"/>
                    </a:cubicBezTo>
                    <a:cubicBezTo>
                      <a:pt x="30" y="13"/>
                      <a:pt x="29" y="14"/>
                      <a:pt x="28" y="13"/>
                    </a:cubicBezTo>
                    <a:cubicBezTo>
                      <a:pt x="28" y="13"/>
                      <a:pt x="27" y="12"/>
                      <a:pt x="26" y="12"/>
                    </a:cubicBezTo>
                    <a:cubicBezTo>
                      <a:pt x="25" y="12"/>
                      <a:pt x="24" y="14"/>
                      <a:pt x="24" y="12"/>
                    </a:cubicBezTo>
                    <a:cubicBezTo>
                      <a:pt x="22" y="10"/>
                      <a:pt x="21" y="11"/>
                      <a:pt x="20" y="10"/>
                    </a:cubicBezTo>
                    <a:cubicBezTo>
                      <a:pt x="19" y="9"/>
                      <a:pt x="19" y="8"/>
                      <a:pt x="18" y="8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4" y="6"/>
                      <a:pt x="11" y="4"/>
                      <a:pt x="10" y="2"/>
                    </a:cubicBezTo>
                    <a:cubicBezTo>
                      <a:pt x="10" y="1"/>
                      <a:pt x="9" y="0"/>
                      <a:pt x="8" y="0"/>
                    </a:cubicBezTo>
                    <a:cubicBezTo>
                      <a:pt x="6" y="0"/>
                      <a:pt x="6" y="1"/>
                      <a:pt x="5" y="2"/>
                    </a:cubicBezTo>
                    <a:cubicBezTo>
                      <a:pt x="5" y="3"/>
                      <a:pt x="4" y="2"/>
                      <a:pt x="4" y="2"/>
                    </a:cubicBezTo>
                    <a:cubicBezTo>
                      <a:pt x="3" y="3"/>
                      <a:pt x="2" y="3"/>
                      <a:pt x="1" y="3"/>
                    </a:cubicBezTo>
                    <a:cubicBezTo>
                      <a:pt x="0" y="4"/>
                      <a:pt x="2" y="3"/>
                      <a:pt x="1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3" name="Freeform 713"/>
              <p:cNvSpPr>
                <a:spLocks/>
              </p:cNvSpPr>
              <p:nvPr/>
            </p:nvSpPr>
            <p:spPr bwMode="auto">
              <a:xfrm>
                <a:off x="16372171" y="8360921"/>
                <a:ext cx="261145" cy="216615"/>
              </a:xfrm>
              <a:custGeom>
                <a:avLst/>
                <a:gdLst>
                  <a:gd name="T0" fmla="*/ 14 w 28"/>
                  <a:gd name="T1" fmla="*/ 19 h 23"/>
                  <a:gd name="T2" fmla="*/ 19 w 28"/>
                  <a:gd name="T3" fmla="*/ 18 h 23"/>
                  <a:gd name="T4" fmla="*/ 19 w 28"/>
                  <a:gd name="T5" fmla="*/ 15 h 23"/>
                  <a:gd name="T6" fmla="*/ 21 w 28"/>
                  <a:gd name="T7" fmla="*/ 14 h 23"/>
                  <a:gd name="T8" fmla="*/ 24 w 28"/>
                  <a:gd name="T9" fmla="*/ 12 h 23"/>
                  <a:gd name="T10" fmla="*/ 27 w 28"/>
                  <a:gd name="T11" fmla="*/ 9 h 23"/>
                  <a:gd name="T12" fmla="*/ 26 w 28"/>
                  <a:gd name="T13" fmla="*/ 1 h 23"/>
                  <a:gd name="T14" fmla="*/ 22 w 28"/>
                  <a:gd name="T15" fmla="*/ 1 h 23"/>
                  <a:gd name="T16" fmla="*/ 19 w 28"/>
                  <a:gd name="T17" fmla="*/ 2 h 23"/>
                  <a:gd name="T18" fmla="*/ 17 w 28"/>
                  <a:gd name="T19" fmla="*/ 2 h 23"/>
                  <a:gd name="T20" fmla="*/ 3 w 28"/>
                  <a:gd name="T21" fmla="*/ 3 h 23"/>
                  <a:gd name="T22" fmla="*/ 0 w 28"/>
                  <a:gd name="T23" fmla="*/ 7 h 23"/>
                  <a:gd name="T24" fmla="*/ 1 w 28"/>
                  <a:gd name="T25" fmla="*/ 10 h 23"/>
                  <a:gd name="T26" fmla="*/ 3 w 28"/>
                  <a:gd name="T27" fmla="*/ 14 h 23"/>
                  <a:gd name="T28" fmla="*/ 5 w 28"/>
                  <a:gd name="T29" fmla="*/ 18 h 23"/>
                  <a:gd name="T30" fmla="*/ 6 w 28"/>
                  <a:gd name="T31" fmla="*/ 19 h 23"/>
                  <a:gd name="T32" fmla="*/ 7 w 28"/>
                  <a:gd name="T33" fmla="*/ 21 h 23"/>
                  <a:gd name="T34" fmla="*/ 8 w 28"/>
                  <a:gd name="T35" fmla="*/ 23 h 23"/>
                  <a:gd name="T36" fmla="*/ 14 w 28"/>
                  <a:gd name="T37" fmla="*/ 19 h 23"/>
                  <a:gd name="T38" fmla="*/ 14 w 28"/>
                  <a:gd name="T39" fmla="*/ 1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23">
                    <a:moveTo>
                      <a:pt x="14" y="19"/>
                    </a:moveTo>
                    <a:cubicBezTo>
                      <a:pt x="14" y="18"/>
                      <a:pt x="20" y="20"/>
                      <a:pt x="19" y="18"/>
                    </a:cubicBezTo>
                    <a:cubicBezTo>
                      <a:pt x="19" y="18"/>
                      <a:pt x="18" y="15"/>
                      <a:pt x="19" y="15"/>
                    </a:cubicBezTo>
                    <a:cubicBezTo>
                      <a:pt x="20" y="15"/>
                      <a:pt x="21" y="16"/>
                      <a:pt x="21" y="14"/>
                    </a:cubicBezTo>
                    <a:cubicBezTo>
                      <a:pt x="21" y="12"/>
                      <a:pt x="23" y="13"/>
                      <a:pt x="24" y="12"/>
                    </a:cubicBezTo>
                    <a:cubicBezTo>
                      <a:pt x="26" y="12"/>
                      <a:pt x="26" y="10"/>
                      <a:pt x="27" y="9"/>
                    </a:cubicBezTo>
                    <a:cubicBezTo>
                      <a:pt x="28" y="7"/>
                      <a:pt x="25" y="2"/>
                      <a:pt x="26" y="1"/>
                    </a:cubicBezTo>
                    <a:cubicBezTo>
                      <a:pt x="24" y="2"/>
                      <a:pt x="24" y="2"/>
                      <a:pt x="22" y="1"/>
                    </a:cubicBezTo>
                    <a:cubicBezTo>
                      <a:pt x="21" y="0"/>
                      <a:pt x="19" y="2"/>
                      <a:pt x="19" y="2"/>
                    </a:cubicBezTo>
                    <a:cubicBezTo>
                      <a:pt x="19" y="4"/>
                      <a:pt x="17" y="2"/>
                      <a:pt x="17" y="2"/>
                    </a:cubicBezTo>
                    <a:cubicBezTo>
                      <a:pt x="13" y="1"/>
                      <a:pt x="6" y="0"/>
                      <a:pt x="3" y="3"/>
                    </a:cubicBezTo>
                    <a:cubicBezTo>
                      <a:pt x="2" y="4"/>
                      <a:pt x="0" y="5"/>
                      <a:pt x="0" y="7"/>
                    </a:cubicBezTo>
                    <a:cubicBezTo>
                      <a:pt x="0" y="8"/>
                      <a:pt x="1" y="9"/>
                      <a:pt x="1" y="10"/>
                    </a:cubicBezTo>
                    <a:cubicBezTo>
                      <a:pt x="3" y="11"/>
                      <a:pt x="3" y="13"/>
                      <a:pt x="3" y="14"/>
                    </a:cubicBezTo>
                    <a:cubicBezTo>
                      <a:pt x="4" y="16"/>
                      <a:pt x="4" y="17"/>
                      <a:pt x="5" y="18"/>
                    </a:cubicBezTo>
                    <a:cubicBezTo>
                      <a:pt x="5" y="19"/>
                      <a:pt x="6" y="18"/>
                      <a:pt x="6" y="19"/>
                    </a:cubicBezTo>
                    <a:cubicBezTo>
                      <a:pt x="7" y="19"/>
                      <a:pt x="6" y="20"/>
                      <a:pt x="7" y="21"/>
                    </a:cubicBezTo>
                    <a:cubicBezTo>
                      <a:pt x="9" y="21"/>
                      <a:pt x="8" y="22"/>
                      <a:pt x="8" y="23"/>
                    </a:cubicBezTo>
                    <a:cubicBezTo>
                      <a:pt x="8" y="22"/>
                      <a:pt x="14" y="20"/>
                      <a:pt x="14" y="19"/>
                    </a:cubicBezTo>
                    <a:cubicBezTo>
                      <a:pt x="14" y="19"/>
                      <a:pt x="14" y="20"/>
                      <a:pt x="14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4" name="Freeform 714"/>
              <p:cNvSpPr>
                <a:spLocks/>
              </p:cNvSpPr>
              <p:nvPr/>
            </p:nvSpPr>
            <p:spPr bwMode="auto">
              <a:xfrm>
                <a:off x="16270259" y="8743185"/>
                <a:ext cx="207006" cy="245289"/>
              </a:xfrm>
              <a:custGeom>
                <a:avLst/>
                <a:gdLst>
                  <a:gd name="T0" fmla="*/ 10 w 22"/>
                  <a:gd name="T1" fmla="*/ 3 h 26"/>
                  <a:gd name="T2" fmla="*/ 7 w 22"/>
                  <a:gd name="T3" fmla="*/ 4 h 26"/>
                  <a:gd name="T4" fmla="*/ 6 w 22"/>
                  <a:gd name="T5" fmla="*/ 4 h 26"/>
                  <a:gd name="T6" fmla="*/ 5 w 22"/>
                  <a:gd name="T7" fmla="*/ 1 h 26"/>
                  <a:gd name="T8" fmla="*/ 0 w 22"/>
                  <a:gd name="T9" fmla="*/ 0 h 26"/>
                  <a:gd name="T10" fmla="*/ 1 w 22"/>
                  <a:gd name="T11" fmla="*/ 6 h 26"/>
                  <a:gd name="T12" fmla="*/ 4 w 22"/>
                  <a:gd name="T13" fmla="*/ 14 h 26"/>
                  <a:gd name="T14" fmla="*/ 9 w 22"/>
                  <a:gd name="T15" fmla="*/ 21 h 26"/>
                  <a:gd name="T16" fmla="*/ 19 w 22"/>
                  <a:gd name="T17" fmla="*/ 26 h 26"/>
                  <a:gd name="T18" fmla="*/ 20 w 22"/>
                  <a:gd name="T19" fmla="*/ 23 h 26"/>
                  <a:gd name="T20" fmla="*/ 16 w 22"/>
                  <a:gd name="T21" fmla="*/ 14 h 26"/>
                  <a:gd name="T22" fmla="*/ 16 w 22"/>
                  <a:gd name="T23" fmla="*/ 6 h 26"/>
                  <a:gd name="T24" fmla="*/ 10 w 22"/>
                  <a:gd name="T25" fmla="*/ 3 h 26"/>
                  <a:gd name="T26" fmla="*/ 10 w 22"/>
                  <a:gd name="T2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6">
                    <a:moveTo>
                      <a:pt x="10" y="3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3"/>
                      <a:pt x="6" y="4"/>
                      <a:pt x="6" y="4"/>
                    </a:cubicBezTo>
                    <a:cubicBezTo>
                      <a:pt x="5" y="4"/>
                      <a:pt x="5" y="2"/>
                      <a:pt x="5" y="1"/>
                    </a:cubicBezTo>
                    <a:cubicBezTo>
                      <a:pt x="4" y="0"/>
                      <a:pt x="2" y="0"/>
                      <a:pt x="0" y="0"/>
                    </a:cubicBezTo>
                    <a:cubicBezTo>
                      <a:pt x="1" y="1"/>
                      <a:pt x="1" y="4"/>
                      <a:pt x="1" y="6"/>
                    </a:cubicBezTo>
                    <a:cubicBezTo>
                      <a:pt x="2" y="8"/>
                      <a:pt x="3" y="11"/>
                      <a:pt x="4" y="14"/>
                    </a:cubicBezTo>
                    <a:cubicBezTo>
                      <a:pt x="6" y="16"/>
                      <a:pt x="7" y="19"/>
                      <a:pt x="9" y="21"/>
                    </a:cubicBezTo>
                    <a:cubicBezTo>
                      <a:pt x="12" y="22"/>
                      <a:pt x="15" y="26"/>
                      <a:pt x="19" y="26"/>
                    </a:cubicBezTo>
                    <a:cubicBezTo>
                      <a:pt x="22" y="26"/>
                      <a:pt x="21" y="25"/>
                      <a:pt x="20" y="23"/>
                    </a:cubicBezTo>
                    <a:cubicBezTo>
                      <a:pt x="18" y="20"/>
                      <a:pt x="16" y="18"/>
                      <a:pt x="16" y="14"/>
                    </a:cubicBezTo>
                    <a:cubicBezTo>
                      <a:pt x="16" y="11"/>
                      <a:pt x="18" y="9"/>
                      <a:pt x="16" y="6"/>
                    </a:cubicBezTo>
                    <a:cubicBezTo>
                      <a:pt x="15" y="5"/>
                      <a:pt x="11" y="0"/>
                      <a:pt x="10" y="3"/>
                    </a:cubicBezTo>
                    <a:cubicBezTo>
                      <a:pt x="9" y="4"/>
                      <a:pt x="10" y="2"/>
                      <a:pt x="10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5" name="Freeform 715"/>
              <p:cNvSpPr>
                <a:spLocks/>
              </p:cNvSpPr>
              <p:nvPr/>
            </p:nvSpPr>
            <p:spPr bwMode="auto">
              <a:xfrm>
                <a:off x="15104655" y="6264832"/>
                <a:ext cx="2799367" cy="1825318"/>
              </a:xfrm>
              <a:custGeom>
                <a:avLst/>
                <a:gdLst>
                  <a:gd name="T0" fmla="*/ 279 w 300"/>
                  <a:gd name="T1" fmla="*/ 37 h 195"/>
                  <a:gd name="T2" fmla="*/ 244 w 300"/>
                  <a:gd name="T3" fmla="*/ 1 h 195"/>
                  <a:gd name="T4" fmla="*/ 223 w 300"/>
                  <a:gd name="T5" fmla="*/ 18 h 195"/>
                  <a:gd name="T6" fmla="*/ 214 w 300"/>
                  <a:gd name="T7" fmla="*/ 27 h 195"/>
                  <a:gd name="T8" fmla="*/ 205 w 300"/>
                  <a:gd name="T9" fmla="*/ 39 h 195"/>
                  <a:gd name="T10" fmla="*/ 224 w 300"/>
                  <a:gd name="T11" fmla="*/ 46 h 195"/>
                  <a:gd name="T12" fmla="*/ 197 w 300"/>
                  <a:gd name="T13" fmla="*/ 55 h 195"/>
                  <a:gd name="T14" fmla="*/ 180 w 300"/>
                  <a:gd name="T15" fmla="*/ 66 h 195"/>
                  <a:gd name="T16" fmla="*/ 146 w 300"/>
                  <a:gd name="T17" fmla="*/ 75 h 195"/>
                  <a:gd name="T18" fmla="*/ 121 w 300"/>
                  <a:gd name="T19" fmla="*/ 70 h 195"/>
                  <a:gd name="T20" fmla="*/ 94 w 300"/>
                  <a:gd name="T21" fmla="*/ 56 h 195"/>
                  <a:gd name="T22" fmla="*/ 66 w 300"/>
                  <a:gd name="T23" fmla="*/ 30 h 195"/>
                  <a:gd name="T24" fmla="*/ 56 w 300"/>
                  <a:gd name="T25" fmla="*/ 44 h 195"/>
                  <a:gd name="T26" fmla="*/ 44 w 300"/>
                  <a:gd name="T27" fmla="*/ 51 h 195"/>
                  <a:gd name="T28" fmla="*/ 34 w 300"/>
                  <a:gd name="T29" fmla="*/ 63 h 195"/>
                  <a:gd name="T30" fmla="*/ 28 w 300"/>
                  <a:gd name="T31" fmla="*/ 76 h 195"/>
                  <a:gd name="T32" fmla="*/ 11 w 300"/>
                  <a:gd name="T33" fmla="*/ 84 h 195"/>
                  <a:gd name="T34" fmla="*/ 1 w 300"/>
                  <a:gd name="T35" fmla="*/ 91 h 195"/>
                  <a:gd name="T36" fmla="*/ 7 w 300"/>
                  <a:gd name="T37" fmla="*/ 103 h 195"/>
                  <a:gd name="T38" fmla="*/ 23 w 300"/>
                  <a:gd name="T39" fmla="*/ 111 h 195"/>
                  <a:gd name="T40" fmla="*/ 27 w 300"/>
                  <a:gd name="T41" fmla="*/ 121 h 195"/>
                  <a:gd name="T42" fmla="*/ 27 w 300"/>
                  <a:gd name="T43" fmla="*/ 135 h 195"/>
                  <a:gd name="T44" fmla="*/ 40 w 300"/>
                  <a:gd name="T45" fmla="*/ 140 h 195"/>
                  <a:gd name="T46" fmla="*/ 62 w 300"/>
                  <a:gd name="T47" fmla="*/ 154 h 195"/>
                  <a:gd name="T48" fmla="*/ 74 w 300"/>
                  <a:gd name="T49" fmla="*/ 156 h 195"/>
                  <a:gd name="T50" fmla="*/ 92 w 300"/>
                  <a:gd name="T51" fmla="*/ 151 h 195"/>
                  <a:gd name="T52" fmla="*/ 106 w 300"/>
                  <a:gd name="T53" fmla="*/ 146 h 195"/>
                  <a:gd name="T54" fmla="*/ 116 w 300"/>
                  <a:gd name="T55" fmla="*/ 155 h 195"/>
                  <a:gd name="T56" fmla="*/ 117 w 300"/>
                  <a:gd name="T57" fmla="*/ 166 h 195"/>
                  <a:gd name="T58" fmla="*/ 119 w 300"/>
                  <a:gd name="T59" fmla="*/ 178 h 195"/>
                  <a:gd name="T60" fmla="*/ 125 w 300"/>
                  <a:gd name="T61" fmla="*/ 187 h 195"/>
                  <a:gd name="T62" fmla="*/ 134 w 300"/>
                  <a:gd name="T63" fmla="*/ 186 h 195"/>
                  <a:gd name="T64" fmla="*/ 143 w 300"/>
                  <a:gd name="T65" fmla="*/ 182 h 195"/>
                  <a:gd name="T66" fmla="*/ 155 w 300"/>
                  <a:gd name="T67" fmla="*/ 180 h 195"/>
                  <a:gd name="T68" fmla="*/ 168 w 300"/>
                  <a:gd name="T69" fmla="*/ 186 h 195"/>
                  <a:gd name="T70" fmla="*/ 175 w 300"/>
                  <a:gd name="T71" fmla="*/ 195 h 195"/>
                  <a:gd name="T72" fmla="*/ 189 w 300"/>
                  <a:gd name="T73" fmla="*/ 186 h 195"/>
                  <a:gd name="T74" fmla="*/ 202 w 300"/>
                  <a:gd name="T75" fmla="*/ 182 h 195"/>
                  <a:gd name="T76" fmla="*/ 215 w 300"/>
                  <a:gd name="T77" fmla="*/ 173 h 195"/>
                  <a:gd name="T78" fmla="*/ 221 w 300"/>
                  <a:gd name="T79" fmla="*/ 164 h 195"/>
                  <a:gd name="T80" fmla="*/ 228 w 300"/>
                  <a:gd name="T81" fmla="*/ 156 h 195"/>
                  <a:gd name="T82" fmla="*/ 232 w 300"/>
                  <a:gd name="T83" fmla="*/ 149 h 195"/>
                  <a:gd name="T84" fmla="*/ 236 w 300"/>
                  <a:gd name="T85" fmla="*/ 143 h 195"/>
                  <a:gd name="T86" fmla="*/ 231 w 300"/>
                  <a:gd name="T87" fmla="*/ 139 h 195"/>
                  <a:gd name="T88" fmla="*/ 229 w 300"/>
                  <a:gd name="T89" fmla="*/ 132 h 195"/>
                  <a:gd name="T90" fmla="*/ 221 w 300"/>
                  <a:gd name="T91" fmla="*/ 115 h 195"/>
                  <a:gd name="T92" fmla="*/ 229 w 300"/>
                  <a:gd name="T93" fmla="*/ 106 h 195"/>
                  <a:gd name="T94" fmla="*/ 238 w 300"/>
                  <a:gd name="T95" fmla="*/ 102 h 195"/>
                  <a:gd name="T96" fmla="*/ 220 w 300"/>
                  <a:gd name="T97" fmla="*/ 102 h 195"/>
                  <a:gd name="T98" fmla="*/ 221 w 300"/>
                  <a:gd name="T99" fmla="*/ 90 h 195"/>
                  <a:gd name="T100" fmla="*/ 234 w 300"/>
                  <a:gd name="T101" fmla="*/ 87 h 195"/>
                  <a:gd name="T102" fmla="*/ 238 w 300"/>
                  <a:gd name="T103" fmla="*/ 89 h 195"/>
                  <a:gd name="T104" fmla="*/ 259 w 300"/>
                  <a:gd name="T105" fmla="*/ 77 h 195"/>
                  <a:gd name="T106" fmla="*/ 271 w 300"/>
                  <a:gd name="T107" fmla="*/ 72 h 195"/>
                  <a:gd name="T108" fmla="*/ 281 w 300"/>
                  <a:gd name="T109" fmla="*/ 60 h 195"/>
                  <a:gd name="T110" fmla="*/ 295 w 300"/>
                  <a:gd name="T111" fmla="*/ 47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00" h="195">
                    <a:moveTo>
                      <a:pt x="298" y="37"/>
                    </a:moveTo>
                    <a:cubicBezTo>
                      <a:pt x="298" y="35"/>
                      <a:pt x="294" y="36"/>
                      <a:pt x="293" y="37"/>
                    </a:cubicBezTo>
                    <a:cubicBezTo>
                      <a:pt x="291" y="37"/>
                      <a:pt x="290" y="38"/>
                      <a:pt x="288" y="39"/>
                    </a:cubicBezTo>
                    <a:cubicBezTo>
                      <a:pt x="286" y="40"/>
                      <a:pt x="279" y="40"/>
                      <a:pt x="279" y="37"/>
                    </a:cubicBezTo>
                    <a:cubicBezTo>
                      <a:pt x="277" y="33"/>
                      <a:pt x="276" y="31"/>
                      <a:pt x="272" y="29"/>
                    </a:cubicBezTo>
                    <a:cubicBezTo>
                      <a:pt x="269" y="28"/>
                      <a:pt x="263" y="28"/>
                      <a:pt x="262" y="24"/>
                    </a:cubicBezTo>
                    <a:cubicBezTo>
                      <a:pt x="261" y="18"/>
                      <a:pt x="259" y="11"/>
                      <a:pt x="255" y="6"/>
                    </a:cubicBezTo>
                    <a:cubicBezTo>
                      <a:pt x="252" y="3"/>
                      <a:pt x="248" y="3"/>
                      <a:pt x="244" y="1"/>
                    </a:cubicBezTo>
                    <a:cubicBezTo>
                      <a:pt x="240" y="0"/>
                      <a:pt x="233" y="1"/>
                      <a:pt x="229" y="3"/>
                    </a:cubicBezTo>
                    <a:cubicBezTo>
                      <a:pt x="228" y="4"/>
                      <a:pt x="226" y="5"/>
                      <a:pt x="225" y="6"/>
                    </a:cubicBezTo>
                    <a:cubicBezTo>
                      <a:pt x="225" y="7"/>
                      <a:pt x="228" y="7"/>
                      <a:pt x="228" y="8"/>
                    </a:cubicBezTo>
                    <a:cubicBezTo>
                      <a:pt x="229" y="12"/>
                      <a:pt x="224" y="15"/>
                      <a:pt x="223" y="18"/>
                    </a:cubicBezTo>
                    <a:cubicBezTo>
                      <a:pt x="222" y="19"/>
                      <a:pt x="222" y="20"/>
                      <a:pt x="222" y="21"/>
                    </a:cubicBezTo>
                    <a:cubicBezTo>
                      <a:pt x="222" y="22"/>
                      <a:pt x="222" y="22"/>
                      <a:pt x="222" y="23"/>
                    </a:cubicBezTo>
                    <a:cubicBezTo>
                      <a:pt x="222" y="25"/>
                      <a:pt x="219" y="25"/>
                      <a:pt x="217" y="26"/>
                    </a:cubicBezTo>
                    <a:cubicBezTo>
                      <a:pt x="216" y="26"/>
                      <a:pt x="215" y="27"/>
                      <a:pt x="214" y="27"/>
                    </a:cubicBezTo>
                    <a:cubicBezTo>
                      <a:pt x="213" y="27"/>
                      <a:pt x="208" y="25"/>
                      <a:pt x="208" y="25"/>
                    </a:cubicBezTo>
                    <a:cubicBezTo>
                      <a:pt x="207" y="27"/>
                      <a:pt x="206" y="30"/>
                      <a:pt x="205" y="32"/>
                    </a:cubicBezTo>
                    <a:cubicBezTo>
                      <a:pt x="205" y="33"/>
                      <a:pt x="204" y="34"/>
                      <a:pt x="204" y="35"/>
                    </a:cubicBezTo>
                    <a:cubicBezTo>
                      <a:pt x="204" y="35"/>
                      <a:pt x="202" y="41"/>
                      <a:pt x="205" y="39"/>
                    </a:cubicBezTo>
                    <a:cubicBezTo>
                      <a:pt x="206" y="38"/>
                      <a:pt x="206" y="38"/>
                      <a:pt x="208" y="38"/>
                    </a:cubicBezTo>
                    <a:cubicBezTo>
                      <a:pt x="209" y="38"/>
                      <a:pt x="211" y="40"/>
                      <a:pt x="212" y="39"/>
                    </a:cubicBezTo>
                    <a:cubicBezTo>
                      <a:pt x="216" y="36"/>
                      <a:pt x="219" y="38"/>
                      <a:pt x="222" y="42"/>
                    </a:cubicBezTo>
                    <a:cubicBezTo>
                      <a:pt x="223" y="43"/>
                      <a:pt x="225" y="45"/>
                      <a:pt x="224" y="46"/>
                    </a:cubicBezTo>
                    <a:cubicBezTo>
                      <a:pt x="224" y="46"/>
                      <a:pt x="220" y="45"/>
                      <a:pt x="219" y="45"/>
                    </a:cubicBezTo>
                    <a:cubicBezTo>
                      <a:pt x="216" y="46"/>
                      <a:pt x="212" y="46"/>
                      <a:pt x="209" y="47"/>
                    </a:cubicBezTo>
                    <a:cubicBezTo>
                      <a:pt x="206" y="48"/>
                      <a:pt x="206" y="54"/>
                      <a:pt x="202" y="54"/>
                    </a:cubicBezTo>
                    <a:cubicBezTo>
                      <a:pt x="200" y="54"/>
                      <a:pt x="198" y="53"/>
                      <a:pt x="197" y="55"/>
                    </a:cubicBezTo>
                    <a:cubicBezTo>
                      <a:pt x="196" y="56"/>
                      <a:pt x="194" y="58"/>
                      <a:pt x="192" y="58"/>
                    </a:cubicBezTo>
                    <a:cubicBezTo>
                      <a:pt x="189" y="57"/>
                      <a:pt x="183" y="53"/>
                      <a:pt x="182" y="59"/>
                    </a:cubicBezTo>
                    <a:cubicBezTo>
                      <a:pt x="182" y="61"/>
                      <a:pt x="184" y="62"/>
                      <a:pt x="184" y="63"/>
                    </a:cubicBezTo>
                    <a:cubicBezTo>
                      <a:pt x="184" y="65"/>
                      <a:pt x="181" y="65"/>
                      <a:pt x="180" y="66"/>
                    </a:cubicBezTo>
                    <a:cubicBezTo>
                      <a:pt x="177" y="69"/>
                      <a:pt x="176" y="72"/>
                      <a:pt x="172" y="72"/>
                    </a:cubicBezTo>
                    <a:cubicBezTo>
                      <a:pt x="167" y="72"/>
                      <a:pt x="162" y="72"/>
                      <a:pt x="157" y="73"/>
                    </a:cubicBezTo>
                    <a:cubicBezTo>
                      <a:pt x="155" y="74"/>
                      <a:pt x="151" y="78"/>
                      <a:pt x="150" y="77"/>
                    </a:cubicBezTo>
                    <a:cubicBezTo>
                      <a:pt x="148" y="77"/>
                      <a:pt x="147" y="75"/>
                      <a:pt x="146" y="75"/>
                    </a:cubicBezTo>
                    <a:cubicBezTo>
                      <a:pt x="144" y="75"/>
                      <a:pt x="143" y="75"/>
                      <a:pt x="141" y="75"/>
                    </a:cubicBezTo>
                    <a:cubicBezTo>
                      <a:pt x="139" y="74"/>
                      <a:pt x="137" y="74"/>
                      <a:pt x="135" y="72"/>
                    </a:cubicBezTo>
                    <a:cubicBezTo>
                      <a:pt x="133" y="71"/>
                      <a:pt x="132" y="71"/>
                      <a:pt x="131" y="70"/>
                    </a:cubicBezTo>
                    <a:cubicBezTo>
                      <a:pt x="127" y="70"/>
                      <a:pt x="125" y="70"/>
                      <a:pt x="121" y="70"/>
                    </a:cubicBezTo>
                    <a:cubicBezTo>
                      <a:pt x="118" y="70"/>
                      <a:pt x="113" y="71"/>
                      <a:pt x="109" y="70"/>
                    </a:cubicBezTo>
                    <a:cubicBezTo>
                      <a:pt x="108" y="70"/>
                      <a:pt x="107" y="68"/>
                      <a:pt x="107" y="67"/>
                    </a:cubicBezTo>
                    <a:cubicBezTo>
                      <a:pt x="105" y="65"/>
                      <a:pt x="104" y="63"/>
                      <a:pt x="102" y="61"/>
                    </a:cubicBezTo>
                    <a:cubicBezTo>
                      <a:pt x="99" y="59"/>
                      <a:pt x="97" y="56"/>
                      <a:pt x="94" y="56"/>
                    </a:cubicBezTo>
                    <a:cubicBezTo>
                      <a:pt x="92" y="56"/>
                      <a:pt x="81" y="56"/>
                      <a:pt x="83" y="52"/>
                    </a:cubicBezTo>
                    <a:cubicBezTo>
                      <a:pt x="85" y="48"/>
                      <a:pt x="84" y="41"/>
                      <a:pt x="79" y="38"/>
                    </a:cubicBezTo>
                    <a:cubicBezTo>
                      <a:pt x="75" y="35"/>
                      <a:pt x="70" y="35"/>
                      <a:pt x="69" y="29"/>
                    </a:cubicBezTo>
                    <a:cubicBezTo>
                      <a:pt x="68" y="30"/>
                      <a:pt x="67" y="29"/>
                      <a:pt x="66" y="30"/>
                    </a:cubicBezTo>
                    <a:cubicBezTo>
                      <a:pt x="65" y="31"/>
                      <a:pt x="65" y="31"/>
                      <a:pt x="65" y="32"/>
                    </a:cubicBezTo>
                    <a:cubicBezTo>
                      <a:pt x="63" y="35"/>
                      <a:pt x="60" y="34"/>
                      <a:pt x="59" y="37"/>
                    </a:cubicBezTo>
                    <a:cubicBezTo>
                      <a:pt x="59" y="39"/>
                      <a:pt x="61" y="41"/>
                      <a:pt x="60" y="42"/>
                    </a:cubicBezTo>
                    <a:cubicBezTo>
                      <a:pt x="59" y="43"/>
                      <a:pt x="57" y="44"/>
                      <a:pt x="56" y="44"/>
                    </a:cubicBezTo>
                    <a:cubicBezTo>
                      <a:pt x="55" y="45"/>
                      <a:pt x="54" y="43"/>
                      <a:pt x="53" y="44"/>
                    </a:cubicBezTo>
                    <a:cubicBezTo>
                      <a:pt x="51" y="44"/>
                      <a:pt x="50" y="43"/>
                      <a:pt x="48" y="42"/>
                    </a:cubicBezTo>
                    <a:cubicBezTo>
                      <a:pt x="47" y="41"/>
                      <a:pt x="46" y="46"/>
                      <a:pt x="45" y="47"/>
                    </a:cubicBezTo>
                    <a:cubicBezTo>
                      <a:pt x="45" y="48"/>
                      <a:pt x="44" y="50"/>
                      <a:pt x="44" y="51"/>
                    </a:cubicBezTo>
                    <a:cubicBezTo>
                      <a:pt x="44" y="53"/>
                      <a:pt x="45" y="53"/>
                      <a:pt x="45" y="54"/>
                    </a:cubicBezTo>
                    <a:cubicBezTo>
                      <a:pt x="45" y="56"/>
                      <a:pt x="39" y="54"/>
                      <a:pt x="39" y="54"/>
                    </a:cubicBezTo>
                    <a:cubicBezTo>
                      <a:pt x="37" y="55"/>
                      <a:pt x="33" y="55"/>
                      <a:pt x="32" y="56"/>
                    </a:cubicBezTo>
                    <a:cubicBezTo>
                      <a:pt x="33" y="55"/>
                      <a:pt x="34" y="62"/>
                      <a:pt x="34" y="63"/>
                    </a:cubicBezTo>
                    <a:cubicBezTo>
                      <a:pt x="35" y="64"/>
                      <a:pt x="36" y="65"/>
                      <a:pt x="37" y="66"/>
                    </a:cubicBezTo>
                    <a:cubicBezTo>
                      <a:pt x="37" y="67"/>
                      <a:pt x="34" y="69"/>
                      <a:pt x="33" y="70"/>
                    </a:cubicBezTo>
                    <a:cubicBezTo>
                      <a:pt x="32" y="71"/>
                      <a:pt x="33" y="74"/>
                      <a:pt x="32" y="74"/>
                    </a:cubicBezTo>
                    <a:cubicBezTo>
                      <a:pt x="31" y="75"/>
                      <a:pt x="29" y="75"/>
                      <a:pt x="28" y="76"/>
                    </a:cubicBezTo>
                    <a:cubicBezTo>
                      <a:pt x="26" y="77"/>
                      <a:pt x="25" y="78"/>
                      <a:pt x="24" y="79"/>
                    </a:cubicBezTo>
                    <a:cubicBezTo>
                      <a:pt x="22" y="79"/>
                      <a:pt x="21" y="79"/>
                      <a:pt x="19" y="80"/>
                    </a:cubicBezTo>
                    <a:cubicBezTo>
                      <a:pt x="17" y="80"/>
                      <a:pt x="16" y="81"/>
                      <a:pt x="15" y="83"/>
                    </a:cubicBezTo>
                    <a:cubicBezTo>
                      <a:pt x="15" y="83"/>
                      <a:pt x="11" y="84"/>
                      <a:pt x="11" y="84"/>
                    </a:cubicBezTo>
                    <a:cubicBezTo>
                      <a:pt x="11" y="84"/>
                      <a:pt x="11" y="83"/>
                      <a:pt x="11" y="83"/>
                    </a:cubicBezTo>
                    <a:cubicBezTo>
                      <a:pt x="10" y="83"/>
                      <a:pt x="9" y="83"/>
                      <a:pt x="7" y="83"/>
                    </a:cubicBezTo>
                    <a:cubicBezTo>
                      <a:pt x="6" y="83"/>
                      <a:pt x="3" y="85"/>
                      <a:pt x="3" y="86"/>
                    </a:cubicBezTo>
                    <a:cubicBezTo>
                      <a:pt x="2" y="88"/>
                      <a:pt x="1" y="90"/>
                      <a:pt x="1" y="91"/>
                    </a:cubicBezTo>
                    <a:cubicBezTo>
                      <a:pt x="0" y="93"/>
                      <a:pt x="3" y="95"/>
                      <a:pt x="4" y="95"/>
                    </a:cubicBezTo>
                    <a:cubicBezTo>
                      <a:pt x="7" y="95"/>
                      <a:pt x="6" y="95"/>
                      <a:pt x="7" y="98"/>
                    </a:cubicBezTo>
                    <a:cubicBezTo>
                      <a:pt x="7" y="99"/>
                      <a:pt x="8" y="99"/>
                      <a:pt x="8" y="101"/>
                    </a:cubicBezTo>
                    <a:cubicBezTo>
                      <a:pt x="8" y="101"/>
                      <a:pt x="7" y="103"/>
                      <a:pt x="7" y="103"/>
                    </a:cubicBezTo>
                    <a:cubicBezTo>
                      <a:pt x="9" y="104"/>
                      <a:pt x="10" y="104"/>
                      <a:pt x="11" y="105"/>
                    </a:cubicBezTo>
                    <a:cubicBezTo>
                      <a:pt x="13" y="107"/>
                      <a:pt x="12" y="109"/>
                      <a:pt x="14" y="110"/>
                    </a:cubicBezTo>
                    <a:cubicBezTo>
                      <a:pt x="16" y="111"/>
                      <a:pt x="18" y="112"/>
                      <a:pt x="20" y="113"/>
                    </a:cubicBezTo>
                    <a:cubicBezTo>
                      <a:pt x="21" y="113"/>
                      <a:pt x="22" y="112"/>
                      <a:pt x="23" y="111"/>
                    </a:cubicBezTo>
                    <a:cubicBezTo>
                      <a:pt x="26" y="109"/>
                      <a:pt x="31" y="110"/>
                      <a:pt x="33" y="113"/>
                    </a:cubicBezTo>
                    <a:cubicBezTo>
                      <a:pt x="34" y="115"/>
                      <a:pt x="32" y="116"/>
                      <a:pt x="31" y="117"/>
                    </a:cubicBezTo>
                    <a:cubicBezTo>
                      <a:pt x="30" y="118"/>
                      <a:pt x="30" y="118"/>
                      <a:pt x="30" y="119"/>
                    </a:cubicBezTo>
                    <a:cubicBezTo>
                      <a:pt x="29" y="121"/>
                      <a:pt x="28" y="121"/>
                      <a:pt x="27" y="121"/>
                    </a:cubicBezTo>
                    <a:cubicBezTo>
                      <a:pt x="24" y="123"/>
                      <a:pt x="32" y="126"/>
                      <a:pt x="29" y="128"/>
                    </a:cubicBezTo>
                    <a:cubicBezTo>
                      <a:pt x="28" y="130"/>
                      <a:pt x="27" y="129"/>
                      <a:pt x="25" y="129"/>
                    </a:cubicBezTo>
                    <a:cubicBezTo>
                      <a:pt x="21" y="128"/>
                      <a:pt x="26" y="132"/>
                      <a:pt x="26" y="132"/>
                    </a:cubicBezTo>
                    <a:cubicBezTo>
                      <a:pt x="26" y="134"/>
                      <a:pt x="25" y="135"/>
                      <a:pt x="27" y="135"/>
                    </a:cubicBezTo>
                    <a:cubicBezTo>
                      <a:pt x="29" y="136"/>
                      <a:pt x="29" y="137"/>
                      <a:pt x="31" y="138"/>
                    </a:cubicBezTo>
                    <a:cubicBezTo>
                      <a:pt x="33" y="138"/>
                      <a:pt x="34" y="140"/>
                      <a:pt x="36" y="141"/>
                    </a:cubicBezTo>
                    <a:cubicBezTo>
                      <a:pt x="36" y="141"/>
                      <a:pt x="37" y="142"/>
                      <a:pt x="38" y="142"/>
                    </a:cubicBezTo>
                    <a:cubicBezTo>
                      <a:pt x="39" y="142"/>
                      <a:pt x="38" y="140"/>
                      <a:pt x="40" y="140"/>
                    </a:cubicBezTo>
                    <a:cubicBezTo>
                      <a:pt x="44" y="140"/>
                      <a:pt x="46" y="147"/>
                      <a:pt x="50" y="147"/>
                    </a:cubicBezTo>
                    <a:cubicBezTo>
                      <a:pt x="52" y="147"/>
                      <a:pt x="52" y="150"/>
                      <a:pt x="54" y="150"/>
                    </a:cubicBezTo>
                    <a:cubicBezTo>
                      <a:pt x="56" y="151"/>
                      <a:pt x="57" y="153"/>
                      <a:pt x="58" y="153"/>
                    </a:cubicBezTo>
                    <a:cubicBezTo>
                      <a:pt x="60" y="151"/>
                      <a:pt x="60" y="154"/>
                      <a:pt x="62" y="154"/>
                    </a:cubicBezTo>
                    <a:cubicBezTo>
                      <a:pt x="63" y="154"/>
                      <a:pt x="63" y="153"/>
                      <a:pt x="64" y="153"/>
                    </a:cubicBezTo>
                    <a:cubicBezTo>
                      <a:pt x="65" y="153"/>
                      <a:pt x="65" y="154"/>
                      <a:pt x="66" y="155"/>
                    </a:cubicBezTo>
                    <a:cubicBezTo>
                      <a:pt x="68" y="155"/>
                      <a:pt x="70" y="155"/>
                      <a:pt x="72" y="154"/>
                    </a:cubicBezTo>
                    <a:cubicBezTo>
                      <a:pt x="75" y="153"/>
                      <a:pt x="73" y="155"/>
                      <a:pt x="74" y="156"/>
                    </a:cubicBezTo>
                    <a:cubicBezTo>
                      <a:pt x="74" y="156"/>
                      <a:pt x="76" y="153"/>
                      <a:pt x="77" y="153"/>
                    </a:cubicBezTo>
                    <a:cubicBezTo>
                      <a:pt x="78" y="152"/>
                      <a:pt x="80" y="152"/>
                      <a:pt x="81" y="153"/>
                    </a:cubicBezTo>
                    <a:cubicBezTo>
                      <a:pt x="83" y="155"/>
                      <a:pt x="85" y="153"/>
                      <a:pt x="87" y="154"/>
                    </a:cubicBezTo>
                    <a:cubicBezTo>
                      <a:pt x="89" y="155"/>
                      <a:pt x="91" y="153"/>
                      <a:pt x="92" y="151"/>
                    </a:cubicBezTo>
                    <a:cubicBezTo>
                      <a:pt x="93" y="151"/>
                      <a:pt x="93" y="150"/>
                      <a:pt x="94" y="150"/>
                    </a:cubicBezTo>
                    <a:cubicBezTo>
                      <a:pt x="95" y="149"/>
                      <a:pt x="96" y="150"/>
                      <a:pt x="97" y="149"/>
                    </a:cubicBezTo>
                    <a:cubicBezTo>
                      <a:pt x="98" y="148"/>
                      <a:pt x="99" y="146"/>
                      <a:pt x="101" y="147"/>
                    </a:cubicBezTo>
                    <a:cubicBezTo>
                      <a:pt x="103" y="148"/>
                      <a:pt x="103" y="148"/>
                      <a:pt x="106" y="146"/>
                    </a:cubicBezTo>
                    <a:cubicBezTo>
                      <a:pt x="107" y="145"/>
                      <a:pt x="109" y="148"/>
                      <a:pt x="109" y="149"/>
                    </a:cubicBezTo>
                    <a:cubicBezTo>
                      <a:pt x="108" y="151"/>
                      <a:pt x="106" y="152"/>
                      <a:pt x="108" y="152"/>
                    </a:cubicBezTo>
                    <a:cubicBezTo>
                      <a:pt x="111" y="152"/>
                      <a:pt x="111" y="152"/>
                      <a:pt x="114" y="151"/>
                    </a:cubicBezTo>
                    <a:cubicBezTo>
                      <a:pt x="115" y="151"/>
                      <a:pt x="116" y="154"/>
                      <a:pt x="116" y="155"/>
                    </a:cubicBezTo>
                    <a:cubicBezTo>
                      <a:pt x="116" y="155"/>
                      <a:pt x="116" y="157"/>
                      <a:pt x="117" y="156"/>
                    </a:cubicBezTo>
                    <a:cubicBezTo>
                      <a:pt x="117" y="156"/>
                      <a:pt x="119" y="156"/>
                      <a:pt x="119" y="157"/>
                    </a:cubicBezTo>
                    <a:cubicBezTo>
                      <a:pt x="119" y="158"/>
                      <a:pt x="117" y="159"/>
                      <a:pt x="118" y="160"/>
                    </a:cubicBezTo>
                    <a:cubicBezTo>
                      <a:pt x="119" y="162"/>
                      <a:pt x="118" y="165"/>
                      <a:pt x="117" y="166"/>
                    </a:cubicBezTo>
                    <a:cubicBezTo>
                      <a:pt x="116" y="168"/>
                      <a:pt x="114" y="169"/>
                      <a:pt x="113" y="170"/>
                    </a:cubicBezTo>
                    <a:cubicBezTo>
                      <a:pt x="113" y="171"/>
                      <a:pt x="113" y="176"/>
                      <a:pt x="112" y="175"/>
                    </a:cubicBezTo>
                    <a:cubicBezTo>
                      <a:pt x="113" y="176"/>
                      <a:pt x="119" y="173"/>
                      <a:pt x="120" y="175"/>
                    </a:cubicBezTo>
                    <a:cubicBezTo>
                      <a:pt x="120" y="175"/>
                      <a:pt x="118" y="176"/>
                      <a:pt x="119" y="178"/>
                    </a:cubicBezTo>
                    <a:cubicBezTo>
                      <a:pt x="120" y="180"/>
                      <a:pt x="123" y="180"/>
                      <a:pt x="122" y="181"/>
                    </a:cubicBezTo>
                    <a:cubicBezTo>
                      <a:pt x="122" y="182"/>
                      <a:pt x="121" y="184"/>
                      <a:pt x="121" y="185"/>
                    </a:cubicBezTo>
                    <a:cubicBezTo>
                      <a:pt x="122" y="186"/>
                      <a:pt x="125" y="185"/>
                      <a:pt x="125" y="186"/>
                    </a:cubicBezTo>
                    <a:cubicBezTo>
                      <a:pt x="125" y="186"/>
                      <a:pt x="125" y="187"/>
                      <a:pt x="125" y="187"/>
                    </a:cubicBezTo>
                    <a:cubicBezTo>
                      <a:pt x="125" y="189"/>
                      <a:pt x="126" y="188"/>
                      <a:pt x="127" y="188"/>
                    </a:cubicBezTo>
                    <a:cubicBezTo>
                      <a:pt x="128" y="188"/>
                      <a:pt x="129" y="187"/>
                      <a:pt x="130" y="188"/>
                    </a:cubicBezTo>
                    <a:cubicBezTo>
                      <a:pt x="131" y="188"/>
                      <a:pt x="132" y="189"/>
                      <a:pt x="133" y="190"/>
                    </a:cubicBezTo>
                    <a:cubicBezTo>
                      <a:pt x="135" y="191"/>
                      <a:pt x="134" y="187"/>
                      <a:pt x="134" y="186"/>
                    </a:cubicBezTo>
                    <a:cubicBezTo>
                      <a:pt x="132" y="182"/>
                      <a:pt x="134" y="184"/>
                      <a:pt x="136" y="182"/>
                    </a:cubicBezTo>
                    <a:cubicBezTo>
                      <a:pt x="138" y="181"/>
                      <a:pt x="137" y="182"/>
                      <a:pt x="139" y="183"/>
                    </a:cubicBezTo>
                    <a:cubicBezTo>
                      <a:pt x="139" y="183"/>
                      <a:pt x="141" y="182"/>
                      <a:pt x="141" y="182"/>
                    </a:cubicBezTo>
                    <a:cubicBezTo>
                      <a:pt x="141" y="183"/>
                      <a:pt x="143" y="181"/>
                      <a:pt x="143" y="182"/>
                    </a:cubicBezTo>
                    <a:cubicBezTo>
                      <a:pt x="144" y="183"/>
                      <a:pt x="144" y="184"/>
                      <a:pt x="146" y="182"/>
                    </a:cubicBezTo>
                    <a:cubicBezTo>
                      <a:pt x="147" y="181"/>
                      <a:pt x="147" y="182"/>
                      <a:pt x="148" y="181"/>
                    </a:cubicBezTo>
                    <a:cubicBezTo>
                      <a:pt x="149" y="180"/>
                      <a:pt x="149" y="178"/>
                      <a:pt x="151" y="178"/>
                    </a:cubicBezTo>
                    <a:cubicBezTo>
                      <a:pt x="152" y="178"/>
                      <a:pt x="153" y="180"/>
                      <a:pt x="155" y="180"/>
                    </a:cubicBezTo>
                    <a:cubicBezTo>
                      <a:pt x="155" y="180"/>
                      <a:pt x="159" y="181"/>
                      <a:pt x="159" y="181"/>
                    </a:cubicBezTo>
                    <a:cubicBezTo>
                      <a:pt x="159" y="182"/>
                      <a:pt x="157" y="183"/>
                      <a:pt x="157" y="184"/>
                    </a:cubicBezTo>
                    <a:cubicBezTo>
                      <a:pt x="158" y="185"/>
                      <a:pt x="160" y="186"/>
                      <a:pt x="161" y="187"/>
                    </a:cubicBezTo>
                    <a:cubicBezTo>
                      <a:pt x="163" y="188"/>
                      <a:pt x="167" y="189"/>
                      <a:pt x="168" y="186"/>
                    </a:cubicBezTo>
                    <a:cubicBezTo>
                      <a:pt x="168" y="186"/>
                      <a:pt x="170" y="188"/>
                      <a:pt x="170" y="188"/>
                    </a:cubicBezTo>
                    <a:cubicBezTo>
                      <a:pt x="171" y="189"/>
                      <a:pt x="172" y="187"/>
                      <a:pt x="174" y="188"/>
                    </a:cubicBezTo>
                    <a:cubicBezTo>
                      <a:pt x="175" y="189"/>
                      <a:pt x="173" y="190"/>
                      <a:pt x="173" y="191"/>
                    </a:cubicBezTo>
                    <a:cubicBezTo>
                      <a:pt x="173" y="192"/>
                      <a:pt x="175" y="194"/>
                      <a:pt x="175" y="195"/>
                    </a:cubicBezTo>
                    <a:cubicBezTo>
                      <a:pt x="176" y="195"/>
                      <a:pt x="177" y="194"/>
                      <a:pt x="178" y="194"/>
                    </a:cubicBezTo>
                    <a:cubicBezTo>
                      <a:pt x="178" y="193"/>
                      <a:pt x="175" y="192"/>
                      <a:pt x="176" y="191"/>
                    </a:cubicBezTo>
                    <a:cubicBezTo>
                      <a:pt x="178" y="188"/>
                      <a:pt x="180" y="188"/>
                      <a:pt x="183" y="187"/>
                    </a:cubicBezTo>
                    <a:cubicBezTo>
                      <a:pt x="185" y="186"/>
                      <a:pt x="187" y="186"/>
                      <a:pt x="189" y="186"/>
                    </a:cubicBezTo>
                    <a:cubicBezTo>
                      <a:pt x="190" y="186"/>
                      <a:pt x="190" y="184"/>
                      <a:pt x="191" y="184"/>
                    </a:cubicBezTo>
                    <a:cubicBezTo>
                      <a:pt x="193" y="184"/>
                      <a:pt x="192" y="183"/>
                      <a:pt x="192" y="182"/>
                    </a:cubicBezTo>
                    <a:cubicBezTo>
                      <a:pt x="192" y="183"/>
                      <a:pt x="196" y="182"/>
                      <a:pt x="196" y="182"/>
                    </a:cubicBezTo>
                    <a:cubicBezTo>
                      <a:pt x="198" y="181"/>
                      <a:pt x="200" y="182"/>
                      <a:pt x="202" y="182"/>
                    </a:cubicBezTo>
                    <a:cubicBezTo>
                      <a:pt x="204" y="182"/>
                      <a:pt x="205" y="181"/>
                      <a:pt x="207" y="180"/>
                    </a:cubicBezTo>
                    <a:cubicBezTo>
                      <a:pt x="208" y="180"/>
                      <a:pt x="208" y="177"/>
                      <a:pt x="209" y="177"/>
                    </a:cubicBezTo>
                    <a:cubicBezTo>
                      <a:pt x="211" y="177"/>
                      <a:pt x="212" y="176"/>
                      <a:pt x="213" y="175"/>
                    </a:cubicBezTo>
                    <a:cubicBezTo>
                      <a:pt x="214" y="175"/>
                      <a:pt x="215" y="174"/>
                      <a:pt x="215" y="173"/>
                    </a:cubicBezTo>
                    <a:cubicBezTo>
                      <a:pt x="214" y="173"/>
                      <a:pt x="218" y="172"/>
                      <a:pt x="218" y="172"/>
                    </a:cubicBezTo>
                    <a:cubicBezTo>
                      <a:pt x="219" y="171"/>
                      <a:pt x="220" y="169"/>
                      <a:pt x="221" y="168"/>
                    </a:cubicBezTo>
                    <a:cubicBezTo>
                      <a:pt x="222" y="167"/>
                      <a:pt x="222" y="167"/>
                      <a:pt x="222" y="166"/>
                    </a:cubicBezTo>
                    <a:cubicBezTo>
                      <a:pt x="223" y="164"/>
                      <a:pt x="221" y="165"/>
                      <a:pt x="221" y="164"/>
                    </a:cubicBezTo>
                    <a:cubicBezTo>
                      <a:pt x="221" y="164"/>
                      <a:pt x="226" y="164"/>
                      <a:pt x="223" y="162"/>
                    </a:cubicBezTo>
                    <a:cubicBezTo>
                      <a:pt x="222" y="161"/>
                      <a:pt x="223" y="161"/>
                      <a:pt x="224" y="161"/>
                    </a:cubicBezTo>
                    <a:cubicBezTo>
                      <a:pt x="225" y="161"/>
                      <a:pt x="225" y="160"/>
                      <a:pt x="226" y="159"/>
                    </a:cubicBezTo>
                    <a:cubicBezTo>
                      <a:pt x="227" y="158"/>
                      <a:pt x="227" y="157"/>
                      <a:pt x="228" y="156"/>
                    </a:cubicBezTo>
                    <a:cubicBezTo>
                      <a:pt x="228" y="156"/>
                      <a:pt x="228" y="154"/>
                      <a:pt x="228" y="154"/>
                    </a:cubicBezTo>
                    <a:cubicBezTo>
                      <a:pt x="229" y="153"/>
                      <a:pt x="230" y="153"/>
                      <a:pt x="231" y="152"/>
                    </a:cubicBezTo>
                    <a:cubicBezTo>
                      <a:pt x="232" y="151"/>
                      <a:pt x="231" y="150"/>
                      <a:pt x="231" y="150"/>
                    </a:cubicBezTo>
                    <a:cubicBezTo>
                      <a:pt x="231" y="149"/>
                      <a:pt x="232" y="149"/>
                      <a:pt x="232" y="149"/>
                    </a:cubicBezTo>
                    <a:cubicBezTo>
                      <a:pt x="233" y="149"/>
                      <a:pt x="232" y="147"/>
                      <a:pt x="232" y="147"/>
                    </a:cubicBezTo>
                    <a:cubicBezTo>
                      <a:pt x="232" y="147"/>
                      <a:pt x="234" y="148"/>
                      <a:pt x="234" y="147"/>
                    </a:cubicBezTo>
                    <a:cubicBezTo>
                      <a:pt x="236" y="146"/>
                      <a:pt x="234" y="146"/>
                      <a:pt x="233" y="145"/>
                    </a:cubicBezTo>
                    <a:cubicBezTo>
                      <a:pt x="233" y="145"/>
                      <a:pt x="236" y="143"/>
                      <a:pt x="236" y="143"/>
                    </a:cubicBezTo>
                    <a:cubicBezTo>
                      <a:pt x="235" y="145"/>
                      <a:pt x="232" y="142"/>
                      <a:pt x="231" y="141"/>
                    </a:cubicBezTo>
                    <a:cubicBezTo>
                      <a:pt x="231" y="141"/>
                      <a:pt x="230" y="142"/>
                      <a:pt x="229" y="142"/>
                    </a:cubicBezTo>
                    <a:cubicBezTo>
                      <a:pt x="228" y="143"/>
                      <a:pt x="227" y="141"/>
                      <a:pt x="226" y="142"/>
                    </a:cubicBezTo>
                    <a:cubicBezTo>
                      <a:pt x="228" y="141"/>
                      <a:pt x="230" y="140"/>
                      <a:pt x="231" y="139"/>
                    </a:cubicBezTo>
                    <a:cubicBezTo>
                      <a:pt x="232" y="138"/>
                      <a:pt x="235" y="138"/>
                      <a:pt x="233" y="136"/>
                    </a:cubicBezTo>
                    <a:cubicBezTo>
                      <a:pt x="231" y="135"/>
                      <a:pt x="230" y="134"/>
                      <a:pt x="228" y="132"/>
                    </a:cubicBezTo>
                    <a:cubicBezTo>
                      <a:pt x="228" y="131"/>
                      <a:pt x="223" y="133"/>
                      <a:pt x="223" y="130"/>
                    </a:cubicBezTo>
                    <a:cubicBezTo>
                      <a:pt x="223" y="132"/>
                      <a:pt x="228" y="132"/>
                      <a:pt x="229" y="132"/>
                    </a:cubicBezTo>
                    <a:cubicBezTo>
                      <a:pt x="230" y="132"/>
                      <a:pt x="233" y="135"/>
                      <a:pt x="234" y="133"/>
                    </a:cubicBezTo>
                    <a:cubicBezTo>
                      <a:pt x="235" y="131"/>
                      <a:pt x="229" y="129"/>
                      <a:pt x="229" y="127"/>
                    </a:cubicBezTo>
                    <a:cubicBezTo>
                      <a:pt x="228" y="125"/>
                      <a:pt x="228" y="121"/>
                      <a:pt x="226" y="120"/>
                    </a:cubicBezTo>
                    <a:cubicBezTo>
                      <a:pt x="225" y="118"/>
                      <a:pt x="219" y="118"/>
                      <a:pt x="221" y="115"/>
                    </a:cubicBezTo>
                    <a:cubicBezTo>
                      <a:pt x="222" y="113"/>
                      <a:pt x="223" y="112"/>
                      <a:pt x="224" y="111"/>
                    </a:cubicBezTo>
                    <a:cubicBezTo>
                      <a:pt x="226" y="109"/>
                      <a:pt x="224" y="110"/>
                      <a:pt x="225" y="109"/>
                    </a:cubicBezTo>
                    <a:cubicBezTo>
                      <a:pt x="225" y="108"/>
                      <a:pt x="228" y="109"/>
                      <a:pt x="228" y="109"/>
                    </a:cubicBezTo>
                    <a:cubicBezTo>
                      <a:pt x="229" y="108"/>
                      <a:pt x="227" y="107"/>
                      <a:pt x="229" y="106"/>
                    </a:cubicBezTo>
                    <a:cubicBezTo>
                      <a:pt x="231" y="106"/>
                      <a:pt x="232" y="105"/>
                      <a:pt x="233" y="104"/>
                    </a:cubicBezTo>
                    <a:cubicBezTo>
                      <a:pt x="234" y="104"/>
                      <a:pt x="235" y="104"/>
                      <a:pt x="235" y="104"/>
                    </a:cubicBezTo>
                    <a:cubicBezTo>
                      <a:pt x="236" y="104"/>
                      <a:pt x="235" y="105"/>
                      <a:pt x="236" y="105"/>
                    </a:cubicBezTo>
                    <a:cubicBezTo>
                      <a:pt x="237" y="106"/>
                      <a:pt x="238" y="103"/>
                      <a:pt x="238" y="102"/>
                    </a:cubicBezTo>
                    <a:cubicBezTo>
                      <a:pt x="236" y="100"/>
                      <a:pt x="234" y="101"/>
                      <a:pt x="233" y="101"/>
                    </a:cubicBezTo>
                    <a:cubicBezTo>
                      <a:pt x="231" y="101"/>
                      <a:pt x="230" y="99"/>
                      <a:pt x="228" y="100"/>
                    </a:cubicBezTo>
                    <a:cubicBezTo>
                      <a:pt x="227" y="100"/>
                      <a:pt x="226" y="102"/>
                      <a:pt x="224" y="102"/>
                    </a:cubicBezTo>
                    <a:cubicBezTo>
                      <a:pt x="223" y="103"/>
                      <a:pt x="221" y="103"/>
                      <a:pt x="220" y="102"/>
                    </a:cubicBezTo>
                    <a:cubicBezTo>
                      <a:pt x="219" y="101"/>
                      <a:pt x="221" y="99"/>
                      <a:pt x="220" y="98"/>
                    </a:cubicBezTo>
                    <a:cubicBezTo>
                      <a:pt x="218" y="97"/>
                      <a:pt x="210" y="97"/>
                      <a:pt x="213" y="92"/>
                    </a:cubicBezTo>
                    <a:cubicBezTo>
                      <a:pt x="214" y="91"/>
                      <a:pt x="215" y="92"/>
                      <a:pt x="217" y="92"/>
                    </a:cubicBezTo>
                    <a:cubicBezTo>
                      <a:pt x="218" y="92"/>
                      <a:pt x="220" y="91"/>
                      <a:pt x="221" y="90"/>
                    </a:cubicBezTo>
                    <a:cubicBezTo>
                      <a:pt x="223" y="87"/>
                      <a:pt x="226" y="85"/>
                      <a:pt x="229" y="83"/>
                    </a:cubicBezTo>
                    <a:cubicBezTo>
                      <a:pt x="230" y="81"/>
                      <a:pt x="231" y="81"/>
                      <a:pt x="233" y="81"/>
                    </a:cubicBezTo>
                    <a:cubicBezTo>
                      <a:pt x="233" y="82"/>
                      <a:pt x="236" y="82"/>
                      <a:pt x="236" y="83"/>
                    </a:cubicBezTo>
                    <a:cubicBezTo>
                      <a:pt x="235" y="84"/>
                      <a:pt x="235" y="86"/>
                      <a:pt x="234" y="87"/>
                    </a:cubicBezTo>
                    <a:cubicBezTo>
                      <a:pt x="233" y="87"/>
                      <a:pt x="231" y="88"/>
                      <a:pt x="231" y="89"/>
                    </a:cubicBezTo>
                    <a:cubicBezTo>
                      <a:pt x="231" y="90"/>
                      <a:pt x="234" y="90"/>
                      <a:pt x="234" y="90"/>
                    </a:cubicBezTo>
                    <a:cubicBezTo>
                      <a:pt x="234" y="90"/>
                      <a:pt x="230" y="93"/>
                      <a:pt x="231" y="93"/>
                    </a:cubicBezTo>
                    <a:cubicBezTo>
                      <a:pt x="232" y="94"/>
                      <a:pt x="237" y="89"/>
                      <a:pt x="238" y="89"/>
                    </a:cubicBezTo>
                    <a:cubicBezTo>
                      <a:pt x="240" y="88"/>
                      <a:pt x="242" y="87"/>
                      <a:pt x="244" y="87"/>
                    </a:cubicBezTo>
                    <a:cubicBezTo>
                      <a:pt x="246" y="87"/>
                      <a:pt x="246" y="87"/>
                      <a:pt x="247" y="85"/>
                    </a:cubicBezTo>
                    <a:cubicBezTo>
                      <a:pt x="249" y="84"/>
                      <a:pt x="252" y="83"/>
                      <a:pt x="254" y="81"/>
                    </a:cubicBezTo>
                    <a:cubicBezTo>
                      <a:pt x="255" y="80"/>
                      <a:pt x="257" y="77"/>
                      <a:pt x="259" y="77"/>
                    </a:cubicBezTo>
                    <a:cubicBezTo>
                      <a:pt x="260" y="76"/>
                      <a:pt x="266" y="80"/>
                      <a:pt x="266" y="77"/>
                    </a:cubicBezTo>
                    <a:cubicBezTo>
                      <a:pt x="266" y="76"/>
                      <a:pt x="265" y="75"/>
                      <a:pt x="266" y="74"/>
                    </a:cubicBezTo>
                    <a:cubicBezTo>
                      <a:pt x="267" y="74"/>
                      <a:pt x="268" y="74"/>
                      <a:pt x="269" y="74"/>
                    </a:cubicBezTo>
                    <a:cubicBezTo>
                      <a:pt x="271" y="74"/>
                      <a:pt x="270" y="73"/>
                      <a:pt x="271" y="72"/>
                    </a:cubicBezTo>
                    <a:cubicBezTo>
                      <a:pt x="273" y="71"/>
                      <a:pt x="274" y="72"/>
                      <a:pt x="274" y="70"/>
                    </a:cubicBezTo>
                    <a:cubicBezTo>
                      <a:pt x="274" y="67"/>
                      <a:pt x="277" y="70"/>
                      <a:pt x="278" y="71"/>
                    </a:cubicBezTo>
                    <a:cubicBezTo>
                      <a:pt x="278" y="69"/>
                      <a:pt x="281" y="69"/>
                      <a:pt x="281" y="67"/>
                    </a:cubicBezTo>
                    <a:cubicBezTo>
                      <a:pt x="281" y="65"/>
                      <a:pt x="282" y="62"/>
                      <a:pt x="281" y="60"/>
                    </a:cubicBezTo>
                    <a:cubicBezTo>
                      <a:pt x="279" y="57"/>
                      <a:pt x="280" y="58"/>
                      <a:pt x="282" y="56"/>
                    </a:cubicBezTo>
                    <a:cubicBezTo>
                      <a:pt x="284" y="55"/>
                      <a:pt x="285" y="54"/>
                      <a:pt x="287" y="55"/>
                    </a:cubicBezTo>
                    <a:cubicBezTo>
                      <a:pt x="290" y="56"/>
                      <a:pt x="290" y="56"/>
                      <a:pt x="291" y="53"/>
                    </a:cubicBezTo>
                    <a:cubicBezTo>
                      <a:pt x="292" y="51"/>
                      <a:pt x="294" y="50"/>
                      <a:pt x="295" y="47"/>
                    </a:cubicBezTo>
                    <a:cubicBezTo>
                      <a:pt x="295" y="45"/>
                      <a:pt x="296" y="43"/>
                      <a:pt x="298" y="41"/>
                    </a:cubicBezTo>
                    <a:cubicBezTo>
                      <a:pt x="300" y="39"/>
                      <a:pt x="298" y="39"/>
                      <a:pt x="298" y="3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6" name="Freeform 716"/>
              <p:cNvSpPr>
                <a:spLocks/>
              </p:cNvSpPr>
              <p:nvPr/>
            </p:nvSpPr>
            <p:spPr bwMode="auto">
              <a:xfrm>
                <a:off x="15747967" y="6357215"/>
                <a:ext cx="1464969" cy="637107"/>
              </a:xfrm>
              <a:custGeom>
                <a:avLst/>
                <a:gdLst>
                  <a:gd name="T0" fmla="*/ 0 w 157"/>
                  <a:gd name="T1" fmla="*/ 19 h 68"/>
                  <a:gd name="T2" fmla="*/ 7 w 157"/>
                  <a:gd name="T3" fmla="*/ 26 h 68"/>
                  <a:gd name="T4" fmla="*/ 12 w 157"/>
                  <a:gd name="T5" fmla="*/ 29 h 68"/>
                  <a:gd name="T6" fmla="*/ 15 w 157"/>
                  <a:gd name="T7" fmla="*/ 36 h 68"/>
                  <a:gd name="T8" fmla="*/ 15 w 157"/>
                  <a:gd name="T9" fmla="*/ 38 h 68"/>
                  <a:gd name="T10" fmla="*/ 15 w 157"/>
                  <a:gd name="T11" fmla="*/ 40 h 68"/>
                  <a:gd name="T12" fmla="*/ 16 w 157"/>
                  <a:gd name="T13" fmla="*/ 45 h 68"/>
                  <a:gd name="T14" fmla="*/ 28 w 157"/>
                  <a:gd name="T15" fmla="*/ 47 h 68"/>
                  <a:gd name="T16" fmla="*/ 36 w 157"/>
                  <a:gd name="T17" fmla="*/ 54 h 68"/>
                  <a:gd name="T18" fmla="*/ 39 w 157"/>
                  <a:gd name="T19" fmla="*/ 59 h 68"/>
                  <a:gd name="T20" fmla="*/ 44 w 157"/>
                  <a:gd name="T21" fmla="*/ 60 h 68"/>
                  <a:gd name="T22" fmla="*/ 56 w 157"/>
                  <a:gd name="T23" fmla="*/ 60 h 68"/>
                  <a:gd name="T24" fmla="*/ 64 w 157"/>
                  <a:gd name="T25" fmla="*/ 61 h 68"/>
                  <a:gd name="T26" fmla="*/ 69 w 157"/>
                  <a:gd name="T27" fmla="*/ 64 h 68"/>
                  <a:gd name="T28" fmla="*/ 76 w 157"/>
                  <a:gd name="T29" fmla="*/ 66 h 68"/>
                  <a:gd name="T30" fmla="*/ 81 w 157"/>
                  <a:gd name="T31" fmla="*/ 67 h 68"/>
                  <a:gd name="T32" fmla="*/ 93 w 157"/>
                  <a:gd name="T33" fmla="*/ 62 h 68"/>
                  <a:gd name="T34" fmla="*/ 106 w 157"/>
                  <a:gd name="T35" fmla="*/ 61 h 68"/>
                  <a:gd name="T36" fmla="*/ 113 w 157"/>
                  <a:gd name="T37" fmla="*/ 55 h 68"/>
                  <a:gd name="T38" fmla="*/ 114 w 157"/>
                  <a:gd name="T39" fmla="*/ 51 h 68"/>
                  <a:gd name="T40" fmla="*/ 115 w 157"/>
                  <a:gd name="T41" fmla="*/ 47 h 68"/>
                  <a:gd name="T42" fmla="*/ 126 w 157"/>
                  <a:gd name="T43" fmla="*/ 46 h 68"/>
                  <a:gd name="T44" fmla="*/ 130 w 157"/>
                  <a:gd name="T45" fmla="*/ 44 h 68"/>
                  <a:gd name="T46" fmla="*/ 137 w 157"/>
                  <a:gd name="T47" fmla="*/ 42 h 68"/>
                  <a:gd name="T48" fmla="*/ 139 w 157"/>
                  <a:gd name="T49" fmla="*/ 38 h 68"/>
                  <a:gd name="T50" fmla="*/ 143 w 157"/>
                  <a:gd name="T51" fmla="*/ 37 h 68"/>
                  <a:gd name="T52" fmla="*/ 154 w 157"/>
                  <a:gd name="T53" fmla="*/ 36 h 68"/>
                  <a:gd name="T54" fmla="*/ 150 w 157"/>
                  <a:gd name="T55" fmla="*/ 29 h 68"/>
                  <a:gd name="T56" fmla="*/ 145 w 157"/>
                  <a:gd name="T57" fmla="*/ 28 h 68"/>
                  <a:gd name="T58" fmla="*/ 141 w 157"/>
                  <a:gd name="T59" fmla="*/ 29 h 68"/>
                  <a:gd name="T60" fmla="*/ 136 w 157"/>
                  <a:gd name="T61" fmla="*/ 28 h 68"/>
                  <a:gd name="T62" fmla="*/ 134 w 157"/>
                  <a:gd name="T63" fmla="*/ 27 h 68"/>
                  <a:gd name="T64" fmla="*/ 137 w 157"/>
                  <a:gd name="T65" fmla="*/ 19 h 68"/>
                  <a:gd name="T66" fmla="*/ 137 w 157"/>
                  <a:gd name="T67" fmla="*/ 14 h 68"/>
                  <a:gd name="T68" fmla="*/ 131 w 157"/>
                  <a:gd name="T69" fmla="*/ 14 h 68"/>
                  <a:gd name="T70" fmla="*/ 124 w 157"/>
                  <a:gd name="T71" fmla="*/ 15 h 68"/>
                  <a:gd name="T72" fmla="*/ 114 w 157"/>
                  <a:gd name="T73" fmla="*/ 19 h 68"/>
                  <a:gd name="T74" fmla="*/ 103 w 157"/>
                  <a:gd name="T75" fmla="*/ 19 h 68"/>
                  <a:gd name="T76" fmla="*/ 98 w 157"/>
                  <a:gd name="T77" fmla="*/ 17 h 68"/>
                  <a:gd name="T78" fmla="*/ 94 w 157"/>
                  <a:gd name="T79" fmla="*/ 15 h 68"/>
                  <a:gd name="T80" fmla="*/ 83 w 157"/>
                  <a:gd name="T81" fmla="*/ 11 h 68"/>
                  <a:gd name="T82" fmla="*/ 77 w 157"/>
                  <a:gd name="T83" fmla="*/ 13 h 68"/>
                  <a:gd name="T84" fmla="*/ 71 w 157"/>
                  <a:gd name="T85" fmla="*/ 12 h 68"/>
                  <a:gd name="T86" fmla="*/ 68 w 157"/>
                  <a:gd name="T87" fmla="*/ 8 h 68"/>
                  <a:gd name="T88" fmla="*/ 64 w 157"/>
                  <a:gd name="T89" fmla="*/ 5 h 68"/>
                  <a:gd name="T90" fmla="*/ 58 w 157"/>
                  <a:gd name="T91" fmla="*/ 3 h 68"/>
                  <a:gd name="T92" fmla="*/ 52 w 157"/>
                  <a:gd name="T93" fmla="*/ 1 h 68"/>
                  <a:gd name="T94" fmla="*/ 45 w 157"/>
                  <a:gd name="T95" fmla="*/ 7 h 68"/>
                  <a:gd name="T96" fmla="*/ 47 w 157"/>
                  <a:gd name="T97" fmla="*/ 13 h 68"/>
                  <a:gd name="T98" fmla="*/ 41 w 157"/>
                  <a:gd name="T99" fmla="*/ 15 h 68"/>
                  <a:gd name="T100" fmla="*/ 37 w 157"/>
                  <a:gd name="T101" fmla="*/ 14 h 68"/>
                  <a:gd name="T102" fmla="*/ 34 w 157"/>
                  <a:gd name="T103" fmla="*/ 14 h 68"/>
                  <a:gd name="T104" fmla="*/ 28 w 157"/>
                  <a:gd name="T105" fmla="*/ 10 h 68"/>
                  <a:gd name="T106" fmla="*/ 21 w 157"/>
                  <a:gd name="T107" fmla="*/ 9 h 68"/>
                  <a:gd name="T108" fmla="*/ 13 w 157"/>
                  <a:gd name="T109" fmla="*/ 13 h 68"/>
                  <a:gd name="T110" fmla="*/ 7 w 157"/>
                  <a:gd name="T111" fmla="*/ 17 h 68"/>
                  <a:gd name="T112" fmla="*/ 0 w 157"/>
                  <a:gd name="T113" fmla="*/ 1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57" h="68">
                    <a:moveTo>
                      <a:pt x="0" y="19"/>
                    </a:moveTo>
                    <a:cubicBezTo>
                      <a:pt x="1" y="23"/>
                      <a:pt x="3" y="25"/>
                      <a:pt x="7" y="26"/>
                    </a:cubicBezTo>
                    <a:cubicBezTo>
                      <a:pt x="9" y="27"/>
                      <a:pt x="10" y="28"/>
                      <a:pt x="12" y="29"/>
                    </a:cubicBezTo>
                    <a:cubicBezTo>
                      <a:pt x="13" y="31"/>
                      <a:pt x="14" y="34"/>
                      <a:pt x="15" y="36"/>
                    </a:cubicBezTo>
                    <a:cubicBezTo>
                      <a:pt x="16" y="37"/>
                      <a:pt x="15" y="37"/>
                      <a:pt x="15" y="38"/>
                    </a:cubicBezTo>
                    <a:cubicBezTo>
                      <a:pt x="14" y="38"/>
                      <a:pt x="15" y="39"/>
                      <a:pt x="15" y="40"/>
                    </a:cubicBezTo>
                    <a:cubicBezTo>
                      <a:pt x="14" y="43"/>
                      <a:pt x="13" y="43"/>
                      <a:pt x="16" y="45"/>
                    </a:cubicBezTo>
                    <a:cubicBezTo>
                      <a:pt x="20" y="46"/>
                      <a:pt x="24" y="45"/>
                      <a:pt x="28" y="47"/>
                    </a:cubicBezTo>
                    <a:cubicBezTo>
                      <a:pt x="30" y="49"/>
                      <a:pt x="34" y="52"/>
                      <a:pt x="36" y="54"/>
                    </a:cubicBezTo>
                    <a:cubicBezTo>
                      <a:pt x="37" y="55"/>
                      <a:pt x="38" y="57"/>
                      <a:pt x="39" y="59"/>
                    </a:cubicBezTo>
                    <a:cubicBezTo>
                      <a:pt x="40" y="61"/>
                      <a:pt x="43" y="60"/>
                      <a:pt x="44" y="60"/>
                    </a:cubicBezTo>
                    <a:cubicBezTo>
                      <a:pt x="48" y="60"/>
                      <a:pt x="52" y="60"/>
                      <a:pt x="56" y="60"/>
                    </a:cubicBezTo>
                    <a:cubicBezTo>
                      <a:pt x="58" y="60"/>
                      <a:pt x="62" y="60"/>
                      <a:pt x="64" y="61"/>
                    </a:cubicBezTo>
                    <a:cubicBezTo>
                      <a:pt x="66" y="62"/>
                      <a:pt x="67" y="64"/>
                      <a:pt x="69" y="64"/>
                    </a:cubicBezTo>
                    <a:cubicBezTo>
                      <a:pt x="71" y="65"/>
                      <a:pt x="74" y="66"/>
                      <a:pt x="76" y="66"/>
                    </a:cubicBezTo>
                    <a:cubicBezTo>
                      <a:pt x="78" y="65"/>
                      <a:pt x="80" y="68"/>
                      <a:pt x="81" y="67"/>
                    </a:cubicBezTo>
                    <a:cubicBezTo>
                      <a:pt x="85" y="65"/>
                      <a:pt x="88" y="63"/>
                      <a:pt x="93" y="62"/>
                    </a:cubicBezTo>
                    <a:cubicBezTo>
                      <a:pt x="97" y="62"/>
                      <a:pt x="103" y="63"/>
                      <a:pt x="106" y="61"/>
                    </a:cubicBezTo>
                    <a:cubicBezTo>
                      <a:pt x="109" y="59"/>
                      <a:pt x="110" y="56"/>
                      <a:pt x="113" y="55"/>
                    </a:cubicBezTo>
                    <a:cubicBezTo>
                      <a:pt x="116" y="54"/>
                      <a:pt x="116" y="53"/>
                      <a:pt x="114" y="51"/>
                    </a:cubicBezTo>
                    <a:cubicBezTo>
                      <a:pt x="113" y="50"/>
                      <a:pt x="113" y="48"/>
                      <a:pt x="115" y="47"/>
                    </a:cubicBezTo>
                    <a:cubicBezTo>
                      <a:pt x="118" y="44"/>
                      <a:pt x="122" y="50"/>
                      <a:pt x="126" y="46"/>
                    </a:cubicBezTo>
                    <a:cubicBezTo>
                      <a:pt x="127" y="45"/>
                      <a:pt x="128" y="44"/>
                      <a:pt x="130" y="44"/>
                    </a:cubicBezTo>
                    <a:cubicBezTo>
                      <a:pt x="133" y="43"/>
                      <a:pt x="134" y="44"/>
                      <a:pt x="137" y="42"/>
                    </a:cubicBezTo>
                    <a:cubicBezTo>
                      <a:pt x="138" y="41"/>
                      <a:pt x="138" y="38"/>
                      <a:pt x="139" y="38"/>
                    </a:cubicBezTo>
                    <a:cubicBezTo>
                      <a:pt x="141" y="37"/>
                      <a:pt x="142" y="37"/>
                      <a:pt x="143" y="37"/>
                    </a:cubicBezTo>
                    <a:cubicBezTo>
                      <a:pt x="147" y="36"/>
                      <a:pt x="150" y="35"/>
                      <a:pt x="154" y="36"/>
                    </a:cubicBezTo>
                    <a:cubicBezTo>
                      <a:pt x="157" y="36"/>
                      <a:pt x="151" y="29"/>
                      <a:pt x="150" y="29"/>
                    </a:cubicBezTo>
                    <a:cubicBezTo>
                      <a:pt x="149" y="28"/>
                      <a:pt x="147" y="27"/>
                      <a:pt x="145" y="28"/>
                    </a:cubicBezTo>
                    <a:cubicBezTo>
                      <a:pt x="143" y="28"/>
                      <a:pt x="143" y="30"/>
                      <a:pt x="141" y="29"/>
                    </a:cubicBezTo>
                    <a:cubicBezTo>
                      <a:pt x="140" y="28"/>
                      <a:pt x="137" y="27"/>
                      <a:pt x="136" y="28"/>
                    </a:cubicBezTo>
                    <a:cubicBezTo>
                      <a:pt x="135" y="30"/>
                      <a:pt x="134" y="29"/>
                      <a:pt x="134" y="27"/>
                    </a:cubicBezTo>
                    <a:cubicBezTo>
                      <a:pt x="134" y="25"/>
                      <a:pt x="137" y="21"/>
                      <a:pt x="137" y="19"/>
                    </a:cubicBezTo>
                    <a:cubicBezTo>
                      <a:pt x="138" y="17"/>
                      <a:pt x="141" y="14"/>
                      <a:pt x="137" y="14"/>
                    </a:cubicBezTo>
                    <a:cubicBezTo>
                      <a:pt x="134" y="14"/>
                      <a:pt x="134" y="15"/>
                      <a:pt x="131" y="14"/>
                    </a:cubicBezTo>
                    <a:cubicBezTo>
                      <a:pt x="128" y="13"/>
                      <a:pt x="127" y="13"/>
                      <a:pt x="124" y="15"/>
                    </a:cubicBezTo>
                    <a:cubicBezTo>
                      <a:pt x="121" y="17"/>
                      <a:pt x="117" y="18"/>
                      <a:pt x="114" y="19"/>
                    </a:cubicBezTo>
                    <a:cubicBezTo>
                      <a:pt x="109" y="20"/>
                      <a:pt x="107" y="19"/>
                      <a:pt x="103" y="19"/>
                    </a:cubicBezTo>
                    <a:cubicBezTo>
                      <a:pt x="101" y="18"/>
                      <a:pt x="100" y="18"/>
                      <a:pt x="98" y="17"/>
                    </a:cubicBezTo>
                    <a:cubicBezTo>
                      <a:pt x="97" y="17"/>
                      <a:pt x="96" y="15"/>
                      <a:pt x="94" y="15"/>
                    </a:cubicBezTo>
                    <a:cubicBezTo>
                      <a:pt x="90" y="14"/>
                      <a:pt x="88" y="12"/>
                      <a:pt x="83" y="11"/>
                    </a:cubicBezTo>
                    <a:cubicBezTo>
                      <a:pt x="81" y="11"/>
                      <a:pt x="79" y="12"/>
                      <a:pt x="77" y="13"/>
                    </a:cubicBezTo>
                    <a:cubicBezTo>
                      <a:pt x="75" y="14"/>
                      <a:pt x="73" y="13"/>
                      <a:pt x="71" y="12"/>
                    </a:cubicBezTo>
                    <a:cubicBezTo>
                      <a:pt x="69" y="11"/>
                      <a:pt x="68" y="11"/>
                      <a:pt x="68" y="8"/>
                    </a:cubicBezTo>
                    <a:cubicBezTo>
                      <a:pt x="67" y="6"/>
                      <a:pt x="67" y="6"/>
                      <a:pt x="64" y="5"/>
                    </a:cubicBezTo>
                    <a:cubicBezTo>
                      <a:pt x="62" y="4"/>
                      <a:pt x="60" y="3"/>
                      <a:pt x="58" y="3"/>
                    </a:cubicBezTo>
                    <a:cubicBezTo>
                      <a:pt x="56" y="3"/>
                      <a:pt x="53" y="0"/>
                      <a:pt x="52" y="1"/>
                    </a:cubicBezTo>
                    <a:cubicBezTo>
                      <a:pt x="50" y="1"/>
                      <a:pt x="46" y="5"/>
                      <a:pt x="45" y="7"/>
                    </a:cubicBezTo>
                    <a:cubicBezTo>
                      <a:pt x="45" y="9"/>
                      <a:pt x="48" y="11"/>
                      <a:pt x="47" y="13"/>
                    </a:cubicBezTo>
                    <a:cubicBezTo>
                      <a:pt x="46" y="15"/>
                      <a:pt x="43" y="17"/>
                      <a:pt x="41" y="15"/>
                    </a:cubicBezTo>
                    <a:cubicBezTo>
                      <a:pt x="39" y="15"/>
                      <a:pt x="38" y="14"/>
                      <a:pt x="37" y="14"/>
                    </a:cubicBezTo>
                    <a:cubicBezTo>
                      <a:pt x="36" y="14"/>
                      <a:pt x="35" y="14"/>
                      <a:pt x="34" y="14"/>
                    </a:cubicBezTo>
                    <a:cubicBezTo>
                      <a:pt x="31" y="13"/>
                      <a:pt x="31" y="11"/>
                      <a:pt x="28" y="10"/>
                    </a:cubicBezTo>
                    <a:cubicBezTo>
                      <a:pt x="26" y="9"/>
                      <a:pt x="23" y="8"/>
                      <a:pt x="21" y="9"/>
                    </a:cubicBezTo>
                    <a:cubicBezTo>
                      <a:pt x="18" y="10"/>
                      <a:pt x="16" y="12"/>
                      <a:pt x="13" y="13"/>
                    </a:cubicBezTo>
                    <a:cubicBezTo>
                      <a:pt x="11" y="14"/>
                      <a:pt x="9" y="16"/>
                      <a:pt x="7" y="17"/>
                    </a:cubicBezTo>
                    <a:cubicBezTo>
                      <a:pt x="4" y="17"/>
                      <a:pt x="2" y="19"/>
                      <a:pt x="0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7" name="Freeform 717"/>
              <p:cNvSpPr>
                <a:spLocks/>
              </p:cNvSpPr>
              <p:nvPr/>
            </p:nvSpPr>
            <p:spPr bwMode="auto">
              <a:xfrm>
                <a:off x="12219302" y="5133964"/>
                <a:ext cx="585987" cy="1009821"/>
              </a:xfrm>
              <a:custGeom>
                <a:avLst/>
                <a:gdLst>
                  <a:gd name="T0" fmla="*/ 61 w 63"/>
                  <a:gd name="T1" fmla="*/ 25 h 108"/>
                  <a:gd name="T2" fmla="*/ 61 w 63"/>
                  <a:gd name="T3" fmla="*/ 20 h 108"/>
                  <a:gd name="T4" fmla="*/ 61 w 63"/>
                  <a:gd name="T5" fmla="*/ 16 h 108"/>
                  <a:gd name="T6" fmla="*/ 60 w 63"/>
                  <a:gd name="T7" fmla="*/ 13 h 108"/>
                  <a:gd name="T8" fmla="*/ 60 w 63"/>
                  <a:gd name="T9" fmla="*/ 11 h 108"/>
                  <a:gd name="T10" fmla="*/ 57 w 63"/>
                  <a:gd name="T11" fmla="*/ 7 h 108"/>
                  <a:gd name="T12" fmla="*/ 51 w 63"/>
                  <a:gd name="T13" fmla="*/ 5 h 108"/>
                  <a:gd name="T14" fmla="*/ 44 w 63"/>
                  <a:gd name="T15" fmla="*/ 1 h 108"/>
                  <a:gd name="T16" fmla="*/ 44 w 63"/>
                  <a:gd name="T17" fmla="*/ 5 h 108"/>
                  <a:gd name="T18" fmla="*/ 34 w 63"/>
                  <a:gd name="T19" fmla="*/ 5 h 108"/>
                  <a:gd name="T20" fmla="*/ 34 w 63"/>
                  <a:gd name="T21" fmla="*/ 10 h 108"/>
                  <a:gd name="T22" fmla="*/ 29 w 63"/>
                  <a:gd name="T23" fmla="*/ 10 h 108"/>
                  <a:gd name="T24" fmla="*/ 27 w 63"/>
                  <a:gd name="T25" fmla="*/ 12 h 108"/>
                  <a:gd name="T26" fmla="*/ 25 w 63"/>
                  <a:gd name="T27" fmla="*/ 15 h 108"/>
                  <a:gd name="T28" fmla="*/ 25 w 63"/>
                  <a:gd name="T29" fmla="*/ 18 h 108"/>
                  <a:gd name="T30" fmla="*/ 24 w 63"/>
                  <a:gd name="T31" fmla="*/ 20 h 108"/>
                  <a:gd name="T32" fmla="*/ 20 w 63"/>
                  <a:gd name="T33" fmla="*/ 25 h 108"/>
                  <a:gd name="T34" fmla="*/ 17 w 63"/>
                  <a:gd name="T35" fmla="*/ 27 h 108"/>
                  <a:gd name="T36" fmla="*/ 16 w 63"/>
                  <a:gd name="T37" fmla="*/ 33 h 108"/>
                  <a:gd name="T38" fmla="*/ 13 w 63"/>
                  <a:gd name="T39" fmla="*/ 38 h 108"/>
                  <a:gd name="T40" fmla="*/ 15 w 63"/>
                  <a:gd name="T41" fmla="*/ 42 h 108"/>
                  <a:gd name="T42" fmla="*/ 9 w 63"/>
                  <a:gd name="T43" fmla="*/ 44 h 108"/>
                  <a:gd name="T44" fmla="*/ 5 w 63"/>
                  <a:gd name="T45" fmla="*/ 51 h 108"/>
                  <a:gd name="T46" fmla="*/ 6 w 63"/>
                  <a:gd name="T47" fmla="*/ 57 h 108"/>
                  <a:gd name="T48" fmla="*/ 8 w 63"/>
                  <a:gd name="T49" fmla="*/ 63 h 108"/>
                  <a:gd name="T50" fmla="*/ 7 w 63"/>
                  <a:gd name="T51" fmla="*/ 67 h 108"/>
                  <a:gd name="T52" fmla="*/ 7 w 63"/>
                  <a:gd name="T53" fmla="*/ 74 h 108"/>
                  <a:gd name="T54" fmla="*/ 4 w 63"/>
                  <a:gd name="T55" fmla="*/ 78 h 108"/>
                  <a:gd name="T56" fmla="*/ 3 w 63"/>
                  <a:gd name="T57" fmla="*/ 83 h 108"/>
                  <a:gd name="T58" fmla="*/ 0 w 63"/>
                  <a:gd name="T59" fmla="*/ 82 h 108"/>
                  <a:gd name="T60" fmla="*/ 4 w 63"/>
                  <a:gd name="T61" fmla="*/ 90 h 108"/>
                  <a:gd name="T62" fmla="*/ 7 w 63"/>
                  <a:gd name="T63" fmla="*/ 97 h 108"/>
                  <a:gd name="T64" fmla="*/ 8 w 63"/>
                  <a:gd name="T65" fmla="*/ 102 h 108"/>
                  <a:gd name="T66" fmla="*/ 10 w 63"/>
                  <a:gd name="T67" fmla="*/ 107 h 108"/>
                  <a:gd name="T68" fmla="*/ 14 w 63"/>
                  <a:gd name="T69" fmla="*/ 108 h 108"/>
                  <a:gd name="T70" fmla="*/ 15 w 63"/>
                  <a:gd name="T71" fmla="*/ 105 h 108"/>
                  <a:gd name="T72" fmla="*/ 24 w 63"/>
                  <a:gd name="T73" fmla="*/ 101 h 108"/>
                  <a:gd name="T74" fmla="*/ 27 w 63"/>
                  <a:gd name="T75" fmla="*/ 92 h 108"/>
                  <a:gd name="T76" fmla="*/ 26 w 63"/>
                  <a:gd name="T77" fmla="*/ 87 h 108"/>
                  <a:gd name="T78" fmla="*/ 28 w 63"/>
                  <a:gd name="T79" fmla="*/ 84 h 108"/>
                  <a:gd name="T80" fmla="*/ 32 w 63"/>
                  <a:gd name="T81" fmla="*/ 82 h 108"/>
                  <a:gd name="T82" fmla="*/ 32 w 63"/>
                  <a:gd name="T83" fmla="*/ 81 h 108"/>
                  <a:gd name="T84" fmla="*/ 35 w 63"/>
                  <a:gd name="T85" fmla="*/ 80 h 108"/>
                  <a:gd name="T86" fmla="*/ 34 w 63"/>
                  <a:gd name="T87" fmla="*/ 78 h 108"/>
                  <a:gd name="T88" fmla="*/ 36 w 63"/>
                  <a:gd name="T89" fmla="*/ 77 h 108"/>
                  <a:gd name="T90" fmla="*/ 35 w 63"/>
                  <a:gd name="T91" fmla="*/ 73 h 108"/>
                  <a:gd name="T92" fmla="*/ 29 w 63"/>
                  <a:gd name="T93" fmla="*/ 66 h 108"/>
                  <a:gd name="T94" fmla="*/ 30 w 63"/>
                  <a:gd name="T95" fmla="*/ 60 h 108"/>
                  <a:gd name="T96" fmla="*/ 30 w 63"/>
                  <a:gd name="T97" fmla="*/ 56 h 108"/>
                  <a:gd name="T98" fmla="*/ 33 w 63"/>
                  <a:gd name="T99" fmla="*/ 53 h 108"/>
                  <a:gd name="T100" fmla="*/ 39 w 63"/>
                  <a:gd name="T101" fmla="*/ 48 h 108"/>
                  <a:gd name="T102" fmla="*/ 49 w 63"/>
                  <a:gd name="T103" fmla="*/ 41 h 108"/>
                  <a:gd name="T104" fmla="*/ 50 w 63"/>
                  <a:gd name="T105" fmla="*/ 35 h 108"/>
                  <a:gd name="T106" fmla="*/ 50 w 63"/>
                  <a:gd name="T107" fmla="*/ 32 h 108"/>
                  <a:gd name="T108" fmla="*/ 54 w 63"/>
                  <a:gd name="T109" fmla="*/ 30 h 108"/>
                  <a:gd name="T110" fmla="*/ 58 w 63"/>
                  <a:gd name="T111" fmla="*/ 29 h 108"/>
                  <a:gd name="T112" fmla="*/ 60 w 63"/>
                  <a:gd name="T113" fmla="*/ 28 h 108"/>
                  <a:gd name="T114" fmla="*/ 63 w 63"/>
                  <a:gd name="T115" fmla="*/ 28 h 108"/>
                  <a:gd name="T116" fmla="*/ 61 w 63"/>
                  <a:gd name="T117" fmla="*/ 25 h 108"/>
                  <a:gd name="T118" fmla="*/ 61 w 63"/>
                  <a:gd name="T11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63" h="108">
                    <a:moveTo>
                      <a:pt x="61" y="25"/>
                    </a:moveTo>
                    <a:cubicBezTo>
                      <a:pt x="60" y="24"/>
                      <a:pt x="62" y="22"/>
                      <a:pt x="61" y="20"/>
                    </a:cubicBezTo>
                    <a:cubicBezTo>
                      <a:pt x="60" y="18"/>
                      <a:pt x="61" y="18"/>
                      <a:pt x="61" y="16"/>
                    </a:cubicBezTo>
                    <a:cubicBezTo>
                      <a:pt x="61" y="15"/>
                      <a:pt x="60" y="14"/>
                      <a:pt x="60" y="13"/>
                    </a:cubicBezTo>
                    <a:cubicBezTo>
                      <a:pt x="59" y="12"/>
                      <a:pt x="60" y="12"/>
                      <a:pt x="60" y="11"/>
                    </a:cubicBezTo>
                    <a:cubicBezTo>
                      <a:pt x="59" y="9"/>
                      <a:pt x="59" y="8"/>
                      <a:pt x="57" y="7"/>
                    </a:cubicBezTo>
                    <a:cubicBezTo>
                      <a:pt x="55" y="6"/>
                      <a:pt x="53" y="6"/>
                      <a:pt x="51" y="5"/>
                    </a:cubicBezTo>
                    <a:cubicBezTo>
                      <a:pt x="49" y="3"/>
                      <a:pt x="47" y="0"/>
                      <a:pt x="44" y="1"/>
                    </a:cubicBezTo>
                    <a:cubicBezTo>
                      <a:pt x="43" y="1"/>
                      <a:pt x="44" y="4"/>
                      <a:pt x="44" y="5"/>
                    </a:cubicBezTo>
                    <a:cubicBezTo>
                      <a:pt x="43" y="8"/>
                      <a:pt x="37" y="6"/>
                      <a:pt x="34" y="5"/>
                    </a:cubicBezTo>
                    <a:cubicBezTo>
                      <a:pt x="34" y="7"/>
                      <a:pt x="34" y="8"/>
                      <a:pt x="34" y="10"/>
                    </a:cubicBezTo>
                    <a:cubicBezTo>
                      <a:pt x="33" y="10"/>
                      <a:pt x="31" y="9"/>
                      <a:pt x="29" y="10"/>
                    </a:cubicBezTo>
                    <a:cubicBezTo>
                      <a:pt x="28" y="10"/>
                      <a:pt x="28" y="11"/>
                      <a:pt x="27" y="12"/>
                    </a:cubicBezTo>
                    <a:cubicBezTo>
                      <a:pt x="27" y="13"/>
                      <a:pt x="25" y="14"/>
                      <a:pt x="25" y="15"/>
                    </a:cubicBezTo>
                    <a:cubicBezTo>
                      <a:pt x="24" y="16"/>
                      <a:pt x="26" y="18"/>
                      <a:pt x="25" y="18"/>
                    </a:cubicBezTo>
                    <a:cubicBezTo>
                      <a:pt x="25" y="19"/>
                      <a:pt x="24" y="19"/>
                      <a:pt x="24" y="20"/>
                    </a:cubicBezTo>
                    <a:cubicBezTo>
                      <a:pt x="22" y="21"/>
                      <a:pt x="20" y="23"/>
                      <a:pt x="20" y="25"/>
                    </a:cubicBezTo>
                    <a:cubicBezTo>
                      <a:pt x="20" y="27"/>
                      <a:pt x="18" y="25"/>
                      <a:pt x="17" y="27"/>
                    </a:cubicBezTo>
                    <a:cubicBezTo>
                      <a:pt x="17" y="29"/>
                      <a:pt x="17" y="31"/>
                      <a:pt x="16" y="33"/>
                    </a:cubicBezTo>
                    <a:cubicBezTo>
                      <a:pt x="16" y="35"/>
                      <a:pt x="13" y="36"/>
                      <a:pt x="13" y="38"/>
                    </a:cubicBezTo>
                    <a:cubicBezTo>
                      <a:pt x="13" y="39"/>
                      <a:pt x="16" y="41"/>
                      <a:pt x="15" y="42"/>
                    </a:cubicBezTo>
                    <a:cubicBezTo>
                      <a:pt x="13" y="44"/>
                      <a:pt x="11" y="43"/>
                      <a:pt x="9" y="44"/>
                    </a:cubicBezTo>
                    <a:cubicBezTo>
                      <a:pt x="6" y="45"/>
                      <a:pt x="5" y="48"/>
                      <a:pt x="5" y="51"/>
                    </a:cubicBezTo>
                    <a:cubicBezTo>
                      <a:pt x="6" y="53"/>
                      <a:pt x="6" y="55"/>
                      <a:pt x="6" y="57"/>
                    </a:cubicBezTo>
                    <a:cubicBezTo>
                      <a:pt x="6" y="60"/>
                      <a:pt x="4" y="61"/>
                      <a:pt x="8" y="63"/>
                    </a:cubicBezTo>
                    <a:cubicBezTo>
                      <a:pt x="10" y="65"/>
                      <a:pt x="9" y="66"/>
                      <a:pt x="7" y="67"/>
                    </a:cubicBezTo>
                    <a:cubicBezTo>
                      <a:pt x="6" y="68"/>
                      <a:pt x="8" y="72"/>
                      <a:pt x="7" y="74"/>
                    </a:cubicBezTo>
                    <a:cubicBezTo>
                      <a:pt x="7" y="76"/>
                      <a:pt x="4" y="76"/>
                      <a:pt x="4" y="78"/>
                    </a:cubicBezTo>
                    <a:cubicBezTo>
                      <a:pt x="4" y="79"/>
                      <a:pt x="4" y="83"/>
                      <a:pt x="3" y="83"/>
                    </a:cubicBezTo>
                    <a:cubicBezTo>
                      <a:pt x="3" y="83"/>
                      <a:pt x="1" y="82"/>
                      <a:pt x="0" y="82"/>
                    </a:cubicBezTo>
                    <a:cubicBezTo>
                      <a:pt x="0" y="86"/>
                      <a:pt x="4" y="87"/>
                      <a:pt x="4" y="90"/>
                    </a:cubicBezTo>
                    <a:cubicBezTo>
                      <a:pt x="3" y="91"/>
                      <a:pt x="6" y="96"/>
                      <a:pt x="7" y="97"/>
                    </a:cubicBezTo>
                    <a:cubicBezTo>
                      <a:pt x="9" y="99"/>
                      <a:pt x="8" y="100"/>
                      <a:pt x="8" y="102"/>
                    </a:cubicBezTo>
                    <a:cubicBezTo>
                      <a:pt x="8" y="103"/>
                      <a:pt x="10" y="105"/>
                      <a:pt x="10" y="107"/>
                    </a:cubicBezTo>
                    <a:cubicBezTo>
                      <a:pt x="9" y="108"/>
                      <a:pt x="13" y="107"/>
                      <a:pt x="14" y="108"/>
                    </a:cubicBezTo>
                    <a:cubicBezTo>
                      <a:pt x="16" y="108"/>
                      <a:pt x="15" y="107"/>
                      <a:pt x="15" y="105"/>
                    </a:cubicBezTo>
                    <a:cubicBezTo>
                      <a:pt x="15" y="100"/>
                      <a:pt x="23" y="104"/>
                      <a:pt x="24" y="101"/>
                    </a:cubicBezTo>
                    <a:cubicBezTo>
                      <a:pt x="25" y="98"/>
                      <a:pt x="26" y="95"/>
                      <a:pt x="27" y="92"/>
                    </a:cubicBezTo>
                    <a:cubicBezTo>
                      <a:pt x="27" y="90"/>
                      <a:pt x="27" y="88"/>
                      <a:pt x="26" y="87"/>
                    </a:cubicBezTo>
                    <a:cubicBezTo>
                      <a:pt x="25" y="85"/>
                      <a:pt x="26" y="85"/>
                      <a:pt x="28" y="84"/>
                    </a:cubicBezTo>
                    <a:cubicBezTo>
                      <a:pt x="29" y="84"/>
                      <a:pt x="32" y="83"/>
                      <a:pt x="32" y="82"/>
                    </a:cubicBezTo>
                    <a:cubicBezTo>
                      <a:pt x="32" y="82"/>
                      <a:pt x="32" y="81"/>
                      <a:pt x="32" y="81"/>
                    </a:cubicBezTo>
                    <a:cubicBezTo>
                      <a:pt x="33" y="81"/>
                      <a:pt x="35" y="81"/>
                      <a:pt x="35" y="80"/>
                    </a:cubicBezTo>
                    <a:cubicBezTo>
                      <a:pt x="35" y="79"/>
                      <a:pt x="34" y="79"/>
                      <a:pt x="34" y="78"/>
                    </a:cubicBezTo>
                    <a:cubicBezTo>
                      <a:pt x="35" y="78"/>
                      <a:pt x="36" y="77"/>
                      <a:pt x="36" y="77"/>
                    </a:cubicBezTo>
                    <a:cubicBezTo>
                      <a:pt x="38" y="75"/>
                      <a:pt x="37" y="74"/>
                      <a:pt x="35" y="73"/>
                    </a:cubicBezTo>
                    <a:cubicBezTo>
                      <a:pt x="33" y="71"/>
                      <a:pt x="29" y="70"/>
                      <a:pt x="29" y="66"/>
                    </a:cubicBezTo>
                    <a:cubicBezTo>
                      <a:pt x="29" y="64"/>
                      <a:pt x="29" y="62"/>
                      <a:pt x="30" y="60"/>
                    </a:cubicBezTo>
                    <a:cubicBezTo>
                      <a:pt x="31" y="58"/>
                      <a:pt x="31" y="58"/>
                      <a:pt x="30" y="56"/>
                    </a:cubicBezTo>
                    <a:cubicBezTo>
                      <a:pt x="29" y="56"/>
                      <a:pt x="33" y="53"/>
                      <a:pt x="33" y="53"/>
                    </a:cubicBezTo>
                    <a:cubicBezTo>
                      <a:pt x="35" y="51"/>
                      <a:pt x="36" y="49"/>
                      <a:pt x="39" y="48"/>
                    </a:cubicBezTo>
                    <a:cubicBezTo>
                      <a:pt x="42" y="47"/>
                      <a:pt x="47" y="44"/>
                      <a:pt x="49" y="41"/>
                    </a:cubicBezTo>
                    <a:cubicBezTo>
                      <a:pt x="51" y="38"/>
                      <a:pt x="46" y="36"/>
                      <a:pt x="50" y="35"/>
                    </a:cubicBezTo>
                    <a:cubicBezTo>
                      <a:pt x="52" y="34"/>
                      <a:pt x="51" y="34"/>
                      <a:pt x="50" y="32"/>
                    </a:cubicBezTo>
                    <a:cubicBezTo>
                      <a:pt x="50" y="31"/>
                      <a:pt x="53" y="30"/>
                      <a:pt x="54" y="30"/>
                    </a:cubicBezTo>
                    <a:cubicBezTo>
                      <a:pt x="56" y="28"/>
                      <a:pt x="57" y="27"/>
                      <a:pt x="58" y="29"/>
                    </a:cubicBezTo>
                    <a:cubicBezTo>
                      <a:pt x="59" y="29"/>
                      <a:pt x="60" y="28"/>
                      <a:pt x="60" y="28"/>
                    </a:cubicBezTo>
                    <a:cubicBezTo>
                      <a:pt x="61" y="28"/>
                      <a:pt x="62" y="28"/>
                      <a:pt x="63" y="28"/>
                    </a:cubicBezTo>
                    <a:cubicBezTo>
                      <a:pt x="63" y="27"/>
                      <a:pt x="62" y="27"/>
                      <a:pt x="61" y="25"/>
                    </a:cubicBezTo>
                    <a:cubicBezTo>
                      <a:pt x="60" y="24"/>
                      <a:pt x="61" y="26"/>
                      <a:pt x="61" y="2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8" name="Freeform 718"/>
              <p:cNvSpPr>
                <a:spLocks/>
              </p:cNvSpPr>
              <p:nvPr/>
            </p:nvSpPr>
            <p:spPr bwMode="auto">
              <a:xfrm>
                <a:off x="12649240" y="5057512"/>
                <a:ext cx="503186" cy="786831"/>
              </a:xfrm>
              <a:custGeom>
                <a:avLst/>
                <a:gdLst>
                  <a:gd name="T0" fmla="*/ 53 w 54"/>
                  <a:gd name="T1" fmla="*/ 59 h 84"/>
                  <a:gd name="T2" fmla="*/ 47 w 54"/>
                  <a:gd name="T3" fmla="*/ 55 h 84"/>
                  <a:gd name="T4" fmla="*/ 49 w 54"/>
                  <a:gd name="T5" fmla="*/ 51 h 84"/>
                  <a:gd name="T6" fmla="*/ 44 w 54"/>
                  <a:gd name="T7" fmla="*/ 44 h 84"/>
                  <a:gd name="T8" fmla="*/ 46 w 54"/>
                  <a:gd name="T9" fmla="*/ 43 h 84"/>
                  <a:gd name="T10" fmla="*/ 44 w 54"/>
                  <a:gd name="T11" fmla="*/ 38 h 84"/>
                  <a:gd name="T12" fmla="*/ 45 w 54"/>
                  <a:gd name="T13" fmla="*/ 36 h 84"/>
                  <a:gd name="T14" fmla="*/ 44 w 54"/>
                  <a:gd name="T15" fmla="*/ 32 h 84"/>
                  <a:gd name="T16" fmla="*/ 42 w 54"/>
                  <a:gd name="T17" fmla="*/ 26 h 84"/>
                  <a:gd name="T18" fmla="*/ 45 w 54"/>
                  <a:gd name="T19" fmla="*/ 23 h 84"/>
                  <a:gd name="T20" fmla="*/ 44 w 54"/>
                  <a:gd name="T21" fmla="*/ 19 h 84"/>
                  <a:gd name="T22" fmla="*/ 38 w 54"/>
                  <a:gd name="T23" fmla="*/ 13 h 84"/>
                  <a:gd name="T24" fmla="*/ 40 w 54"/>
                  <a:gd name="T25" fmla="*/ 12 h 84"/>
                  <a:gd name="T26" fmla="*/ 39 w 54"/>
                  <a:gd name="T27" fmla="*/ 10 h 84"/>
                  <a:gd name="T28" fmla="*/ 41 w 54"/>
                  <a:gd name="T29" fmla="*/ 3 h 84"/>
                  <a:gd name="T30" fmla="*/ 37 w 54"/>
                  <a:gd name="T31" fmla="*/ 1 h 84"/>
                  <a:gd name="T32" fmla="*/ 34 w 54"/>
                  <a:gd name="T33" fmla="*/ 0 h 84"/>
                  <a:gd name="T34" fmla="*/ 29 w 54"/>
                  <a:gd name="T35" fmla="*/ 1 h 84"/>
                  <a:gd name="T36" fmla="*/ 25 w 54"/>
                  <a:gd name="T37" fmla="*/ 5 h 84"/>
                  <a:gd name="T38" fmla="*/ 24 w 54"/>
                  <a:gd name="T39" fmla="*/ 10 h 84"/>
                  <a:gd name="T40" fmla="*/ 21 w 54"/>
                  <a:gd name="T41" fmla="*/ 13 h 84"/>
                  <a:gd name="T42" fmla="*/ 17 w 54"/>
                  <a:gd name="T43" fmla="*/ 11 h 84"/>
                  <a:gd name="T44" fmla="*/ 14 w 54"/>
                  <a:gd name="T45" fmla="*/ 12 h 84"/>
                  <a:gd name="T46" fmla="*/ 7 w 54"/>
                  <a:gd name="T47" fmla="*/ 10 h 84"/>
                  <a:gd name="T48" fmla="*/ 4 w 54"/>
                  <a:gd name="T49" fmla="*/ 7 h 84"/>
                  <a:gd name="T50" fmla="*/ 0 w 54"/>
                  <a:gd name="T51" fmla="*/ 9 h 84"/>
                  <a:gd name="T52" fmla="*/ 8 w 54"/>
                  <a:gd name="T53" fmla="*/ 14 h 84"/>
                  <a:gd name="T54" fmla="*/ 12 w 54"/>
                  <a:gd name="T55" fmla="*/ 16 h 84"/>
                  <a:gd name="T56" fmla="*/ 14 w 54"/>
                  <a:gd name="T57" fmla="*/ 19 h 84"/>
                  <a:gd name="T58" fmla="*/ 14 w 54"/>
                  <a:gd name="T59" fmla="*/ 21 h 84"/>
                  <a:gd name="T60" fmla="*/ 15 w 54"/>
                  <a:gd name="T61" fmla="*/ 24 h 84"/>
                  <a:gd name="T62" fmla="*/ 15 w 54"/>
                  <a:gd name="T63" fmla="*/ 27 h 84"/>
                  <a:gd name="T64" fmla="*/ 16 w 54"/>
                  <a:gd name="T65" fmla="*/ 29 h 84"/>
                  <a:gd name="T66" fmla="*/ 15 w 54"/>
                  <a:gd name="T67" fmla="*/ 33 h 84"/>
                  <a:gd name="T68" fmla="*/ 17 w 54"/>
                  <a:gd name="T69" fmla="*/ 36 h 84"/>
                  <a:gd name="T70" fmla="*/ 21 w 54"/>
                  <a:gd name="T71" fmla="*/ 38 h 84"/>
                  <a:gd name="T72" fmla="*/ 22 w 54"/>
                  <a:gd name="T73" fmla="*/ 41 h 84"/>
                  <a:gd name="T74" fmla="*/ 23 w 54"/>
                  <a:gd name="T75" fmla="*/ 44 h 84"/>
                  <a:gd name="T76" fmla="*/ 20 w 54"/>
                  <a:gd name="T77" fmla="*/ 44 h 84"/>
                  <a:gd name="T78" fmla="*/ 16 w 54"/>
                  <a:gd name="T79" fmla="*/ 49 h 84"/>
                  <a:gd name="T80" fmla="*/ 13 w 54"/>
                  <a:gd name="T81" fmla="*/ 51 h 84"/>
                  <a:gd name="T82" fmla="*/ 10 w 54"/>
                  <a:gd name="T83" fmla="*/ 54 h 84"/>
                  <a:gd name="T84" fmla="*/ 4 w 54"/>
                  <a:gd name="T85" fmla="*/ 57 h 84"/>
                  <a:gd name="T86" fmla="*/ 2 w 54"/>
                  <a:gd name="T87" fmla="*/ 62 h 84"/>
                  <a:gd name="T88" fmla="*/ 4 w 54"/>
                  <a:gd name="T89" fmla="*/ 67 h 84"/>
                  <a:gd name="T90" fmla="*/ 4 w 54"/>
                  <a:gd name="T91" fmla="*/ 73 h 84"/>
                  <a:gd name="T92" fmla="*/ 4 w 54"/>
                  <a:gd name="T93" fmla="*/ 78 h 84"/>
                  <a:gd name="T94" fmla="*/ 7 w 54"/>
                  <a:gd name="T95" fmla="*/ 80 h 84"/>
                  <a:gd name="T96" fmla="*/ 5 w 54"/>
                  <a:gd name="T97" fmla="*/ 81 h 84"/>
                  <a:gd name="T98" fmla="*/ 8 w 54"/>
                  <a:gd name="T99" fmla="*/ 79 h 84"/>
                  <a:gd name="T100" fmla="*/ 8 w 54"/>
                  <a:gd name="T101" fmla="*/ 83 h 84"/>
                  <a:gd name="T102" fmla="*/ 11 w 54"/>
                  <a:gd name="T103" fmla="*/ 80 h 84"/>
                  <a:gd name="T104" fmla="*/ 11 w 54"/>
                  <a:gd name="T105" fmla="*/ 83 h 84"/>
                  <a:gd name="T106" fmla="*/ 23 w 54"/>
                  <a:gd name="T107" fmla="*/ 80 h 84"/>
                  <a:gd name="T108" fmla="*/ 36 w 54"/>
                  <a:gd name="T109" fmla="*/ 78 h 84"/>
                  <a:gd name="T110" fmla="*/ 46 w 54"/>
                  <a:gd name="T111" fmla="*/ 68 h 84"/>
                  <a:gd name="T112" fmla="*/ 53 w 54"/>
                  <a:gd name="T113" fmla="*/ 59 h 84"/>
                  <a:gd name="T114" fmla="*/ 53 w 54"/>
                  <a:gd name="T115" fmla="*/ 59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4" h="84">
                    <a:moveTo>
                      <a:pt x="53" y="59"/>
                    </a:moveTo>
                    <a:cubicBezTo>
                      <a:pt x="52" y="57"/>
                      <a:pt x="49" y="56"/>
                      <a:pt x="47" y="55"/>
                    </a:cubicBezTo>
                    <a:cubicBezTo>
                      <a:pt x="44" y="53"/>
                      <a:pt x="48" y="53"/>
                      <a:pt x="49" y="51"/>
                    </a:cubicBezTo>
                    <a:cubicBezTo>
                      <a:pt x="49" y="51"/>
                      <a:pt x="45" y="45"/>
                      <a:pt x="44" y="44"/>
                    </a:cubicBezTo>
                    <a:cubicBezTo>
                      <a:pt x="44" y="44"/>
                      <a:pt x="46" y="43"/>
                      <a:pt x="46" y="43"/>
                    </a:cubicBezTo>
                    <a:cubicBezTo>
                      <a:pt x="46" y="42"/>
                      <a:pt x="44" y="39"/>
                      <a:pt x="44" y="38"/>
                    </a:cubicBezTo>
                    <a:cubicBezTo>
                      <a:pt x="44" y="37"/>
                      <a:pt x="45" y="37"/>
                      <a:pt x="45" y="36"/>
                    </a:cubicBezTo>
                    <a:cubicBezTo>
                      <a:pt x="46" y="35"/>
                      <a:pt x="44" y="33"/>
                      <a:pt x="44" y="32"/>
                    </a:cubicBezTo>
                    <a:cubicBezTo>
                      <a:pt x="42" y="30"/>
                      <a:pt x="40" y="28"/>
                      <a:pt x="42" y="26"/>
                    </a:cubicBezTo>
                    <a:cubicBezTo>
                      <a:pt x="43" y="25"/>
                      <a:pt x="45" y="24"/>
                      <a:pt x="45" y="23"/>
                    </a:cubicBezTo>
                    <a:cubicBezTo>
                      <a:pt x="46" y="21"/>
                      <a:pt x="44" y="20"/>
                      <a:pt x="44" y="19"/>
                    </a:cubicBezTo>
                    <a:cubicBezTo>
                      <a:pt x="43" y="18"/>
                      <a:pt x="36" y="15"/>
                      <a:pt x="38" y="13"/>
                    </a:cubicBezTo>
                    <a:cubicBezTo>
                      <a:pt x="38" y="13"/>
                      <a:pt x="40" y="12"/>
                      <a:pt x="40" y="12"/>
                    </a:cubicBezTo>
                    <a:cubicBezTo>
                      <a:pt x="40" y="12"/>
                      <a:pt x="37" y="10"/>
                      <a:pt x="39" y="10"/>
                    </a:cubicBezTo>
                    <a:cubicBezTo>
                      <a:pt x="42" y="10"/>
                      <a:pt x="44" y="5"/>
                      <a:pt x="41" y="3"/>
                    </a:cubicBezTo>
                    <a:cubicBezTo>
                      <a:pt x="40" y="2"/>
                      <a:pt x="38" y="2"/>
                      <a:pt x="37" y="1"/>
                    </a:cubicBezTo>
                    <a:cubicBezTo>
                      <a:pt x="36" y="0"/>
                      <a:pt x="35" y="0"/>
                      <a:pt x="34" y="0"/>
                    </a:cubicBezTo>
                    <a:cubicBezTo>
                      <a:pt x="32" y="1"/>
                      <a:pt x="31" y="0"/>
                      <a:pt x="29" y="1"/>
                    </a:cubicBezTo>
                    <a:cubicBezTo>
                      <a:pt x="28" y="2"/>
                      <a:pt x="26" y="4"/>
                      <a:pt x="25" y="5"/>
                    </a:cubicBezTo>
                    <a:cubicBezTo>
                      <a:pt x="25" y="6"/>
                      <a:pt x="25" y="10"/>
                      <a:pt x="24" y="10"/>
                    </a:cubicBezTo>
                    <a:cubicBezTo>
                      <a:pt x="23" y="11"/>
                      <a:pt x="22" y="12"/>
                      <a:pt x="21" y="13"/>
                    </a:cubicBezTo>
                    <a:cubicBezTo>
                      <a:pt x="20" y="13"/>
                      <a:pt x="18" y="11"/>
                      <a:pt x="17" y="11"/>
                    </a:cubicBezTo>
                    <a:cubicBezTo>
                      <a:pt x="16" y="11"/>
                      <a:pt x="15" y="12"/>
                      <a:pt x="14" y="12"/>
                    </a:cubicBezTo>
                    <a:cubicBezTo>
                      <a:pt x="11" y="13"/>
                      <a:pt x="9" y="12"/>
                      <a:pt x="7" y="10"/>
                    </a:cubicBezTo>
                    <a:cubicBezTo>
                      <a:pt x="7" y="9"/>
                      <a:pt x="5" y="7"/>
                      <a:pt x="4" y="7"/>
                    </a:cubicBezTo>
                    <a:cubicBezTo>
                      <a:pt x="3" y="7"/>
                      <a:pt x="1" y="9"/>
                      <a:pt x="0" y="9"/>
                    </a:cubicBezTo>
                    <a:cubicBezTo>
                      <a:pt x="2" y="11"/>
                      <a:pt x="5" y="13"/>
                      <a:pt x="8" y="14"/>
                    </a:cubicBezTo>
                    <a:cubicBezTo>
                      <a:pt x="9" y="14"/>
                      <a:pt x="11" y="15"/>
                      <a:pt x="12" y="16"/>
                    </a:cubicBezTo>
                    <a:cubicBezTo>
                      <a:pt x="13" y="17"/>
                      <a:pt x="13" y="18"/>
                      <a:pt x="14" y="19"/>
                    </a:cubicBezTo>
                    <a:cubicBezTo>
                      <a:pt x="14" y="20"/>
                      <a:pt x="13" y="20"/>
                      <a:pt x="14" y="21"/>
                    </a:cubicBezTo>
                    <a:cubicBezTo>
                      <a:pt x="14" y="22"/>
                      <a:pt x="16" y="23"/>
                      <a:pt x="15" y="24"/>
                    </a:cubicBezTo>
                    <a:cubicBezTo>
                      <a:pt x="15" y="25"/>
                      <a:pt x="14" y="26"/>
                      <a:pt x="15" y="27"/>
                    </a:cubicBezTo>
                    <a:cubicBezTo>
                      <a:pt x="15" y="27"/>
                      <a:pt x="16" y="29"/>
                      <a:pt x="16" y="29"/>
                    </a:cubicBezTo>
                    <a:cubicBezTo>
                      <a:pt x="15" y="30"/>
                      <a:pt x="15" y="32"/>
                      <a:pt x="15" y="33"/>
                    </a:cubicBezTo>
                    <a:cubicBezTo>
                      <a:pt x="15" y="33"/>
                      <a:pt x="17" y="36"/>
                      <a:pt x="17" y="36"/>
                    </a:cubicBezTo>
                    <a:cubicBezTo>
                      <a:pt x="18" y="37"/>
                      <a:pt x="20" y="38"/>
                      <a:pt x="21" y="38"/>
                    </a:cubicBezTo>
                    <a:cubicBezTo>
                      <a:pt x="22" y="39"/>
                      <a:pt x="22" y="40"/>
                      <a:pt x="22" y="41"/>
                    </a:cubicBezTo>
                    <a:cubicBezTo>
                      <a:pt x="22" y="42"/>
                      <a:pt x="23" y="43"/>
                      <a:pt x="23" y="44"/>
                    </a:cubicBezTo>
                    <a:cubicBezTo>
                      <a:pt x="23" y="45"/>
                      <a:pt x="21" y="44"/>
                      <a:pt x="20" y="44"/>
                    </a:cubicBezTo>
                    <a:cubicBezTo>
                      <a:pt x="19" y="44"/>
                      <a:pt x="16" y="48"/>
                      <a:pt x="16" y="49"/>
                    </a:cubicBezTo>
                    <a:cubicBezTo>
                      <a:pt x="15" y="50"/>
                      <a:pt x="14" y="50"/>
                      <a:pt x="13" y="51"/>
                    </a:cubicBezTo>
                    <a:cubicBezTo>
                      <a:pt x="12" y="52"/>
                      <a:pt x="11" y="53"/>
                      <a:pt x="10" y="54"/>
                    </a:cubicBezTo>
                    <a:cubicBezTo>
                      <a:pt x="9" y="54"/>
                      <a:pt x="4" y="58"/>
                      <a:pt x="4" y="57"/>
                    </a:cubicBezTo>
                    <a:cubicBezTo>
                      <a:pt x="4" y="59"/>
                      <a:pt x="2" y="60"/>
                      <a:pt x="2" y="62"/>
                    </a:cubicBezTo>
                    <a:cubicBezTo>
                      <a:pt x="3" y="64"/>
                      <a:pt x="2" y="67"/>
                      <a:pt x="4" y="67"/>
                    </a:cubicBezTo>
                    <a:cubicBezTo>
                      <a:pt x="5" y="67"/>
                      <a:pt x="4" y="72"/>
                      <a:pt x="4" y="73"/>
                    </a:cubicBezTo>
                    <a:cubicBezTo>
                      <a:pt x="4" y="75"/>
                      <a:pt x="2" y="77"/>
                      <a:pt x="4" y="78"/>
                    </a:cubicBezTo>
                    <a:cubicBezTo>
                      <a:pt x="4" y="78"/>
                      <a:pt x="8" y="79"/>
                      <a:pt x="7" y="80"/>
                    </a:cubicBezTo>
                    <a:cubicBezTo>
                      <a:pt x="7" y="80"/>
                      <a:pt x="5" y="81"/>
                      <a:pt x="5" y="81"/>
                    </a:cubicBezTo>
                    <a:cubicBezTo>
                      <a:pt x="7" y="81"/>
                      <a:pt x="7" y="79"/>
                      <a:pt x="8" y="79"/>
                    </a:cubicBezTo>
                    <a:cubicBezTo>
                      <a:pt x="10" y="78"/>
                      <a:pt x="8" y="83"/>
                      <a:pt x="8" y="83"/>
                    </a:cubicBezTo>
                    <a:cubicBezTo>
                      <a:pt x="8" y="83"/>
                      <a:pt x="11" y="80"/>
                      <a:pt x="11" y="80"/>
                    </a:cubicBezTo>
                    <a:cubicBezTo>
                      <a:pt x="12" y="79"/>
                      <a:pt x="11" y="83"/>
                      <a:pt x="11" y="83"/>
                    </a:cubicBezTo>
                    <a:cubicBezTo>
                      <a:pt x="14" y="84"/>
                      <a:pt x="20" y="81"/>
                      <a:pt x="23" y="80"/>
                    </a:cubicBezTo>
                    <a:cubicBezTo>
                      <a:pt x="27" y="79"/>
                      <a:pt x="31" y="79"/>
                      <a:pt x="36" y="78"/>
                    </a:cubicBezTo>
                    <a:cubicBezTo>
                      <a:pt x="39" y="74"/>
                      <a:pt x="43" y="71"/>
                      <a:pt x="46" y="68"/>
                    </a:cubicBezTo>
                    <a:cubicBezTo>
                      <a:pt x="48" y="66"/>
                      <a:pt x="54" y="62"/>
                      <a:pt x="53" y="59"/>
                    </a:cubicBezTo>
                    <a:cubicBezTo>
                      <a:pt x="52" y="57"/>
                      <a:pt x="54" y="62"/>
                      <a:pt x="53" y="5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9" name="Freeform 719"/>
              <p:cNvSpPr>
                <a:spLocks/>
              </p:cNvSpPr>
              <p:nvPr/>
            </p:nvSpPr>
            <p:spPr bwMode="auto">
              <a:xfrm>
                <a:off x="11929493" y="4965129"/>
                <a:ext cx="1194269" cy="1000263"/>
              </a:xfrm>
              <a:custGeom>
                <a:avLst/>
                <a:gdLst>
                  <a:gd name="T0" fmla="*/ 38 w 128"/>
                  <a:gd name="T1" fmla="*/ 87 h 107"/>
                  <a:gd name="T2" fmla="*/ 38 w 128"/>
                  <a:gd name="T3" fmla="*/ 63 h 107"/>
                  <a:gd name="T4" fmla="*/ 47 w 128"/>
                  <a:gd name="T5" fmla="*/ 52 h 107"/>
                  <a:gd name="T6" fmla="*/ 56 w 128"/>
                  <a:gd name="T7" fmla="*/ 34 h 107"/>
                  <a:gd name="T8" fmla="*/ 72 w 128"/>
                  <a:gd name="T9" fmla="*/ 25 h 107"/>
                  <a:gd name="T10" fmla="*/ 86 w 128"/>
                  <a:gd name="T11" fmla="*/ 22 h 107"/>
                  <a:gd name="T12" fmla="*/ 102 w 128"/>
                  <a:gd name="T13" fmla="*/ 20 h 107"/>
                  <a:gd name="T14" fmla="*/ 112 w 128"/>
                  <a:gd name="T15" fmla="*/ 10 h 107"/>
                  <a:gd name="T16" fmla="*/ 120 w 128"/>
                  <a:gd name="T17" fmla="*/ 13 h 107"/>
                  <a:gd name="T18" fmla="*/ 127 w 128"/>
                  <a:gd name="T19" fmla="*/ 6 h 107"/>
                  <a:gd name="T20" fmla="*/ 114 w 128"/>
                  <a:gd name="T21" fmla="*/ 5 h 107"/>
                  <a:gd name="T22" fmla="*/ 116 w 128"/>
                  <a:gd name="T23" fmla="*/ 2 h 107"/>
                  <a:gd name="T24" fmla="*/ 106 w 128"/>
                  <a:gd name="T25" fmla="*/ 3 h 107"/>
                  <a:gd name="T26" fmla="*/ 100 w 128"/>
                  <a:gd name="T27" fmla="*/ 1 h 107"/>
                  <a:gd name="T28" fmla="*/ 95 w 128"/>
                  <a:gd name="T29" fmla="*/ 3 h 107"/>
                  <a:gd name="T30" fmla="*/ 91 w 128"/>
                  <a:gd name="T31" fmla="*/ 6 h 107"/>
                  <a:gd name="T32" fmla="*/ 90 w 128"/>
                  <a:gd name="T33" fmla="*/ 11 h 107"/>
                  <a:gd name="T34" fmla="*/ 84 w 128"/>
                  <a:gd name="T35" fmla="*/ 10 h 107"/>
                  <a:gd name="T36" fmla="*/ 80 w 128"/>
                  <a:gd name="T37" fmla="*/ 13 h 107"/>
                  <a:gd name="T38" fmla="*/ 76 w 128"/>
                  <a:gd name="T39" fmla="*/ 15 h 107"/>
                  <a:gd name="T40" fmla="*/ 72 w 128"/>
                  <a:gd name="T41" fmla="*/ 16 h 107"/>
                  <a:gd name="T42" fmla="*/ 68 w 128"/>
                  <a:gd name="T43" fmla="*/ 10 h 107"/>
                  <a:gd name="T44" fmla="*/ 67 w 128"/>
                  <a:gd name="T45" fmla="*/ 14 h 107"/>
                  <a:gd name="T46" fmla="*/ 65 w 128"/>
                  <a:gd name="T47" fmla="*/ 14 h 107"/>
                  <a:gd name="T48" fmla="*/ 62 w 128"/>
                  <a:gd name="T49" fmla="*/ 18 h 107"/>
                  <a:gd name="T50" fmla="*/ 61 w 128"/>
                  <a:gd name="T51" fmla="*/ 21 h 107"/>
                  <a:gd name="T52" fmla="*/ 57 w 128"/>
                  <a:gd name="T53" fmla="*/ 20 h 107"/>
                  <a:gd name="T54" fmla="*/ 54 w 128"/>
                  <a:gd name="T55" fmla="*/ 20 h 107"/>
                  <a:gd name="T56" fmla="*/ 51 w 128"/>
                  <a:gd name="T57" fmla="*/ 22 h 107"/>
                  <a:gd name="T58" fmla="*/ 49 w 128"/>
                  <a:gd name="T59" fmla="*/ 23 h 107"/>
                  <a:gd name="T60" fmla="*/ 54 w 128"/>
                  <a:gd name="T61" fmla="*/ 25 h 107"/>
                  <a:gd name="T62" fmla="*/ 56 w 128"/>
                  <a:gd name="T63" fmla="*/ 25 h 107"/>
                  <a:gd name="T64" fmla="*/ 57 w 128"/>
                  <a:gd name="T65" fmla="*/ 28 h 107"/>
                  <a:gd name="T66" fmla="*/ 49 w 128"/>
                  <a:gd name="T67" fmla="*/ 31 h 107"/>
                  <a:gd name="T68" fmla="*/ 53 w 128"/>
                  <a:gd name="T69" fmla="*/ 33 h 107"/>
                  <a:gd name="T70" fmla="*/ 49 w 128"/>
                  <a:gd name="T71" fmla="*/ 35 h 107"/>
                  <a:gd name="T72" fmla="*/ 43 w 128"/>
                  <a:gd name="T73" fmla="*/ 40 h 107"/>
                  <a:gd name="T74" fmla="*/ 42 w 128"/>
                  <a:gd name="T75" fmla="*/ 43 h 107"/>
                  <a:gd name="T76" fmla="*/ 39 w 128"/>
                  <a:gd name="T77" fmla="*/ 45 h 107"/>
                  <a:gd name="T78" fmla="*/ 39 w 128"/>
                  <a:gd name="T79" fmla="*/ 49 h 107"/>
                  <a:gd name="T80" fmla="*/ 39 w 128"/>
                  <a:gd name="T81" fmla="*/ 52 h 107"/>
                  <a:gd name="T82" fmla="*/ 35 w 128"/>
                  <a:gd name="T83" fmla="*/ 56 h 107"/>
                  <a:gd name="T84" fmla="*/ 27 w 128"/>
                  <a:gd name="T85" fmla="*/ 62 h 107"/>
                  <a:gd name="T86" fmla="*/ 31 w 128"/>
                  <a:gd name="T87" fmla="*/ 64 h 107"/>
                  <a:gd name="T88" fmla="*/ 28 w 128"/>
                  <a:gd name="T89" fmla="*/ 66 h 107"/>
                  <a:gd name="T90" fmla="*/ 19 w 128"/>
                  <a:gd name="T91" fmla="*/ 68 h 107"/>
                  <a:gd name="T92" fmla="*/ 16 w 128"/>
                  <a:gd name="T93" fmla="*/ 72 h 107"/>
                  <a:gd name="T94" fmla="*/ 10 w 128"/>
                  <a:gd name="T95" fmla="*/ 73 h 107"/>
                  <a:gd name="T96" fmla="*/ 10 w 128"/>
                  <a:gd name="T97" fmla="*/ 74 h 107"/>
                  <a:gd name="T98" fmla="*/ 5 w 128"/>
                  <a:gd name="T99" fmla="*/ 75 h 107"/>
                  <a:gd name="T100" fmla="*/ 4 w 128"/>
                  <a:gd name="T101" fmla="*/ 81 h 107"/>
                  <a:gd name="T102" fmla="*/ 1 w 128"/>
                  <a:gd name="T103" fmla="*/ 86 h 107"/>
                  <a:gd name="T104" fmla="*/ 6 w 128"/>
                  <a:gd name="T105" fmla="*/ 92 h 107"/>
                  <a:gd name="T106" fmla="*/ 7 w 128"/>
                  <a:gd name="T107" fmla="*/ 94 h 107"/>
                  <a:gd name="T108" fmla="*/ 3 w 128"/>
                  <a:gd name="T109" fmla="*/ 93 h 107"/>
                  <a:gd name="T110" fmla="*/ 5 w 128"/>
                  <a:gd name="T111" fmla="*/ 97 h 107"/>
                  <a:gd name="T112" fmla="*/ 5 w 128"/>
                  <a:gd name="T113" fmla="*/ 103 h 107"/>
                  <a:gd name="T114" fmla="*/ 27 w 128"/>
                  <a:gd name="T115" fmla="*/ 99 h 107"/>
                  <a:gd name="T116" fmla="*/ 34 w 128"/>
                  <a:gd name="T117" fmla="*/ 10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8" h="107">
                    <a:moveTo>
                      <a:pt x="34" y="101"/>
                    </a:moveTo>
                    <a:cubicBezTo>
                      <a:pt x="34" y="101"/>
                      <a:pt x="35" y="98"/>
                      <a:pt x="35" y="97"/>
                    </a:cubicBezTo>
                    <a:cubicBezTo>
                      <a:pt x="35" y="95"/>
                      <a:pt x="36" y="94"/>
                      <a:pt x="38" y="93"/>
                    </a:cubicBezTo>
                    <a:cubicBezTo>
                      <a:pt x="40" y="91"/>
                      <a:pt x="38" y="88"/>
                      <a:pt x="38" y="87"/>
                    </a:cubicBezTo>
                    <a:cubicBezTo>
                      <a:pt x="38" y="84"/>
                      <a:pt x="42" y="84"/>
                      <a:pt x="39" y="82"/>
                    </a:cubicBezTo>
                    <a:cubicBezTo>
                      <a:pt x="37" y="80"/>
                      <a:pt x="36" y="80"/>
                      <a:pt x="37" y="77"/>
                    </a:cubicBezTo>
                    <a:cubicBezTo>
                      <a:pt x="38" y="75"/>
                      <a:pt x="37" y="73"/>
                      <a:pt x="37" y="71"/>
                    </a:cubicBezTo>
                    <a:cubicBezTo>
                      <a:pt x="36" y="68"/>
                      <a:pt x="35" y="65"/>
                      <a:pt x="38" y="63"/>
                    </a:cubicBezTo>
                    <a:cubicBezTo>
                      <a:pt x="39" y="62"/>
                      <a:pt x="41" y="62"/>
                      <a:pt x="42" y="61"/>
                    </a:cubicBezTo>
                    <a:cubicBezTo>
                      <a:pt x="43" y="61"/>
                      <a:pt x="44" y="62"/>
                      <a:pt x="45" y="61"/>
                    </a:cubicBezTo>
                    <a:cubicBezTo>
                      <a:pt x="46" y="59"/>
                      <a:pt x="45" y="58"/>
                      <a:pt x="44" y="57"/>
                    </a:cubicBezTo>
                    <a:cubicBezTo>
                      <a:pt x="44" y="55"/>
                      <a:pt x="46" y="54"/>
                      <a:pt x="47" y="52"/>
                    </a:cubicBezTo>
                    <a:cubicBezTo>
                      <a:pt x="47" y="51"/>
                      <a:pt x="48" y="48"/>
                      <a:pt x="48" y="46"/>
                    </a:cubicBezTo>
                    <a:cubicBezTo>
                      <a:pt x="48" y="44"/>
                      <a:pt x="52" y="44"/>
                      <a:pt x="51" y="43"/>
                    </a:cubicBezTo>
                    <a:cubicBezTo>
                      <a:pt x="51" y="41"/>
                      <a:pt x="53" y="40"/>
                      <a:pt x="54" y="38"/>
                    </a:cubicBezTo>
                    <a:cubicBezTo>
                      <a:pt x="56" y="36"/>
                      <a:pt x="56" y="37"/>
                      <a:pt x="56" y="34"/>
                    </a:cubicBezTo>
                    <a:cubicBezTo>
                      <a:pt x="55" y="33"/>
                      <a:pt x="59" y="28"/>
                      <a:pt x="60" y="28"/>
                    </a:cubicBezTo>
                    <a:cubicBezTo>
                      <a:pt x="61" y="27"/>
                      <a:pt x="64" y="28"/>
                      <a:pt x="65" y="28"/>
                    </a:cubicBezTo>
                    <a:cubicBezTo>
                      <a:pt x="65" y="26"/>
                      <a:pt x="65" y="25"/>
                      <a:pt x="65" y="23"/>
                    </a:cubicBezTo>
                    <a:cubicBezTo>
                      <a:pt x="68" y="24"/>
                      <a:pt x="70" y="24"/>
                      <a:pt x="72" y="25"/>
                    </a:cubicBezTo>
                    <a:cubicBezTo>
                      <a:pt x="76" y="25"/>
                      <a:pt x="74" y="21"/>
                      <a:pt x="75" y="19"/>
                    </a:cubicBezTo>
                    <a:cubicBezTo>
                      <a:pt x="75" y="19"/>
                      <a:pt x="77" y="19"/>
                      <a:pt x="78" y="19"/>
                    </a:cubicBezTo>
                    <a:cubicBezTo>
                      <a:pt x="79" y="18"/>
                      <a:pt x="81" y="16"/>
                      <a:pt x="82" y="18"/>
                    </a:cubicBezTo>
                    <a:cubicBezTo>
                      <a:pt x="84" y="19"/>
                      <a:pt x="84" y="21"/>
                      <a:pt x="86" y="22"/>
                    </a:cubicBezTo>
                    <a:cubicBezTo>
                      <a:pt x="87" y="22"/>
                      <a:pt x="89" y="22"/>
                      <a:pt x="90" y="22"/>
                    </a:cubicBezTo>
                    <a:cubicBezTo>
                      <a:pt x="91" y="22"/>
                      <a:pt x="92" y="21"/>
                      <a:pt x="94" y="21"/>
                    </a:cubicBezTo>
                    <a:cubicBezTo>
                      <a:pt x="95" y="21"/>
                      <a:pt x="96" y="23"/>
                      <a:pt x="98" y="23"/>
                    </a:cubicBezTo>
                    <a:cubicBezTo>
                      <a:pt x="98" y="22"/>
                      <a:pt x="102" y="20"/>
                      <a:pt x="102" y="20"/>
                    </a:cubicBezTo>
                    <a:cubicBezTo>
                      <a:pt x="102" y="17"/>
                      <a:pt x="102" y="16"/>
                      <a:pt x="103" y="14"/>
                    </a:cubicBezTo>
                    <a:cubicBezTo>
                      <a:pt x="104" y="13"/>
                      <a:pt x="106" y="11"/>
                      <a:pt x="107" y="11"/>
                    </a:cubicBezTo>
                    <a:cubicBezTo>
                      <a:pt x="108" y="11"/>
                      <a:pt x="109" y="11"/>
                      <a:pt x="110" y="11"/>
                    </a:cubicBezTo>
                    <a:cubicBezTo>
                      <a:pt x="111" y="11"/>
                      <a:pt x="111" y="10"/>
                      <a:pt x="112" y="10"/>
                    </a:cubicBezTo>
                    <a:cubicBezTo>
                      <a:pt x="113" y="10"/>
                      <a:pt x="115" y="12"/>
                      <a:pt x="116" y="12"/>
                    </a:cubicBezTo>
                    <a:cubicBezTo>
                      <a:pt x="118" y="13"/>
                      <a:pt x="119" y="14"/>
                      <a:pt x="119" y="17"/>
                    </a:cubicBezTo>
                    <a:cubicBezTo>
                      <a:pt x="121" y="17"/>
                      <a:pt x="126" y="14"/>
                      <a:pt x="124" y="12"/>
                    </a:cubicBezTo>
                    <a:cubicBezTo>
                      <a:pt x="126" y="13"/>
                      <a:pt x="121" y="13"/>
                      <a:pt x="120" y="13"/>
                    </a:cubicBezTo>
                    <a:cubicBezTo>
                      <a:pt x="125" y="12"/>
                      <a:pt x="118" y="9"/>
                      <a:pt x="117" y="10"/>
                    </a:cubicBezTo>
                    <a:cubicBezTo>
                      <a:pt x="118" y="9"/>
                      <a:pt x="119" y="10"/>
                      <a:pt x="119" y="10"/>
                    </a:cubicBezTo>
                    <a:cubicBezTo>
                      <a:pt x="121" y="10"/>
                      <a:pt x="123" y="10"/>
                      <a:pt x="124" y="9"/>
                    </a:cubicBezTo>
                    <a:cubicBezTo>
                      <a:pt x="125" y="9"/>
                      <a:pt x="128" y="7"/>
                      <a:pt x="127" y="6"/>
                    </a:cubicBezTo>
                    <a:cubicBezTo>
                      <a:pt x="125" y="5"/>
                      <a:pt x="122" y="4"/>
                      <a:pt x="119" y="3"/>
                    </a:cubicBezTo>
                    <a:cubicBezTo>
                      <a:pt x="118" y="2"/>
                      <a:pt x="117" y="4"/>
                      <a:pt x="116" y="5"/>
                    </a:cubicBezTo>
                    <a:cubicBezTo>
                      <a:pt x="116" y="5"/>
                      <a:pt x="114" y="8"/>
                      <a:pt x="114" y="7"/>
                    </a:cubicBezTo>
                    <a:cubicBezTo>
                      <a:pt x="114" y="7"/>
                      <a:pt x="114" y="6"/>
                      <a:pt x="114" y="5"/>
                    </a:cubicBezTo>
                    <a:cubicBezTo>
                      <a:pt x="114" y="5"/>
                      <a:pt x="112" y="5"/>
                      <a:pt x="112" y="5"/>
                    </a:cubicBezTo>
                    <a:cubicBezTo>
                      <a:pt x="113" y="4"/>
                      <a:pt x="115" y="5"/>
                      <a:pt x="115" y="4"/>
                    </a:cubicBezTo>
                    <a:cubicBezTo>
                      <a:pt x="115" y="4"/>
                      <a:pt x="112" y="4"/>
                      <a:pt x="112" y="4"/>
                    </a:cubicBezTo>
                    <a:cubicBezTo>
                      <a:pt x="112" y="3"/>
                      <a:pt x="116" y="3"/>
                      <a:pt x="116" y="2"/>
                    </a:cubicBezTo>
                    <a:cubicBezTo>
                      <a:pt x="115" y="1"/>
                      <a:pt x="109" y="0"/>
                      <a:pt x="110" y="2"/>
                    </a:cubicBezTo>
                    <a:cubicBezTo>
                      <a:pt x="111" y="3"/>
                      <a:pt x="111" y="3"/>
                      <a:pt x="110" y="4"/>
                    </a:cubicBezTo>
                    <a:cubicBezTo>
                      <a:pt x="109" y="5"/>
                      <a:pt x="107" y="7"/>
                      <a:pt x="106" y="7"/>
                    </a:cubicBezTo>
                    <a:cubicBezTo>
                      <a:pt x="105" y="7"/>
                      <a:pt x="106" y="3"/>
                      <a:pt x="106" y="3"/>
                    </a:cubicBezTo>
                    <a:cubicBezTo>
                      <a:pt x="106" y="2"/>
                      <a:pt x="101" y="9"/>
                      <a:pt x="100" y="9"/>
                    </a:cubicBezTo>
                    <a:cubicBezTo>
                      <a:pt x="97" y="9"/>
                      <a:pt x="100" y="5"/>
                      <a:pt x="101" y="4"/>
                    </a:cubicBezTo>
                    <a:cubicBezTo>
                      <a:pt x="102" y="4"/>
                      <a:pt x="103" y="2"/>
                      <a:pt x="103" y="2"/>
                    </a:cubicBezTo>
                    <a:cubicBezTo>
                      <a:pt x="102" y="1"/>
                      <a:pt x="100" y="0"/>
                      <a:pt x="100" y="1"/>
                    </a:cubicBezTo>
                    <a:cubicBezTo>
                      <a:pt x="100" y="1"/>
                      <a:pt x="101" y="2"/>
                      <a:pt x="101" y="2"/>
                    </a:cubicBezTo>
                    <a:cubicBezTo>
                      <a:pt x="101" y="2"/>
                      <a:pt x="99" y="2"/>
                      <a:pt x="98" y="2"/>
                    </a:cubicBezTo>
                    <a:cubicBezTo>
                      <a:pt x="97" y="3"/>
                      <a:pt x="98" y="2"/>
                      <a:pt x="97" y="1"/>
                    </a:cubicBezTo>
                    <a:cubicBezTo>
                      <a:pt x="97" y="1"/>
                      <a:pt x="95" y="3"/>
                      <a:pt x="95" y="3"/>
                    </a:cubicBezTo>
                    <a:cubicBezTo>
                      <a:pt x="95" y="4"/>
                      <a:pt x="97" y="5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4" y="5"/>
                      <a:pt x="94" y="6"/>
                      <a:pt x="94" y="7"/>
                    </a:cubicBezTo>
                    <a:cubicBezTo>
                      <a:pt x="95" y="5"/>
                      <a:pt x="91" y="6"/>
                      <a:pt x="91" y="6"/>
                    </a:cubicBezTo>
                    <a:cubicBezTo>
                      <a:pt x="91" y="6"/>
                      <a:pt x="93" y="5"/>
                      <a:pt x="93" y="4"/>
                    </a:cubicBezTo>
                    <a:cubicBezTo>
                      <a:pt x="93" y="5"/>
                      <a:pt x="89" y="6"/>
                      <a:pt x="88" y="6"/>
                    </a:cubicBezTo>
                    <a:cubicBezTo>
                      <a:pt x="87" y="6"/>
                      <a:pt x="91" y="9"/>
                      <a:pt x="91" y="9"/>
                    </a:cubicBezTo>
                    <a:cubicBezTo>
                      <a:pt x="91" y="9"/>
                      <a:pt x="90" y="11"/>
                      <a:pt x="90" y="11"/>
                    </a:cubicBezTo>
                    <a:cubicBezTo>
                      <a:pt x="90" y="11"/>
                      <a:pt x="87" y="8"/>
                      <a:pt x="87" y="8"/>
                    </a:cubicBezTo>
                    <a:cubicBezTo>
                      <a:pt x="87" y="8"/>
                      <a:pt x="85" y="11"/>
                      <a:pt x="85" y="8"/>
                    </a:cubicBezTo>
                    <a:cubicBezTo>
                      <a:pt x="84" y="7"/>
                      <a:pt x="81" y="9"/>
                      <a:pt x="80" y="8"/>
                    </a:cubicBezTo>
                    <a:cubicBezTo>
                      <a:pt x="81" y="9"/>
                      <a:pt x="84" y="9"/>
                      <a:pt x="84" y="10"/>
                    </a:cubicBezTo>
                    <a:cubicBezTo>
                      <a:pt x="84" y="10"/>
                      <a:pt x="83" y="10"/>
                      <a:pt x="83" y="11"/>
                    </a:cubicBezTo>
                    <a:cubicBezTo>
                      <a:pt x="83" y="12"/>
                      <a:pt x="84" y="12"/>
                      <a:pt x="84" y="13"/>
                    </a:cubicBezTo>
                    <a:cubicBezTo>
                      <a:pt x="84" y="13"/>
                      <a:pt x="81" y="12"/>
                      <a:pt x="81" y="11"/>
                    </a:cubicBezTo>
                    <a:cubicBezTo>
                      <a:pt x="80" y="11"/>
                      <a:pt x="80" y="12"/>
                      <a:pt x="80" y="13"/>
                    </a:cubicBezTo>
                    <a:cubicBezTo>
                      <a:pt x="79" y="13"/>
                      <a:pt x="79" y="12"/>
                      <a:pt x="79" y="11"/>
                    </a:cubicBezTo>
                    <a:cubicBezTo>
                      <a:pt x="79" y="11"/>
                      <a:pt x="77" y="13"/>
                      <a:pt x="77" y="13"/>
                    </a:cubicBezTo>
                    <a:cubicBezTo>
                      <a:pt x="76" y="14"/>
                      <a:pt x="78" y="14"/>
                      <a:pt x="78" y="15"/>
                    </a:cubicBezTo>
                    <a:cubicBezTo>
                      <a:pt x="78" y="15"/>
                      <a:pt x="76" y="15"/>
                      <a:pt x="76" y="15"/>
                    </a:cubicBezTo>
                    <a:cubicBezTo>
                      <a:pt x="75" y="14"/>
                      <a:pt x="76" y="13"/>
                      <a:pt x="76" y="12"/>
                    </a:cubicBezTo>
                    <a:cubicBezTo>
                      <a:pt x="76" y="12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4" y="14"/>
                    </a:cubicBezTo>
                    <a:cubicBezTo>
                      <a:pt x="73" y="14"/>
                      <a:pt x="72" y="16"/>
                      <a:pt x="72" y="16"/>
                    </a:cubicBezTo>
                    <a:cubicBezTo>
                      <a:pt x="71" y="15"/>
                      <a:pt x="73" y="14"/>
                      <a:pt x="72" y="14"/>
                    </a:cubicBezTo>
                    <a:cubicBezTo>
                      <a:pt x="71" y="13"/>
                      <a:pt x="70" y="13"/>
                      <a:pt x="70" y="12"/>
                    </a:cubicBezTo>
                    <a:cubicBezTo>
                      <a:pt x="70" y="12"/>
                      <a:pt x="72" y="12"/>
                      <a:pt x="72" y="12"/>
                    </a:cubicBezTo>
                    <a:cubicBezTo>
                      <a:pt x="72" y="11"/>
                      <a:pt x="69" y="10"/>
                      <a:pt x="68" y="10"/>
                    </a:cubicBezTo>
                    <a:cubicBezTo>
                      <a:pt x="68" y="11"/>
                      <a:pt x="69" y="13"/>
                      <a:pt x="69" y="13"/>
                    </a:cubicBezTo>
                    <a:cubicBezTo>
                      <a:pt x="69" y="13"/>
                      <a:pt x="65" y="14"/>
                      <a:pt x="66" y="14"/>
                    </a:cubicBezTo>
                    <a:cubicBezTo>
                      <a:pt x="66" y="14"/>
                      <a:pt x="68" y="14"/>
                      <a:pt x="68" y="14"/>
                    </a:cubicBezTo>
                    <a:cubicBezTo>
                      <a:pt x="68" y="14"/>
                      <a:pt x="67" y="14"/>
                      <a:pt x="67" y="14"/>
                    </a:cubicBezTo>
                    <a:cubicBezTo>
                      <a:pt x="68" y="16"/>
                      <a:pt x="70" y="14"/>
                      <a:pt x="69" y="14"/>
                    </a:cubicBezTo>
                    <a:cubicBezTo>
                      <a:pt x="70" y="15"/>
                      <a:pt x="69" y="16"/>
                      <a:pt x="69" y="16"/>
                    </a:cubicBezTo>
                    <a:cubicBezTo>
                      <a:pt x="69" y="17"/>
                      <a:pt x="67" y="15"/>
                      <a:pt x="67" y="15"/>
                    </a:cubicBezTo>
                    <a:cubicBezTo>
                      <a:pt x="66" y="15"/>
                      <a:pt x="66" y="14"/>
                      <a:pt x="65" y="14"/>
                    </a:cubicBezTo>
                    <a:cubicBezTo>
                      <a:pt x="65" y="14"/>
                      <a:pt x="64" y="16"/>
                      <a:pt x="63" y="15"/>
                    </a:cubicBezTo>
                    <a:cubicBezTo>
                      <a:pt x="63" y="14"/>
                      <a:pt x="60" y="16"/>
                      <a:pt x="60" y="16"/>
                    </a:cubicBezTo>
                    <a:cubicBezTo>
                      <a:pt x="60" y="16"/>
                      <a:pt x="60" y="19"/>
                      <a:pt x="60" y="19"/>
                    </a:cubicBezTo>
                    <a:cubicBezTo>
                      <a:pt x="60" y="20"/>
                      <a:pt x="61" y="17"/>
                      <a:pt x="62" y="18"/>
                    </a:cubicBezTo>
                    <a:cubicBezTo>
                      <a:pt x="62" y="18"/>
                      <a:pt x="64" y="19"/>
                      <a:pt x="64" y="18"/>
                    </a:cubicBezTo>
                    <a:cubicBezTo>
                      <a:pt x="64" y="19"/>
                      <a:pt x="63" y="19"/>
                      <a:pt x="63" y="20"/>
                    </a:cubicBezTo>
                    <a:cubicBezTo>
                      <a:pt x="62" y="20"/>
                      <a:pt x="63" y="22"/>
                      <a:pt x="62" y="22"/>
                    </a:cubicBezTo>
                    <a:cubicBezTo>
                      <a:pt x="62" y="23"/>
                      <a:pt x="61" y="21"/>
                      <a:pt x="61" y="21"/>
                    </a:cubicBezTo>
                    <a:cubicBezTo>
                      <a:pt x="60" y="21"/>
                      <a:pt x="60" y="23"/>
                      <a:pt x="59" y="23"/>
                    </a:cubicBezTo>
                    <a:cubicBezTo>
                      <a:pt x="59" y="23"/>
                      <a:pt x="59" y="21"/>
                      <a:pt x="59" y="21"/>
                    </a:cubicBezTo>
                    <a:cubicBezTo>
                      <a:pt x="58" y="21"/>
                      <a:pt x="58" y="22"/>
                      <a:pt x="57" y="22"/>
                    </a:cubicBezTo>
                    <a:cubicBezTo>
                      <a:pt x="57" y="22"/>
                      <a:pt x="57" y="20"/>
                      <a:pt x="57" y="20"/>
                    </a:cubicBezTo>
                    <a:cubicBezTo>
                      <a:pt x="57" y="19"/>
                      <a:pt x="56" y="22"/>
                      <a:pt x="55" y="22"/>
                    </a:cubicBezTo>
                    <a:cubicBezTo>
                      <a:pt x="53" y="23"/>
                      <a:pt x="56" y="17"/>
                      <a:pt x="56" y="17"/>
                    </a:cubicBezTo>
                    <a:cubicBezTo>
                      <a:pt x="55" y="17"/>
                      <a:pt x="53" y="18"/>
                      <a:pt x="53" y="18"/>
                    </a:cubicBezTo>
                    <a:cubicBezTo>
                      <a:pt x="52" y="19"/>
                      <a:pt x="54" y="20"/>
                      <a:pt x="54" y="20"/>
                    </a:cubicBezTo>
                    <a:cubicBezTo>
                      <a:pt x="53" y="20"/>
                      <a:pt x="53" y="20"/>
                      <a:pt x="52" y="20"/>
                    </a:cubicBezTo>
                    <a:cubicBezTo>
                      <a:pt x="52" y="20"/>
                      <a:pt x="52" y="21"/>
                      <a:pt x="51" y="22"/>
                    </a:cubicBezTo>
                    <a:cubicBezTo>
                      <a:pt x="52" y="21"/>
                      <a:pt x="47" y="21"/>
                      <a:pt x="49" y="22"/>
                    </a:cubicBezTo>
                    <a:cubicBezTo>
                      <a:pt x="49" y="23"/>
                      <a:pt x="51" y="22"/>
                      <a:pt x="51" y="22"/>
                    </a:cubicBezTo>
                    <a:cubicBezTo>
                      <a:pt x="51" y="22"/>
                      <a:pt x="50" y="23"/>
                      <a:pt x="51" y="23"/>
                    </a:cubicBezTo>
                    <a:cubicBezTo>
                      <a:pt x="51" y="23"/>
                      <a:pt x="52" y="23"/>
                      <a:pt x="52" y="22"/>
                    </a:cubicBezTo>
                    <a:cubicBezTo>
                      <a:pt x="52" y="22"/>
                      <a:pt x="52" y="24"/>
                      <a:pt x="51" y="24"/>
                    </a:cubicBezTo>
                    <a:cubicBezTo>
                      <a:pt x="50" y="24"/>
                      <a:pt x="50" y="23"/>
                      <a:pt x="49" y="23"/>
                    </a:cubicBezTo>
                    <a:cubicBezTo>
                      <a:pt x="48" y="24"/>
                      <a:pt x="48" y="26"/>
                      <a:pt x="47" y="26"/>
                    </a:cubicBezTo>
                    <a:cubicBezTo>
                      <a:pt x="47" y="26"/>
                      <a:pt x="44" y="26"/>
                      <a:pt x="44" y="26"/>
                    </a:cubicBezTo>
                    <a:cubicBezTo>
                      <a:pt x="44" y="29"/>
                      <a:pt x="51" y="25"/>
                      <a:pt x="51" y="25"/>
                    </a:cubicBezTo>
                    <a:cubicBezTo>
                      <a:pt x="52" y="25"/>
                      <a:pt x="53" y="24"/>
                      <a:pt x="54" y="25"/>
                    </a:cubicBezTo>
                    <a:cubicBezTo>
                      <a:pt x="56" y="25"/>
                      <a:pt x="55" y="23"/>
                      <a:pt x="54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6" y="25"/>
                      <a:pt x="57" y="23"/>
                      <a:pt x="58" y="23"/>
                    </a:cubicBezTo>
                    <a:cubicBezTo>
                      <a:pt x="57" y="23"/>
                      <a:pt x="57" y="25"/>
                      <a:pt x="56" y="25"/>
                    </a:cubicBezTo>
                    <a:cubicBezTo>
                      <a:pt x="57" y="25"/>
                      <a:pt x="58" y="25"/>
                      <a:pt x="58" y="25"/>
                    </a:cubicBezTo>
                    <a:cubicBezTo>
                      <a:pt x="58" y="25"/>
                      <a:pt x="56" y="26"/>
                      <a:pt x="56" y="27"/>
                    </a:cubicBezTo>
                    <a:cubicBezTo>
                      <a:pt x="56" y="27"/>
                      <a:pt x="61" y="25"/>
                      <a:pt x="61" y="26"/>
                    </a:cubicBezTo>
                    <a:cubicBezTo>
                      <a:pt x="60" y="27"/>
                      <a:pt x="57" y="26"/>
                      <a:pt x="57" y="28"/>
                    </a:cubicBezTo>
                    <a:cubicBezTo>
                      <a:pt x="56" y="31"/>
                      <a:pt x="54" y="27"/>
                      <a:pt x="54" y="27"/>
                    </a:cubicBezTo>
                    <a:cubicBezTo>
                      <a:pt x="54" y="26"/>
                      <a:pt x="54" y="29"/>
                      <a:pt x="54" y="29"/>
                    </a:cubicBezTo>
                    <a:cubicBezTo>
                      <a:pt x="54" y="29"/>
                      <a:pt x="53" y="27"/>
                      <a:pt x="52" y="27"/>
                    </a:cubicBezTo>
                    <a:cubicBezTo>
                      <a:pt x="51" y="28"/>
                      <a:pt x="49" y="30"/>
                      <a:pt x="49" y="31"/>
                    </a:cubicBezTo>
                    <a:cubicBezTo>
                      <a:pt x="49" y="31"/>
                      <a:pt x="51" y="30"/>
                      <a:pt x="51" y="30"/>
                    </a:cubicBezTo>
                    <a:cubicBezTo>
                      <a:pt x="51" y="31"/>
                      <a:pt x="53" y="30"/>
                      <a:pt x="53" y="31"/>
                    </a:cubicBezTo>
                    <a:cubicBezTo>
                      <a:pt x="53" y="30"/>
                      <a:pt x="50" y="31"/>
                      <a:pt x="50" y="32"/>
                    </a:cubicBezTo>
                    <a:cubicBezTo>
                      <a:pt x="51" y="33"/>
                      <a:pt x="54" y="31"/>
                      <a:pt x="53" y="33"/>
                    </a:cubicBezTo>
                    <a:cubicBezTo>
                      <a:pt x="54" y="31"/>
                      <a:pt x="47" y="34"/>
                      <a:pt x="47" y="34"/>
                    </a:cubicBezTo>
                    <a:cubicBezTo>
                      <a:pt x="47" y="33"/>
                      <a:pt x="53" y="35"/>
                      <a:pt x="52" y="35"/>
                    </a:cubicBezTo>
                    <a:cubicBezTo>
                      <a:pt x="51" y="36"/>
                      <a:pt x="50" y="34"/>
                      <a:pt x="49" y="35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6"/>
                      <a:pt x="46" y="34"/>
                      <a:pt x="45" y="36"/>
                    </a:cubicBezTo>
                    <a:cubicBezTo>
                      <a:pt x="45" y="36"/>
                      <a:pt x="48" y="36"/>
                      <a:pt x="48" y="36"/>
                    </a:cubicBezTo>
                    <a:cubicBezTo>
                      <a:pt x="46" y="38"/>
                      <a:pt x="44" y="36"/>
                      <a:pt x="45" y="39"/>
                    </a:cubicBezTo>
                    <a:cubicBezTo>
                      <a:pt x="45" y="39"/>
                      <a:pt x="43" y="40"/>
                      <a:pt x="43" y="40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2" y="42"/>
                      <a:pt x="41" y="42"/>
                      <a:pt x="41" y="42"/>
                    </a:cubicBezTo>
                    <a:cubicBezTo>
                      <a:pt x="41" y="43"/>
                      <a:pt x="42" y="42"/>
                      <a:pt x="42" y="42"/>
                    </a:cubicBezTo>
                    <a:cubicBezTo>
                      <a:pt x="43" y="42"/>
                      <a:pt x="42" y="43"/>
                      <a:pt x="42" y="43"/>
                    </a:cubicBezTo>
                    <a:cubicBezTo>
                      <a:pt x="43" y="43"/>
                      <a:pt x="45" y="44"/>
                      <a:pt x="46" y="43"/>
                    </a:cubicBezTo>
                    <a:cubicBezTo>
                      <a:pt x="44" y="44"/>
                      <a:pt x="44" y="44"/>
                      <a:pt x="42" y="44"/>
                    </a:cubicBezTo>
                    <a:cubicBezTo>
                      <a:pt x="41" y="44"/>
                      <a:pt x="38" y="44"/>
                      <a:pt x="38" y="45"/>
                    </a:cubicBezTo>
                    <a:cubicBezTo>
                      <a:pt x="38" y="45"/>
                      <a:pt x="39" y="45"/>
                      <a:pt x="39" y="45"/>
                    </a:cubicBezTo>
                    <a:cubicBezTo>
                      <a:pt x="39" y="45"/>
                      <a:pt x="38" y="46"/>
                      <a:pt x="38" y="46"/>
                    </a:cubicBezTo>
                    <a:cubicBezTo>
                      <a:pt x="38" y="46"/>
                      <a:pt x="40" y="45"/>
                      <a:pt x="40" y="46"/>
                    </a:cubicBezTo>
                    <a:cubicBezTo>
                      <a:pt x="40" y="46"/>
                      <a:pt x="38" y="48"/>
                      <a:pt x="38" y="48"/>
                    </a:cubicBezTo>
                    <a:cubicBezTo>
                      <a:pt x="38" y="48"/>
                      <a:pt x="39" y="48"/>
                      <a:pt x="39" y="49"/>
                    </a:cubicBezTo>
                    <a:cubicBezTo>
                      <a:pt x="39" y="49"/>
                      <a:pt x="37" y="49"/>
                      <a:pt x="37" y="49"/>
                    </a:cubicBezTo>
                    <a:cubicBezTo>
                      <a:pt x="37" y="49"/>
                      <a:pt x="39" y="50"/>
                      <a:pt x="39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51"/>
                      <a:pt x="38" y="52"/>
                      <a:pt x="39" y="52"/>
                    </a:cubicBezTo>
                    <a:cubicBezTo>
                      <a:pt x="37" y="52"/>
                      <a:pt x="35" y="52"/>
                      <a:pt x="34" y="54"/>
                    </a:cubicBezTo>
                    <a:cubicBezTo>
                      <a:pt x="34" y="55"/>
                      <a:pt x="30" y="54"/>
                      <a:pt x="30" y="54"/>
                    </a:cubicBezTo>
                    <a:cubicBezTo>
                      <a:pt x="30" y="57"/>
                      <a:pt x="36" y="54"/>
                      <a:pt x="37" y="54"/>
                    </a:cubicBezTo>
                    <a:cubicBezTo>
                      <a:pt x="36" y="54"/>
                      <a:pt x="35" y="56"/>
                      <a:pt x="35" y="56"/>
                    </a:cubicBezTo>
                    <a:cubicBezTo>
                      <a:pt x="32" y="56"/>
                      <a:pt x="34" y="57"/>
                      <a:pt x="33" y="58"/>
                    </a:cubicBezTo>
                    <a:cubicBezTo>
                      <a:pt x="32" y="59"/>
                      <a:pt x="30" y="57"/>
                      <a:pt x="29" y="58"/>
                    </a:cubicBezTo>
                    <a:cubicBezTo>
                      <a:pt x="29" y="59"/>
                      <a:pt x="26" y="61"/>
                      <a:pt x="26" y="61"/>
                    </a:cubicBezTo>
                    <a:cubicBezTo>
                      <a:pt x="26" y="62"/>
                      <a:pt x="27" y="62"/>
                      <a:pt x="27" y="62"/>
                    </a:cubicBezTo>
                    <a:cubicBezTo>
                      <a:pt x="27" y="63"/>
                      <a:pt x="24" y="63"/>
                      <a:pt x="24" y="63"/>
                    </a:cubicBezTo>
                    <a:cubicBezTo>
                      <a:pt x="24" y="63"/>
                      <a:pt x="25" y="64"/>
                      <a:pt x="25" y="65"/>
                    </a:cubicBezTo>
                    <a:cubicBezTo>
                      <a:pt x="25" y="66"/>
                      <a:pt x="27" y="65"/>
                      <a:pt x="28" y="65"/>
                    </a:cubicBezTo>
                    <a:cubicBezTo>
                      <a:pt x="29" y="64"/>
                      <a:pt x="30" y="65"/>
                      <a:pt x="31" y="64"/>
                    </a:cubicBezTo>
                    <a:cubicBezTo>
                      <a:pt x="31" y="64"/>
                      <a:pt x="30" y="63"/>
                      <a:pt x="30" y="62"/>
                    </a:cubicBezTo>
                    <a:cubicBezTo>
                      <a:pt x="30" y="62"/>
                      <a:pt x="32" y="63"/>
                      <a:pt x="33" y="64"/>
                    </a:cubicBezTo>
                    <a:cubicBezTo>
                      <a:pt x="33" y="64"/>
                      <a:pt x="30" y="66"/>
                      <a:pt x="30" y="66"/>
                    </a:cubicBezTo>
                    <a:cubicBezTo>
                      <a:pt x="29" y="66"/>
                      <a:pt x="28" y="67"/>
                      <a:pt x="28" y="66"/>
                    </a:cubicBezTo>
                    <a:cubicBezTo>
                      <a:pt x="27" y="65"/>
                      <a:pt x="26" y="67"/>
                      <a:pt x="25" y="67"/>
                    </a:cubicBezTo>
                    <a:cubicBezTo>
                      <a:pt x="24" y="66"/>
                      <a:pt x="24" y="63"/>
                      <a:pt x="23" y="66"/>
                    </a:cubicBezTo>
                    <a:cubicBezTo>
                      <a:pt x="21" y="70"/>
                      <a:pt x="20" y="65"/>
                      <a:pt x="21" y="65"/>
                    </a:cubicBezTo>
                    <a:cubicBezTo>
                      <a:pt x="19" y="65"/>
                      <a:pt x="21" y="69"/>
                      <a:pt x="19" y="68"/>
                    </a:cubicBezTo>
                    <a:cubicBezTo>
                      <a:pt x="15" y="68"/>
                      <a:pt x="18" y="70"/>
                      <a:pt x="17" y="71"/>
                    </a:cubicBezTo>
                    <a:cubicBezTo>
                      <a:pt x="16" y="71"/>
                      <a:pt x="16" y="69"/>
                      <a:pt x="16" y="69"/>
                    </a:cubicBezTo>
                    <a:cubicBezTo>
                      <a:pt x="14" y="69"/>
                      <a:pt x="12" y="70"/>
                      <a:pt x="11" y="71"/>
                    </a:cubicBezTo>
                    <a:cubicBezTo>
                      <a:pt x="11" y="72"/>
                      <a:pt x="15" y="72"/>
                      <a:pt x="16" y="72"/>
                    </a:cubicBezTo>
                    <a:cubicBezTo>
                      <a:pt x="16" y="72"/>
                      <a:pt x="19" y="71"/>
                      <a:pt x="19" y="71"/>
                    </a:cubicBezTo>
                    <a:cubicBezTo>
                      <a:pt x="20" y="72"/>
                      <a:pt x="15" y="72"/>
                      <a:pt x="15" y="72"/>
                    </a:cubicBezTo>
                    <a:cubicBezTo>
                      <a:pt x="14" y="72"/>
                      <a:pt x="14" y="73"/>
                      <a:pt x="13" y="73"/>
                    </a:cubicBezTo>
                    <a:cubicBezTo>
                      <a:pt x="12" y="73"/>
                      <a:pt x="11" y="73"/>
                      <a:pt x="10" y="73"/>
                    </a:cubicBezTo>
                    <a:cubicBezTo>
                      <a:pt x="8" y="72"/>
                      <a:pt x="7" y="73"/>
                      <a:pt x="9" y="74"/>
                    </a:cubicBezTo>
                    <a:cubicBezTo>
                      <a:pt x="10" y="74"/>
                      <a:pt x="12" y="74"/>
                      <a:pt x="12" y="76"/>
                    </a:cubicBezTo>
                    <a:cubicBezTo>
                      <a:pt x="12" y="76"/>
                      <a:pt x="11" y="78"/>
                      <a:pt x="11" y="77"/>
                    </a:cubicBezTo>
                    <a:cubicBezTo>
                      <a:pt x="10" y="77"/>
                      <a:pt x="12" y="75"/>
                      <a:pt x="10" y="74"/>
                    </a:cubicBezTo>
                    <a:cubicBezTo>
                      <a:pt x="7" y="74"/>
                      <a:pt x="9" y="75"/>
                      <a:pt x="8" y="76"/>
                    </a:cubicBezTo>
                    <a:cubicBezTo>
                      <a:pt x="8" y="76"/>
                      <a:pt x="8" y="73"/>
                      <a:pt x="7" y="73"/>
                    </a:cubicBezTo>
                    <a:cubicBezTo>
                      <a:pt x="7" y="72"/>
                      <a:pt x="5" y="78"/>
                      <a:pt x="6" y="77"/>
                    </a:cubicBezTo>
                    <a:cubicBezTo>
                      <a:pt x="5" y="77"/>
                      <a:pt x="5" y="75"/>
                      <a:pt x="5" y="75"/>
                    </a:cubicBezTo>
                    <a:cubicBezTo>
                      <a:pt x="4" y="75"/>
                      <a:pt x="4" y="77"/>
                      <a:pt x="4" y="77"/>
                    </a:cubicBezTo>
                    <a:cubicBezTo>
                      <a:pt x="3" y="78"/>
                      <a:pt x="1" y="77"/>
                      <a:pt x="1" y="78"/>
                    </a:cubicBezTo>
                    <a:cubicBezTo>
                      <a:pt x="1" y="79"/>
                      <a:pt x="0" y="80"/>
                      <a:pt x="1" y="80"/>
                    </a:cubicBezTo>
                    <a:cubicBezTo>
                      <a:pt x="2" y="80"/>
                      <a:pt x="3" y="80"/>
                      <a:pt x="4" y="81"/>
                    </a:cubicBezTo>
                    <a:cubicBezTo>
                      <a:pt x="4" y="81"/>
                      <a:pt x="0" y="82"/>
                      <a:pt x="1" y="83"/>
                    </a:cubicBezTo>
                    <a:cubicBezTo>
                      <a:pt x="1" y="84"/>
                      <a:pt x="3" y="84"/>
                      <a:pt x="3" y="84"/>
                    </a:cubicBezTo>
                    <a:cubicBezTo>
                      <a:pt x="3" y="84"/>
                      <a:pt x="6" y="83"/>
                      <a:pt x="6" y="84"/>
                    </a:cubicBezTo>
                    <a:cubicBezTo>
                      <a:pt x="5" y="85"/>
                      <a:pt x="2" y="84"/>
                      <a:pt x="1" y="86"/>
                    </a:cubicBezTo>
                    <a:cubicBezTo>
                      <a:pt x="0" y="87"/>
                      <a:pt x="6" y="87"/>
                      <a:pt x="4" y="89"/>
                    </a:cubicBezTo>
                    <a:cubicBezTo>
                      <a:pt x="4" y="89"/>
                      <a:pt x="3" y="87"/>
                      <a:pt x="2" y="88"/>
                    </a:cubicBezTo>
                    <a:cubicBezTo>
                      <a:pt x="1" y="89"/>
                      <a:pt x="1" y="90"/>
                      <a:pt x="2" y="91"/>
                    </a:cubicBezTo>
                    <a:cubicBezTo>
                      <a:pt x="3" y="91"/>
                      <a:pt x="5" y="92"/>
                      <a:pt x="6" y="92"/>
                    </a:cubicBezTo>
                    <a:cubicBezTo>
                      <a:pt x="7" y="91"/>
                      <a:pt x="8" y="89"/>
                      <a:pt x="9" y="90"/>
                    </a:cubicBezTo>
                    <a:cubicBezTo>
                      <a:pt x="8" y="90"/>
                      <a:pt x="7" y="91"/>
                      <a:pt x="7" y="91"/>
                    </a:cubicBezTo>
                    <a:cubicBezTo>
                      <a:pt x="7" y="92"/>
                      <a:pt x="6" y="92"/>
                      <a:pt x="5" y="92"/>
                    </a:cubicBezTo>
                    <a:cubicBezTo>
                      <a:pt x="5" y="92"/>
                      <a:pt x="7" y="93"/>
                      <a:pt x="7" y="94"/>
                    </a:cubicBezTo>
                    <a:cubicBezTo>
                      <a:pt x="7" y="94"/>
                      <a:pt x="4" y="92"/>
                      <a:pt x="5" y="94"/>
                    </a:cubicBezTo>
                    <a:cubicBezTo>
                      <a:pt x="5" y="95"/>
                      <a:pt x="8" y="96"/>
                      <a:pt x="8" y="96"/>
                    </a:cubicBezTo>
                    <a:cubicBezTo>
                      <a:pt x="8" y="97"/>
                      <a:pt x="5" y="95"/>
                      <a:pt x="4" y="96"/>
                    </a:cubicBezTo>
                    <a:cubicBezTo>
                      <a:pt x="2" y="96"/>
                      <a:pt x="4" y="93"/>
                      <a:pt x="3" y="93"/>
                    </a:cubicBezTo>
                    <a:cubicBezTo>
                      <a:pt x="3" y="93"/>
                      <a:pt x="1" y="95"/>
                      <a:pt x="2" y="96"/>
                    </a:cubicBezTo>
                    <a:cubicBezTo>
                      <a:pt x="3" y="96"/>
                      <a:pt x="2" y="98"/>
                      <a:pt x="2" y="98"/>
                    </a:cubicBezTo>
                    <a:cubicBezTo>
                      <a:pt x="3" y="99"/>
                      <a:pt x="4" y="97"/>
                      <a:pt x="5" y="96"/>
                    </a:cubicBezTo>
                    <a:cubicBezTo>
                      <a:pt x="5" y="96"/>
                      <a:pt x="5" y="97"/>
                      <a:pt x="5" y="97"/>
                    </a:cubicBezTo>
                    <a:cubicBezTo>
                      <a:pt x="6" y="97"/>
                      <a:pt x="6" y="96"/>
                      <a:pt x="7" y="96"/>
                    </a:cubicBezTo>
                    <a:cubicBezTo>
                      <a:pt x="7" y="96"/>
                      <a:pt x="7" y="98"/>
                      <a:pt x="6" y="98"/>
                    </a:cubicBezTo>
                    <a:cubicBezTo>
                      <a:pt x="4" y="99"/>
                      <a:pt x="8" y="101"/>
                      <a:pt x="8" y="100"/>
                    </a:cubicBezTo>
                    <a:cubicBezTo>
                      <a:pt x="8" y="102"/>
                      <a:pt x="1" y="100"/>
                      <a:pt x="5" y="103"/>
                    </a:cubicBezTo>
                    <a:cubicBezTo>
                      <a:pt x="7" y="104"/>
                      <a:pt x="8" y="105"/>
                      <a:pt x="10" y="105"/>
                    </a:cubicBezTo>
                    <a:cubicBezTo>
                      <a:pt x="10" y="105"/>
                      <a:pt x="13" y="107"/>
                      <a:pt x="14" y="107"/>
                    </a:cubicBezTo>
                    <a:cubicBezTo>
                      <a:pt x="17" y="107"/>
                      <a:pt x="21" y="104"/>
                      <a:pt x="23" y="102"/>
                    </a:cubicBezTo>
                    <a:cubicBezTo>
                      <a:pt x="24" y="100"/>
                      <a:pt x="25" y="100"/>
                      <a:pt x="27" y="99"/>
                    </a:cubicBezTo>
                    <a:cubicBezTo>
                      <a:pt x="28" y="98"/>
                      <a:pt x="28" y="95"/>
                      <a:pt x="29" y="95"/>
                    </a:cubicBezTo>
                    <a:cubicBezTo>
                      <a:pt x="29" y="95"/>
                      <a:pt x="29" y="98"/>
                      <a:pt x="30" y="98"/>
                    </a:cubicBezTo>
                    <a:cubicBezTo>
                      <a:pt x="32" y="99"/>
                      <a:pt x="31" y="99"/>
                      <a:pt x="31" y="100"/>
                    </a:cubicBezTo>
                    <a:cubicBezTo>
                      <a:pt x="32" y="100"/>
                      <a:pt x="33" y="100"/>
                      <a:pt x="34" y="101"/>
                    </a:cubicBezTo>
                    <a:cubicBezTo>
                      <a:pt x="34" y="102"/>
                      <a:pt x="33" y="100"/>
                      <a:pt x="34" y="10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0" name="Freeform 720"/>
              <p:cNvSpPr>
                <a:spLocks noEditPoints="1"/>
              </p:cNvSpPr>
              <p:nvPr/>
            </p:nvSpPr>
            <p:spPr bwMode="auto">
              <a:xfrm>
                <a:off x="12945416" y="4366247"/>
                <a:ext cx="7563702" cy="2637633"/>
              </a:xfrm>
              <a:custGeom>
                <a:avLst/>
                <a:gdLst>
                  <a:gd name="T0" fmla="*/ 785 w 810"/>
                  <a:gd name="T1" fmla="*/ 109 h 282"/>
                  <a:gd name="T2" fmla="*/ 725 w 810"/>
                  <a:gd name="T3" fmla="*/ 77 h 282"/>
                  <a:gd name="T4" fmla="*/ 665 w 810"/>
                  <a:gd name="T5" fmla="*/ 80 h 282"/>
                  <a:gd name="T6" fmla="*/ 607 w 810"/>
                  <a:gd name="T7" fmla="*/ 65 h 282"/>
                  <a:gd name="T8" fmla="*/ 578 w 810"/>
                  <a:gd name="T9" fmla="*/ 56 h 282"/>
                  <a:gd name="T10" fmla="*/ 555 w 810"/>
                  <a:gd name="T11" fmla="*/ 61 h 282"/>
                  <a:gd name="T12" fmla="*/ 521 w 810"/>
                  <a:gd name="T13" fmla="*/ 59 h 282"/>
                  <a:gd name="T14" fmla="*/ 495 w 810"/>
                  <a:gd name="T15" fmla="*/ 44 h 282"/>
                  <a:gd name="T16" fmla="*/ 469 w 810"/>
                  <a:gd name="T17" fmla="*/ 49 h 282"/>
                  <a:gd name="T18" fmla="*/ 423 w 810"/>
                  <a:gd name="T19" fmla="*/ 43 h 282"/>
                  <a:gd name="T20" fmla="*/ 383 w 810"/>
                  <a:gd name="T21" fmla="*/ 50 h 282"/>
                  <a:gd name="T22" fmla="*/ 423 w 810"/>
                  <a:gd name="T23" fmla="*/ 17 h 282"/>
                  <a:gd name="T24" fmla="*/ 378 w 810"/>
                  <a:gd name="T25" fmla="*/ 7 h 282"/>
                  <a:gd name="T26" fmla="*/ 355 w 810"/>
                  <a:gd name="T27" fmla="*/ 17 h 282"/>
                  <a:gd name="T28" fmla="*/ 320 w 810"/>
                  <a:gd name="T29" fmla="*/ 22 h 282"/>
                  <a:gd name="T30" fmla="*/ 297 w 810"/>
                  <a:gd name="T31" fmla="*/ 32 h 282"/>
                  <a:gd name="T32" fmla="*/ 269 w 810"/>
                  <a:gd name="T33" fmla="*/ 49 h 282"/>
                  <a:gd name="T34" fmla="*/ 247 w 810"/>
                  <a:gd name="T35" fmla="*/ 58 h 282"/>
                  <a:gd name="T36" fmla="*/ 242 w 810"/>
                  <a:gd name="T37" fmla="*/ 50 h 282"/>
                  <a:gd name="T38" fmla="*/ 259 w 810"/>
                  <a:gd name="T39" fmla="*/ 97 h 282"/>
                  <a:gd name="T40" fmla="*/ 227 w 810"/>
                  <a:gd name="T41" fmla="*/ 107 h 282"/>
                  <a:gd name="T42" fmla="*/ 231 w 810"/>
                  <a:gd name="T43" fmla="*/ 88 h 282"/>
                  <a:gd name="T44" fmla="*/ 206 w 810"/>
                  <a:gd name="T45" fmla="*/ 60 h 282"/>
                  <a:gd name="T46" fmla="*/ 191 w 810"/>
                  <a:gd name="T47" fmla="*/ 83 h 282"/>
                  <a:gd name="T48" fmla="*/ 131 w 810"/>
                  <a:gd name="T49" fmla="*/ 90 h 282"/>
                  <a:gd name="T50" fmla="*/ 92 w 810"/>
                  <a:gd name="T51" fmla="*/ 100 h 282"/>
                  <a:gd name="T52" fmla="*/ 84 w 810"/>
                  <a:gd name="T53" fmla="*/ 107 h 282"/>
                  <a:gd name="T54" fmla="*/ 53 w 810"/>
                  <a:gd name="T55" fmla="*/ 120 h 282"/>
                  <a:gd name="T56" fmla="*/ 31 w 810"/>
                  <a:gd name="T57" fmla="*/ 102 h 282"/>
                  <a:gd name="T58" fmla="*/ 29 w 810"/>
                  <a:gd name="T59" fmla="*/ 84 h 282"/>
                  <a:gd name="T60" fmla="*/ 5 w 810"/>
                  <a:gd name="T61" fmla="*/ 88 h 282"/>
                  <a:gd name="T62" fmla="*/ 7 w 810"/>
                  <a:gd name="T63" fmla="*/ 152 h 282"/>
                  <a:gd name="T64" fmla="*/ 16 w 810"/>
                  <a:gd name="T65" fmla="*/ 187 h 282"/>
                  <a:gd name="T66" fmla="*/ 40 w 810"/>
                  <a:gd name="T67" fmla="*/ 223 h 282"/>
                  <a:gd name="T68" fmla="*/ 53 w 810"/>
                  <a:gd name="T69" fmla="*/ 244 h 282"/>
                  <a:gd name="T70" fmla="*/ 82 w 810"/>
                  <a:gd name="T71" fmla="*/ 272 h 282"/>
                  <a:gd name="T72" fmla="*/ 109 w 810"/>
                  <a:gd name="T73" fmla="*/ 250 h 282"/>
                  <a:gd name="T74" fmla="*/ 108 w 810"/>
                  <a:gd name="T75" fmla="*/ 222 h 282"/>
                  <a:gd name="T76" fmla="*/ 160 w 810"/>
                  <a:gd name="T77" fmla="*/ 223 h 282"/>
                  <a:gd name="T78" fmla="*/ 196 w 810"/>
                  <a:gd name="T79" fmla="*/ 196 h 282"/>
                  <a:gd name="T80" fmla="*/ 252 w 810"/>
                  <a:gd name="T81" fmla="*/ 204 h 282"/>
                  <a:gd name="T82" fmla="*/ 331 w 810"/>
                  <a:gd name="T83" fmla="*/ 226 h 282"/>
                  <a:gd name="T84" fmla="*/ 415 w 810"/>
                  <a:gd name="T85" fmla="*/ 231 h 282"/>
                  <a:gd name="T86" fmla="*/ 483 w 810"/>
                  <a:gd name="T87" fmla="*/ 207 h 282"/>
                  <a:gd name="T88" fmla="*/ 521 w 810"/>
                  <a:gd name="T89" fmla="*/ 258 h 282"/>
                  <a:gd name="T90" fmla="*/ 558 w 810"/>
                  <a:gd name="T91" fmla="*/ 226 h 282"/>
                  <a:gd name="T92" fmla="*/ 543 w 810"/>
                  <a:gd name="T93" fmla="*/ 199 h 282"/>
                  <a:gd name="T94" fmla="*/ 591 w 810"/>
                  <a:gd name="T95" fmla="*/ 162 h 282"/>
                  <a:gd name="T96" fmla="*/ 627 w 810"/>
                  <a:gd name="T97" fmla="*/ 165 h 282"/>
                  <a:gd name="T98" fmla="*/ 657 w 810"/>
                  <a:gd name="T99" fmla="*/ 153 h 282"/>
                  <a:gd name="T100" fmla="*/ 669 w 810"/>
                  <a:gd name="T101" fmla="*/ 154 h 282"/>
                  <a:gd name="T102" fmla="*/ 649 w 810"/>
                  <a:gd name="T103" fmla="*/ 210 h 282"/>
                  <a:gd name="T104" fmla="*/ 667 w 810"/>
                  <a:gd name="T105" fmla="*/ 171 h 282"/>
                  <a:gd name="T106" fmla="*/ 710 w 810"/>
                  <a:gd name="T107" fmla="*/ 156 h 282"/>
                  <a:gd name="T108" fmla="*/ 738 w 810"/>
                  <a:gd name="T109" fmla="*/ 121 h 282"/>
                  <a:gd name="T110" fmla="*/ 765 w 810"/>
                  <a:gd name="T111" fmla="*/ 116 h 282"/>
                  <a:gd name="T112" fmla="*/ 802 w 810"/>
                  <a:gd name="T113" fmla="*/ 115 h 282"/>
                  <a:gd name="T114" fmla="*/ 388 w 810"/>
                  <a:gd name="T115" fmla="*/ 21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0" h="282">
                    <a:moveTo>
                      <a:pt x="808" y="111"/>
                    </a:moveTo>
                    <a:cubicBezTo>
                      <a:pt x="806" y="109"/>
                      <a:pt x="803" y="108"/>
                      <a:pt x="801" y="106"/>
                    </a:cubicBezTo>
                    <a:cubicBezTo>
                      <a:pt x="800" y="105"/>
                      <a:pt x="799" y="104"/>
                      <a:pt x="797" y="103"/>
                    </a:cubicBezTo>
                    <a:cubicBezTo>
                      <a:pt x="796" y="103"/>
                      <a:pt x="794" y="103"/>
                      <a:pt x="793" y="102"/>
                    </a:cubicBezTo>
                    <a:cubicBezTo>
                      <a:pt x="793" y="103"/>
                      <a:pt x="794" y="103"/>
                      <a:pt x="794" y="103"/>
                    </a:cubicBezTo>
                    <a:cubicBezTo>
                      <a:pt x="795" y="103"/>
                      <a:pt x="792" y="104"/>
                      <a:pt x="791" y="103"/>
                    </a:cubicBezTo>
                    <a:cubicBezTo>
                      <a:pt x="791" y="103"/>
                      <a:pt x="792" y="103"/>
                      <a:pt x="792" y="102"/>
                    </a:cubicBezTo>
                    <a:cubicBezTo>
                      <a:pt x="791" y="101"/>
                      <a:pt x="786" y="103"/>
                      <a:pt x="785" y="102"/>
                    </a:cubicBezTo>
                    <a:cubicBezTo>
                      <a:pt x="787" y="103"/>
                      <a:pt x="787" y="103"/>
                      <a:pt x="787" y="106"/>
                    </a:cubicBezTo>
                    <a:cubicBezTo>
                      <a:pt x="786" y="107"/>
                      <a:pt x="788" y="109"/>
                      <a:pt x="788" y="109"/>
                    </a:cubicBezTo>
                    <a:cubicBezTo>
                      <a:pt x="787" y="109"/>
                      <a:pt x="787" y="108"/>
                      <a:pt x="787" y="108"/>
                    </a:cubicBezTo>
                    <a:cubicBezTo>
                      <a:pt x="786" y="107"/>
                      <a:pt x="786" y="109"/>
                      <a:pt x="785" y="109"/>
                    </a:cubicBezTo>
                    <a:cubicBezTo>
                      <a:pt x="785" y="109"/>
                      <a:pt x="783" y="105"/>
                      <a:pt x="783" y="105"/>
                    </a:cubicBezTo>
                    <a:cubicBezTo>
                      <a:pt x="783" y="104"/>
                      <a:pt x="783" y="104"/>
                      <a:pt x="783" y="104"/>
                    </a:cubicBezTo>
                    <a:cubicBezTo>
                      <a:pt x="783" y="103"/>
                      <a:pt x="782" y="102"/>
                      <a:pt x="783" y="101"/>
                    </a:cubicBezTo>
                    <a:cubicBezTo>
                      <a:pt x="784" y="99"/>
                      <a:pt x="782" y="100"/>
                      <a:pt x="781" y="99"/>
                    </a:cubicBezTo>
                    <a:cubicBezTo>
                      <a:pt x="781" y="98"/>
                      <a:pt x="779" y="97"/>
                      <a:pt x="778" y="97"/>
                    </a:cubicBezTo>
                    <a:cubicBezTo>
                      <a:pt x="771" y="93"/>
                      <a:pt x="765" y="89"/>
                      <a:pt x="758" y="87"/>
                    </a:cubicBezTo>
                    <a:cubicBezTo>
                      <a:pt x="756" y="86"/>
                      <a:pt x="755" y="85"/>
                      <a:pt x="754" y="84"/>
                    </a:cubicBezTo>
                    <a:cubicBezTo>
                      <a:pt x="753" y="83"/>
                      <a:pt x="751" y="82"/>
                      <a:pt x="749" y="82"/>
                    </a:cubicBezTo>
                    <a:cubicBezTo>
                      <a:pt x="746" y="81"/>
                      <a:pt x="743" y="80"/>
                      <a:pt x="739" y="78"/>
                    </a:cubicBezTo>
                    <a:cubicBezTo>
                      <a:pt x="736" y="78"/>
                      <a:pt x="732" y="78"/>
                      <a:pt x="730" y="78"/>
                    </a:cubicBezTo>
                    <a:cubicBezTo>
                      <a:pt x="728" y="78"/>
                      <a:pt x="727" y="78"/>
                      <a:pt x="726" y="78"/>
                    </a:cubicBezTo>
                    <a:cubicBezTo>
                      <a:pt x="726" y="78"/>
                      <a:pt x="725" y="77"/>
                      <a:pt x="725" y="77"/>
                    </a:cubicBezTo>
                    <a:cubicBezTo>
                      <a:pt x="724" y="78"/>
                      <a:pt x="724" y="79"/>
                      <a:pt x="723" y="78"/>
                    </a:cubicBezTo>
                    <a:cubicBezTo>
                      <a:pt x="720" y="78"/>
                      <a:pt x="717" y="77"/>
                      <a:pt x="714" y="76"/>
                    </a:cubicBezTo>
                    <a:cubicBezTo>
                      <a:pt x="713" y="76"/>
                      <a:pt x="710" y="75"/>
                      <a:pt x="710" y="77"/>
                    </a:cubicBezTo>
                    <a:cubicBezTo>
                      <a:pt x="709" y="79"/>
                      <a:pt x="708" y="79"/>
                      <a:pt x="710" y="80"/>
                    </a:cubicBezTo>
                    <a:cubicBezTo>
                      <a:pt x="712" y="82"/>
                      <a:pt x="714" y="86"/>
                      <a:pt x="709" y="87"/>
                    </a:cubicBezTo>
                    <a:cubicBezTo>
                      <a:pt x="708" y="88"/>
                      <a:pt x="705" y="88"/>
                      <a:pt x="704" y="86"/>
                    </a:cubicBezTo>
                    <a:cubicBezTo>
                      <a:pt x="703" y="85"/>
                      <a:pt x="703" y="84"/>
                      <a:pt x="700" y="84"/>
                    </a:cubicBezTo>
                    <a:cubicBezTo>
                      <a:pt x="697" y="83"/>
                      <a:pt x="699" y="82"/>
                      <a:pt x="698" y="81"/>
                    </a:cubicBezTo>
                    <a:cubicBezTo>
                      <a:pt x="698" y="80"/>
                      <a:pt x="695" y="79"/>
                      <a:pt x="694" y="80"/>
                    </a:cubicBezTo>
                    <a:cubicBezTo>
                      <a:pt x="691" y="83"/>
                      <a:pt x="686" y="80"/>
                      <a:pt x="682" y="80"/>
                    </a:cubicBezTo>
                    <a:cubicBezTo>
                      <a:pt x="678" y="80"/>
                      <a:pt x="674" y="79"/>
                      <a:pt x="670" y="79"/>
                    </a:cubicBezTo>
                    <a:cubicBezTo>
                      <a:pt x="668" y="79"/>
                      <a:pt x="667" y="79"/>
                      <a:pt x="665" y="80"/>
                    </a:cubicBezTo>
                    <a:cubicBezTo>
                      <a:pt x="663" y="81"/>
                      <a:pt x="664" y="84"/>
                      <a:pt x="664" y="86"/>
                    </a:cubicBezTo>
                    <a:cubicBezTo>
                      <a:pt x="664" y="86"/>
                      <a:pt x="664" y="86"/>
                      <a:pt x="664" y="86"/>
                    </a:cubicBezTo>
                    <a:cubicBezTo>
                      <a:pt x="663" y="86"/>
                      <a:pt x="662" y="81"/>
                      <a:pt x="661" y="80"/>
                    </a:cubicBezTo>
                    <a:cubicBezTo>
                      <a:pt x="660" y="80"/>
                      <a:pt x="656" y="80"/>
                      <a:pt x="655" y="78"/>
                    </a:cubicBezTo>
                    <a:cubicBezTo>
                      <a:pt x="655" y="75"/>
                      <a:pt x="659" y="74"/>
                      <a:pt x="655" y="71"/>
                    </a:cubicBezTo>
                    <a:cubicBezTo>
                      <a:pt x="653" y="70"/>
                      <a:pt x="651" y="69"/>
                      <a:pt x="648" y="68"/>
                    </a:cubicBezTo>
                    <a:cubicBezTo>
                      <a:pt x="642" y="66"/>
                      <a:pt x="635" y="68"/>
                      <a:pt x="629" y="69"/>
                    </a:cubicBezTo>
                    <a:cubicBezTo>
                      <a:pt x="626" y="69"/>
                      <a:pt x="623" y="69"/>
                      <a:pt x="619" y="69"/>
                    </a:cubicBezTo>
                    <a:cubicBezTo>
                      <a:pt x="618" y="69"/>
                      <a:pt x="618" y="69"/>
                      <a:pt x="617" y="69"/>
                    </a:cubicBezTo>
                    <a:cubicBezTo>
                      <a:pt x="615" y="68"/>
                      <a:pt x="617" y="68"/>
                      <a:pt x="618" y="67"/>
                    </a:cubicBezTo>
                    <a:cubicBezTo>
                      <a:pt x="618" y="66"/>
                      <a:pt x="613" y="65"/>
                      <a:pt x="613" y="65"/>
                    </a:cubicBezTo>
                    <a:cubicBezTo>
                      <a:pt x="612" y="64"/>
                      <a:pt x="608" y="65"/>
                      <a:pt x="607" y="65"/>
                    </a:cubicBezTo>
                    <a:cubicBezTo>
                      <a:pt x="607" y="65"/>
                      <a:pt x="611" y="64"/>
                      <a:pt x="610" y="63"/>
                    </a:cubicBezTo>
                    <a:cubicBezTo>
                      <a:pt x="609" y="63"/>
                      <a:pt x="608" y="64"/>
                      <a:pt x="607" y="64"/>
                    </a:cubicBezTo>
                    <a:cubicBezTo>
                      <a:pt x="606" y="63"/>
                      <a:pt x="604" y="62"/>
                      <a:pt x="604" y="62"/>
                    </a:cubicBezTo>
                    <a:cubicBezTo>
                      <a:pt x="603" y="62"/>
                      <a:pt x="600" y="60"/>
                      <a:pt x="602" y="60"/>
                    </a:cubicBezTo>
                    <a:cubicBezTo>
                      <a:pt x="603" y="60"/>
                      <a:pt x="605" y="60"/>
                      <a:pt x="606" y="60"/>
                    </a:cubicBezTo>
                    <a:cubicBezTo>
                      <a:pt x="609" y="60"/>
                      <a:pt x="605" y="57"/>
                      <a:pt x="604" y="57"/>
                    </a:cubicBezTo>
                    <a:cubicBezTo>
                      <a:pt x="602" y="55"/>
                      <a:pt x="597" y="56"/>
                      <a:pt x="594" y="55"/>
                    </a:cubicBezTo>
                    <a:cubicBezTo>
                      <a:pt x="592" y="55"/>
                      <a:pt x="591" y="57"/>
                      <a:pt x="589" y="59"/>
                    </a:cubicBezTo>
                    <a:cubicBezTo>
                      <a:pt x="589" y="59"/>
                      <a:pt x="582" y="63"/>
                      <a:pt x="582" y="60"/>
                    </a:cubicBezTo>
                    <a:cubicBezTo>
                      <a:pt x="583" y="58"/>
                      <a:pt x="584" y="60"/>
                      <a:pt x="586" y="59"/>
                    </a:cubicBezTo>
                    <a:cubicBezTo>
                      <a:pt x="586" y="59"/>
                      <a:pt x="585" y="56"/>
                      <a:pt x="584" y="56"/>
                    </a:cubicBezTo>
                    <a:cubicBezTo>
                      <a:pt x="584" y="56"/>
                      <a:pt x="578" y="56"/>
                      <a:pt x="578" y="56"/>
                    </a:cubicBezTo>
                    <a:cubicBezTo>
                      <a:pt x="579" y="55"/>
                      <a:pt x="581" y="54"/>
                      <a:pt x="583" y="54"/>
                    </a:cubicBezTo>
                    <a:cubicBezTo>
                      <a:pt x="584" y="55"/>
                      <a:pt x="591" y="55"/>
                      <a:pt x="591" y="55"/>
                    </a:cubicBezTo>
                    <a:cubicBezTo>
                      <a:pt x="591" y="54"/>
                      <a:pt x="585" y="54"/>
                      <a:pt x="584" y="53"/>
                    </a:cubicBezTo>
                    <a:cubicBezTo>
                      <a:pt x="582" y="53"/>
                      <a:pt x="580" y="53"/>
                      <a:pt x="578" y="53"/>
                    </a:cubicBezTo>
                    <a:cubicBezTo>
                      <a:pt x="574" y="52"/>
                      <a:pt x="570" y="52"/>
                      <a:pt x="566" y="51"/>
                    </a:cubicBezTo>
                    <a:cubicBezTo>
                      <a:pt x="565" y="51"/>
                      <a:pt x="561" y="50"/>
                      <a:pt x="561" y="50"/>
                    </a:cubicBezTo>
                    <a:cubicBezTo>
                      <a:pt x="561" y="51"/>
                      <a:pt x="562" y="52"/>
                      <a:pt x="561" y="52"/>
                    </a:cubicBezTo>
                    <a:cubicBezTo>
                      <a:pt x="560" y="53"/>
                      <a:pt x="559" y="53"/>
                      <a:pt x="558" y="53"/>
                    </a:cubicBezTo>
                    <a:cubicBezTo>
                      <a:pt x="557" y="53"/>
                      <a:pt x="552" y="54"/>
                      <a:pt x="553" y="56"/>
                    </a:cubicBezTo>
                    <a:cubicBezTo>
                      <a:pt x="554" y="58"/>
                      <a:pt x="556" y="55"/>
                      <a:pt x="557" y="56"/>
                    </a:cubicBezTo>
                    <a:cubicBezTo>
                      <a:pt x="557" y="56"/>
                      <a:pt x="554" y="57"/>
                      <a:pt x="555" y="59"/>
                    </a:cubicBezTo>
                    <a:cubicBezTo>
                      <a:pt x="556" y="59"/>
                      <a:pt x="555" y="60"/>
                      <a:pt x="555" y="61"/>
                    </a:cubicBezTo>
                    <a:cubicBezTo>
                      <a:pt x="556" y="61"/>
                      <a:pt x="557" y="62"/>
                      <a:pt x="557" y="63"/>
                    </a:cubicBezTo>
                    <a:cubicBezTo>
                      <a:pt x="557" y="63"/>
                      <a:pt x="553" y="63"/>
                      <a:pt x="552" y="63"/>
                    </a:cubicBezTo>
                    <a:cubicBezTo>
                      <a:pt x="550" y="63"/>
                      <a:pt x="552" y="62"/>
                      <a:pt x="552" y="62"/>
                    </a:cubicBezTo>
                    <a:cubicBezTo>
                      <a:pt x="551" y="61"/>
                      <a:pt x="548" y="62"/>
                      <a:pt x="548" y="62"/>
                    </a:cubicBezTo>
                    <a:cubicBezTo>
                      <a:pt x="546" y="63"/>
                      <a:pt x="544" y="62"/>
                      <a:pt x="543" y="62"/>
                    </a:cubicBezTo>
                    <a:cubicBezTo>
                      <a:pt x="542" y="62"/>
                      <a:pt x="546" y="63"/>
                      <a:pt x="546" y="63"/>
                    </a:cubicBezTo>
                    <a:cubicBezTo>
                      <a:pt x="549" y="64"/>
                      <a:pt x="546" y="66"/>
                      <a:pt x="545" y="65"/>
                    </a:cubicBezTo>
                    <a:cubicBezTo>
                      <a:pt x="544" y="65"/>
                      <a:pt x="544" y="64"/>
                      <a:pt x="544" y="63"/>
                    </a:cubicBezTo>
                    <a:cubicBezTo>
                      <a:pt x="543" y="63"/>
                      <a:pt x="542" y="63"/>
                      <a:pt x="541" y="63"/>
                    </a:cubicBezTo>
                    <a:cubicBezTo>
                      <a:pt x="539" y="62"/>
                      <a:pt x="537" y="61"/>
                      <a:pt x="534" y="62"/>
                    </a:cubicBezTo>
                    <a:cubicBezTo>
                      <a:pt x="531" y="62"/>
                      <a:pt x="529" y="65"/>
                      <a:pt x="526" y="63"/>
                    </a:cubicBezTo>
                    <a:cubicBezTo>
                      <a:pt x="524" y="62"/>
                      <a:pt x="522" y="61"/>
                      <a:pt x="521" y="59"/>
                    </a:cubicBezTo>
                    <a:cubicBezTo>
                      <a:pt x="520" y="58"/>
                      <a:pt x="518" y="62"/>
                      <a:pt x="517" y="62"/>
                    </a:cubicBezTo>
                    <a:cubicBezTo>
                      <a:pt x="516" y="64"/>
                      <a:pt x="515" y="70"/>
                      <a:pt x="512" y="69"/>
                    </a:cubicBezTo>
                    <a:cubicBezTo>
                      <a:pt x="510" y="68"/>
                      <a:pt x="508" y="68"/>
                      <a:pt x="506" y="66"/>
                    </a:cubicBezTo>
                    <a:cubicBezTo>
                      <a:pt x="505" y="65"/>
                      <a:pt x="503" y="63"/>
                      <a:pt x="502" y="62"/>
                    </a:cubicBezTo>
                    <a:cubicBezTo>
                      <a:pt x="501" y="60"/>
                      <a:pt x="499" y="59"/>
                      <a:pt x="498" y="58"/>
                    </a:cubicBezTo>
                    <a:cubicBezTo>
                      <a:pt x="496" y="56"/>
                      <a:pt x="500" y="57"/>
                      <a:pt x="501" y="57"/>
                    </a:cubicBezTo>
                    <a:cubicBezTo>
                      <a:pt x="502" y="57"/>
                      <a:pt x="504" y="56"/>
                      <a:pt x="504" y="55"/>
                    </a:cubicBezTo>
                    <a:cubicBezTo>
                      <a:pt x="504" y="55"/>
                      <a:pt x="499" y="52"/>
                      <a:pt x="499" y="52"/>
                    </a:cubicBezTo>
                    <a:cubicBezTo>
                      <a:pt x="499" y="52"/>
                      <a:pt x="502" y="52"/>
                      <a:pt x="502" y="51"/>
                    </a:cubicBezTo>
                    <a:cubicBezTo>
                      <a:pt x="501" y="50"/>
                      <a:pt x="499" y="50"/>
                      <a:pt x="499" y="50"/>
                    </a:cubicBezTo>
                    <a:cubicBezTo>
                      <a:pt x="499" y="48"/>
                      <a:pt x="504" y="47"/>
                      <a:pt x="499" y="46"/>
                    </a:cubicBezTo>
                    <a:cubicBezTo>
                      <a:pt x="498" y="46"/>
                      <a:pt x="497" y="44"/>
                      <a:pt x="495" y="44"/>
                    </a:cubicBezTo>
                    <a:cubicBezTo>
                      <a:pt x="494" y="44"/>
                      <a:pt x="492" y="43"/>
                      <a:pt x="491" y="44"/>
                    </a:cubicBezTo>
                    <a:cubicBezTo>
                      <a:pt x="490" y="44"/>
                      <a:pt x="490" y="45"/>
                      <a:pt x="489" y="45"/>
                    </a:cubicBezTo>
                    <a:cubicBezTo>
                      <a:pt x="488" y="44"/>
                      <a:pt x="488" y="44"/>
                      <a:pt x="487" y="44"/>
                    </a:cubicBezTo>
                    <a:cubicBezTo>
                      <a:pt x="486" y="44"/>
                      <a:pt x="484" y="44"/>
                      <a:pt x="483" y="43"/>
                    </a:cubicBezTo>
                    <a:cubicBezTo>
                      <a:pt x="482" y="43"/>
                      <a:pt x="481" y="43"/>
                      <a:pt x="480" y="41"/>
                    </a:cubicBezTo>
                    <a:cubicBezTo>
                      <a:pt x="479" y="41"/>
                      <a:pt x="480" y="40"/>
                      <a:pt x="478" y="41"/>
                    </a:cubicBezTo>
                    <a:cubicBezTo>
                      <a:pt x="478" y="41"/>
                      <a:pt x="477" y="42"/>
                      <a:pt x="476" y="42"/>
                    </a:cubicBezTo>
                    <a:cubicBezTo>
                      <a:pt x="475" y="42"/>
                      <a:pt x="475" y="41"/>
                      <a:pt x="474" y="42"/>
                    </a:cubicBezTo>
                    <a:cubicBezTo>
                      <a:pt x="474" y="43"/>
                      <a:pt x="473" y="44"/>
                      <a:pt x="473" y="45"/>
                    </a:cubicBezTo>
                    <a:cubicBezTo>
                      <a:pt x="473" y="46"/>
                      <a:pt x="475" y="46"/>
                      <a:pt x="474" y="47"/>
                    </a:cubicBezTo>
                    <a:cubicBezTo>
                      <a:pt x="473" y="48"/>
                      <a:pt x="474" y="48"/>
                      <a:pt x="473" y="48"/>
                    </a:cubicBezTo>
                    <a:cubicBezTo>
                      <a:pt x="472" y="48"/>
                      <a:pt x="470" y="48"/>
                      <a:pt x="469" y="49"/>
                    </a:cubicBezTo>
                    <a:cubicBezTo>
                      <a:pt x="470" y="48"/>
                      <a:pt x="473" y="50"/>
                      <a:pt x="473" y="50"/>
                    </a:cubicBezTo>
                    <a:cubicBezTo>
                      <a:pt x="472" y="51"/>
                      <a:pt x="469" y="49"/>
                      <a:pt x="467" y="49"/>
                    </a:cubicBezTo>
                    <a:cubicBezTo>
                      <a:pt x="465" y="49"/>
                      <a:pt x="462" y="49"/>
                      <a:pt x="459" y="49"/>
                    </a:cubicBezTo>
                    <a:cubicBezTo>
                      <a:pt x="458" y="49"/>
                      <a:pt x="458" y="48"/>
                      <a:pt x="457" y="48"/>
                    </a:cubicBezTo>
                    <a:cubicBezTo>
                      <a:pt x="456" y="47"/>
                      <a:pt x="453" y="48"/>
                      <a:pt x="452" y="48"/>
                    </a:cubicBezTo>
                    <a:cubicBezTo>
                      <a:pt x="451" y="47"/>
                      <a:pt x="449" y="47"/>
                      <a:pt x="448" y="46"/>
                    </a:cubicBezTo>
                    <a:cubicBezTo>
                      <a:pt x="448" y="45"/>
                      <a:pt x="450" y="45"/>
                      <a:pt x="450" y="44"/>
                    </a:cubicBezTo>
                    <a:cubicBezTo>
                      <a:pt x="451" y="43"/>
                      <a:pt x="442" y="43"/>
                      <a:pt x="441" y="43"/>
                    </a:cubicBezTo>
                    <a:cubicBezTo>
                      <a:pt x="436" y="42"/>
                      <a:pt x="432" y="43"/>
                      <a:pt x="427" y="43"/>
                    </a:cubicBezTo>
                    <a:cubicBezTo>
                      <a:pt x="424" y="43"/>
                      <a:pt x="425" y="43"/>
                      <a:pt x="426" y="45"/>
                    </a:cubicBezTo>
                    <a:cubicBezTo>
                      <a:pt x="426" y="46"/>
                      <a:pt x="424" y="45"/>
                      <a:pt x="424" y="45"/>
                    </a:cubicBezTo>
                    <a:cubicBezTo>
                      <a:pt x="422" y="45"/>
                      <a:pt x="423" y="44"/>
                      <a:pt x="423" y="43"/>
                    </a:cubicBezTo>
                    <a:cubicBezTo>
                      <a:pt x="423" y="41"/>
                      <a:pt x="422" y="38"/>
                      <a:pt x="420" y="40"/>
                    </a:cubicBezTo>
                    <a:cubicBezTo>
                      <a:pt x="420" y="42"/>
                      <a:pt x="416" y="42"/>
                      <a:pt x="414" y="41"/>
                    </a:cubicBezTo>
                    <a:cubicBezTo>
                      <a:pt x="413" y="40"/>
                      <a:pt x="415" y="38"/>
                      <a:pt x="411" y="39"/>
                    </a:cubicBezTo>
                    <a:cubicBezTo>
                      <a:pt x="410" y="39"/>
                      <a:pt x="409" y="39"/>
                      <a:pt x="408" y="39"/>
                    </a:cubicBezTo>
                    <a:cubicBezTo>
                      <a:pt x="407" y="38"/>
                      <a:pt x="406" y="39"/>
                      <a:pt x="404" y="40"/>
                    </a:cubicBezTo>
                    <a:cubicBezTo>
                      <a:pt x="402" y="42"/>
                      <a:pt x="407" y="41"/>
                      <a:pt x="407" y="42"/>
                    </a:cubicBezTo>
                    <a:cubicBezTo>
                      <a:pt x="407" y="44"/>
                      <a:pt x="403" y="43"/>
                      <a:pt x="402" y="44"/>
                    </a:cubicBezTo>
                    <a:cubicBezTo>
                      <a:pt x="401" y="45"/>
                      <a:pt x="399" y="45"/>
                      <a:pt x="397" y="46"/>
                    </a:cubicBezTo>
                    <a:cubicBezTo>
                      <a:pt x="395" y="47"/>
                      <a:pt x="393" y="47"/>
                      <a:pt x="390" y="47"/>
                    </a:cubicBezTo>
                    <a:cubicBezTo>
                      <a:pt x="388" y="47"/>
                      <a:pt x="388" y="47"/>
                      <a:pt x="387" y="49"/>
                    </a:cubicBezTo>
                    <a:cubicBezTo>
                      <a:pt x="386" y="50"/>
                      <a:pt x="382" y="51"/>
                      <a:pt x="381" y="51"/>
                    </a:cubicBezTo>
                    <a:cubicBezTo>
                      <a:pt x="381" y="50"/>
                      <a:pt x="383" y="50"/>
                      <a:pt x="383" y="50"/>
                    </a:cubicBezTo>
                    <a:cubicBezTo>
                      <a:pt x="385" y="49"/>
                      <a:pt x="385" y="47"/>
                      <a:pt x="386" y="46"/>
                    </a:cubicBezTo>
                    <a:cubicBezTo>
                      <a:pt x="387" y="44"/>
                      <a:pt x="388" y="46"/>
                      <a:pt x="389" y="45"/>
                    </a:cubicBezTo>
                    <a:cubicBezTo>
                      <a:pt x="390" y="45"/>
                      <a:pt x="390" y="44"/>
                      <a:pt x="391" y="44"/>
                    </a:cubicBezTo>
                    <a:cubicBezTo>
                      <a:pt x="394" y="42"/>
                      <a:pt x="398" y="41"/>
                      <a:pt x="401" y="39"/>
                    </a:cubicBezTo>
                    <a:cubicBezTo>
                      <a:pt x="403" y="38"/>
                      <a:pt x="405" y="37"/>
                      <a:pt x="407" y="36"/>
                    </a:cubicBezTo>
                    <a:cubicBezTo>
                      <a:pt x="411" y="33"/>
                      <a:pt x="416" y="31"/>
                      <a:pt x="420" y="29"/>
                    </a:cubicBezTo>
                    <a:cubicBezTo>
                      <a:pt x="423" y="28"/>
                      <a:pt x="426" y="26"/>
                      <a:pt x="423" y="23"/>
                    </a:cubicBezTo>
                    <a:cubicBezTo>
                      <a:pt x="422" y="22"/>
                      <a:pt x="422" y="24"/>
                      <a:pt x="421" y="23"/>
                    </a:cubicBezTo>
                    <a:cubicBezTo>
                      <a:pt x="420" y="22"/>
                      <a:pt x="419" y="22"/>
                      <a:pt x="418" y="21"/>
                    </a:cubicBezTo>
                    <a:cubicBezTo>
                      <a:pt x="418" y="20"/>
                      <a:pt x="423" y="22"/>
                      <a:pt x="423" y="22"/>
                    </a:cubicBezTo>
                    <a:cubicBezTo>
                      <a:pt x="424" y="22"/>
                      <a:pt x="427" y="22"/>
                      <a:pt x="425" y="20"/>
                    </a:cubicBezTo>
                    <a:cubicBezTo>
                      <a:pt x="424" y="19"/>
                      <a:pt x="424" y="18"/>
                      <a:pt x="423" y="17"/>
                    </a:cubicBezTo>
                    <a:cubicBezTo>
                      <a:pt x="422" y="15"/>
                      <a:pt x="421" y="19"/>
                      <a:pt x="420" y="19"/>
                    </a:cubicBezTo>
                    <a:cubicBezTo>
                      <a:pt x="420" y="18"/>
                      <a:pt x="420" y="17"/>
                      <a:pt x="420" y="17"/>
                    </a:cubicBezTo>
                    <a:cubicBezTo>
                      <a:pt x="420" y="16"/>
                      <a:pt x="420" y="16"/>
                      <a:pt x="419" y="15"/>
                    </a:cubicBezTo>
                    <a:cubicBezTo>
                      <a:pt x="419" y="14"/>
                      <a:pt x="417" y="13"/>
                      <a:pt x="416" y="13"/>
                    </a:cubicBezTo>
                    <a:cubicBezTo>
                      <a:pt x="414" y="12"/>
                      <a:pt x="413" y="12"/>
                      <a:pt x="411" y="11"/>
                    </a:cubicBezTo>
                    <a:cubicBezTo>
                      <a:pt x="409" y="11"/>
                      <a:pt x="409" y="11"/>
                      <a:pt x="406" y="12"/>
                    </a:cubicBezTo>
                    <a:cubicBezTo>
                      <a:pt x="404" y="12"/>
                      <a:pt x="397" y="9"/>
                      <a:pt x="396" y="12"/>
                    </a:cubicBezTo>
                    <a:cubicBezTo>
                      <a:pt x="395" y="13"/>
                      <a:pt x="389" y="14"/>
                      <a:pt x="388" y="13"/>
                    </a:cubicBezTo>
                    <a:cubicBezTo>
                      <a:pt x="388" y="13"/>
                      <a:pt x="394" y="9"/>
                      <a:pt x="392" y="8"/>
                    </a:cubicBezTo>
                    <a:cubicBezTo>
                      <a:pt x="392" y="8"/>
                      <a:pt x="385" y="9"/>
                      <a:pt x="384" y="8"/>
                    </a:cubicBezTo>
                    <a:cubicBezTo>
                      <a:pt x="384" y="7"/>
                      <a:pt x="386" y="7"/>
                      <a:pt x="386" y="7"/>
                    </a:cubicBezTo>
                    <a:cubicBezTo>
                      <a:pt x="386" y="6"/>
                      <a:pt x="378" y="7"/>
                      <a:pt x="378" y="7"/>
                    </a:cubicBezTo>
                    <a:cubicBezTo>
                      <a:pt x="379" y="5"/>
                      <a:pt x="383" y="6"/>
                      <a:pt x="384" y="5"/>
                    </a:cubicBezTo>
                    <a:cubicBezTo>
                      <a:pt x="385" y="4"/>
                      <a:pt x="387" y="5"/>
                      <a:pt x="386" y="4"/>
                    </a:cubicBezTo>
                    <a:cubicBezTo>
                      <a:pt x="386" y="3"/>
                      <a:pt x="386" y="2"/>
                      <a:pt x="385" y="2"/>
                    </a:cubicBezTo>
                    <a:cubicBezTo>
                      <a:pt x="382" y="2"/>
                      <a:pt x="381" y="1"/>
                      <a:pt x="378" y="1"/>
                    </a:cubicBezTo>
                    <a:cubicBezTo>
                      <a:pt x="376" y="0"/>
                      <a:pt x="374" y="1"/>
                      <a:pt x="372" y="2"/>
                    </a:cubicBezTo>
                    <a:cubicBezTo>
                      <a:pt x="368" y="3"/>
                      <a:pt x="364" y="6"/>
                      <a:pt x="362" y="8"/>
                    </a:cubicBezTo>
                    <a:cubicBezTo>
                      <a:pt x="361" y="9"/>
                      <a:pt x="361" y="9"/>
                      <a:pt x="362" y="10"/>
                    </a:cubicBezTo>
                    <a:cubicBezTo>
                      <a:pt x="363" y="10"/>
                      <a:pt x="362" y="11"/>
                      <a:pt x="362" y="12"/>
                    </a:cubicBezTo>
                    <a:cubicBezTo>
                      <a:pt x="362" y="14"/>
                      <a:pt x="366" y="13"/>
                      <a:pt x="366" y="14"/>
                    </a:cubicBezTo>
                    <a:cubicBezTo>
                      <a:pt x="366" y="13"/>
                      <a:pt x="361" y="14"/>
                      <a:pt x="360" y="14"/>
                    </a:cubicBezTo>
                    <a:cubicBezTo>
                      <a:pt x="359" y="14"/>
                      <a:pt x="353" y="13"/>
                      <a:pt x="352" y="14"/>
                    </a:cubicBezTo>
                    <a:cubicBezTo>
                      <a:pt x="352" y="13"/>
                      <a:pt x="355" y="17"/>
                      <a:pt x="355" y="17"/>
                    </a:cubicBezTo>
                    <a:cubicBezTo>
                      <a:pt x="356" y="18"/>
                      <a:pt x="351" y="16"/>
                      <a:pt x="350" y="16"/>
                    </a:cubicBezTo>
                    <a:cubicBezTo>
                      <a:pt x="349" y="16"/>
                      <a:pt x="347" y="17"/>
                      <a:pt x="345" y="18"/>
                    </a:cubicBezTo>
                    <a:cubicBezTo>
                      <a:pt x="345" y="18"/>
                      <a:pt x="345" y="18"/>
                      <a:pt x="344" y="18"/>
                    </a:cubicBezTo>
                    <a:cubicBezTo>
                      <a:pt x="342" y="18"/>
                      <a:pt x="344" y="18"/>
                      <a:pt x="343" y="17"/>
                    </a:cubicBezTo>
                    <a:cubicBezTo>
                      <a:pt x="343" y="18"/>
                      <a:pt x="338" y="20"/>
                      <a:pt x="338" y="20"/>
                    </a:cubicBezTo>
                    <a:cubicBezTo>
                      <a:pt x="338" y="19"/>
                      <a:pt x="340" y="18"/>
                      <a:pt x="340" y="18"/>
                    </a:cubicBezTo>
                    <a:cubicBezTo>
                      <a:pt x="340" y="17"/>
                      <a:pt x="335" y="18"/>
                      <a:pt x="334" y="17"/>
                    </a:cubicBezTo>
                    <a:cubicBezTo>
                      <a:pt x="334" y="17"/>
                      <a:pt x="336" y="16"/>
                      <a:pt x="336" y="16"/>
                    </a:cubicBezTo>
                    <a:cubicBezTo>
                      <a:pt x="335" y="17"/>
                      <a:pt x="330" y="18"/>
                      <a:pt x="328" y="18"/>
                    </a:cubicBezTo>
                    <a:cubicBezTo>
                      <a:pt x="323" y="19"/>
                      <a:pt x="329" y="19"/>
                      <a:pt x="330" y="20"/>
                    </a:cubicBezTo>
                    <a:cubicBezTo>
                      <a:pt x="329" y="19"/>
                      <a:pt x="324" y="21"/>
                      <a:pt x="323" y="21"/>
                    </a:cubicBezTo>
                    <a:cubicBezTo>
                      <a:pt x="322" y="21"/>
                      <a:pt x="321" y="21"/>
                      <a:pt x="320" y="22"/>
                    </a:cubicBezTo>
                    <a:cubicBezTo>
                      <a:pt x="319" y="23"/>
                      <a:pt x="317" y="22"/>
                      <a:pt x="315" y="22"/>
                    </a:cubicBezTo>
                    <a:cubicBezTo>
                      <a:pt x="314" y="22"/>
                      <a:pt x="313" y="24"/>
                      <a:pt x="311" y="24"/>
                    </a:cubicBezTo>
                    <a:cubicBezTo>
                      <a:pt x="309" y="25"/>
                      <a:pt x="308" y="24"/>
                      <a:pt x="307" y="25"/>
                    </a:cubicBezTo>
                    <a:cubicBezTo>
                      <a:pt x="306" y="26"/>
                      <a:pt x="305" y="27"/>
                      <a:pt x="304" y="27"/>
                    </a:cubicBezTo>
                    <a:cubicBezTo>
                      <a:pt x="302" y="27"/>
                      <a:pt x="300" y="27"/>
                      <a:pt x="299" y="27"/>
                    </a:cubicBezTo>
                    <a:cubicBezTo>
                      <a:pt x="299" y="27"/>
                      <a:pt x="302" y="29"/>
                      <a:pt x="302" y="29"/>
                    </a:cubicBezTo>
                    <a:cubicBezTo>
                      <a:pt x="301" y="30"/>
                      <a:pt x="295" y="30"/>
                      <a:pt x="295" y="30"/>
                    </a:cubicBezTo>
                    <a:cubicBezTo>
                      <a:pt x="295" y="30"/>
                      <a:pt x="299" y="30"/>
                      <a:pt x="299" y="30"/>
                    </a:cubicBezTo>
                    <a:cubicBezTo>
                      <a:pt x="299" y="30"/>
                      <a:pt x="297" y="30"/>
                      <a:pt x="296" y="30"/>
                    </a:cubicBezTo>
                    <a:cubicBezTo>
                      <a:pt x="297" y="30"/>
                      <a:pt x="299" y="31"/>
                      <a:pt x="299" y="31"/>
                    </a:cubicBezTo>
                    <a:cubicBezTo>
                      <a:pt x="298" y="31"/>
                      <a:pt x="298" y="31"/>
                      <a:pt x="297" y="31"/>
                    </a:cubicBezTo>
                    <a:cubicBezTo>
                      <a:pt x="298" y="31"/>
                      <a:pt x="297" y="32"/>
                      <a:pt x="297" y="32"/>
                    </a:cubicBezTo>
                    <a:cubicBezTo>
                      <a:pt x="297" y="33"/>
                      <a:pt x="294" y="32"/>
                      <a:pt x="294" y="32"/>
                    </a:cubicBezTo>
                    <a:cubicBezTo>
                      <a:pt x="294" y="33"/>
                      <a:pt x="296" y="33"/>
                      <a:pt x="296" y="34"/>
                    </a:cubicBezTo>
                    <a:cubicBezTo>
                      <a:pt x="297" y="34"/>
                      <a:pt x="295" y="34"/>
                      <a:pt x="295" y="34"/>
                    </a:cubicBezTo>
                    <a:cubicBezTo>
                      <a:pt x="295" y="36"/>
                      <a:pt x="299" y="34"/>
                      <a:pt x="298" y="36"/>
                    </a:cubicBezTo>
                    <a:cubicBezTo>
                      <a:pt x="296" y="38"/>
                      <a:pt x="301" y="39"/>
                      <a:pt x="298" y="40"/>
                    </a:cubicBezTo>
                    <a:cubicBezTo>
                      <a:pt x="296" y="40"/>
                      <a:pt x="294" y="40"/>
                      <a:pt x="292" y="40"/>
                    </a:cubicBezTo>
                    <a:cubicBezTo>
                      <a:pt x="291" y="41"/>
                      <a:pt x="291" y="42"/>
                      <a:pt x="289" y="41"/>
                    </a:cubicBezTo>
                    <a:cubicBezTo>
                      <a:pt x="288" y="41"/>
                      <a:pt x="287" y="41"/>
                      <a:pt x="286" y="41"/>
                    </a:cubicBezTo>
                    <a:cubicBezTo>
                      <a:pt x="282" y="42"/>
                      <a:pt x="278" y="42"/>
                      <a:pt x="274" y="42"/>
                    </a:cubicBezTo>
                    <a:cubicBezTo>
                      <a:pt x="272" y="42"/>
                      <a:pt x="270" y="42"/>
                      <a:pt x="269" y="43"/>
                    </a:cubicBezTo>
                    <a:cubicBezTo>
                      <a:pt x="268" y="44"/>
                      <a:pt x="267" y="45"/>
                      <a:pt x="267" y="46"/>
                    </a:cubicBezTo>
                    <a:cubicBezTo>
                      <a:pt x="267" y="47"/>
                      <a:pt x="269" y="48"/>
                      <a:pt x="269" y="49"/>
                    </a:cubicBezTo>
                    <a:cubicBezTo>
                      <a:pt x="268" y="51"/>
                      <a:pt x="268" y="52"/>
                      <a:pt x="269" y="53"/>
                    </a:cubicBezTo>
                    <a:cubicBezTo>
                      <a:pt x="271" y="55"/>
                      <a:pt x="274" y="54"/>
                      <a:pt x="276" y="56"/>
                    </a:cubicBezTo>
                    <a:cubicBezTo>
                      <a:pt x="276" y="56"/>
                      <a:pt x="278" y="60"/>
                      <a:pt x="278" y="60"/>
                    </a:cubicBezTo>
                    <a:cubicBezTo>
                      <a:pt x="274" y="60"/>
                      <a:pt x="273" y="60"/>
                      <a:pt x="270" y="58"/>
                    </a:cubicBezTo>
                    <a:cubicBezTo>
                      <a:pt x="267" y="56"/>
                      <a:pt x="262" y="54"/>
                      <a:pt x="258" y="54"/>
                    </a:cubicBezTo>
                    <a:cubicBezTo>
                      <a:pt x="256" y="54"/>
                      <a:pt x="257" y="53"/>
                      <a:pt x="255" y="52"/>
                    </a:cubicBezTo>
                    <a:cubicBezTo>
                      <a:pt x="254" y="52"/>
                      <a:pt x="250" y="52"/>
                      <a:pt x="250" y="54"/>
                    </a:cubicBezTo>
                    <a:cubicBezTo>
                      <a:pt x="250" y="55"/>
                      <a:pt x="254" y="55"/>
                      <a:pt x="254" y="55"/>
                    </a:cubicBezTo>
                    <a:cubicBezTo>
                      <a:pt x="254" y="55"/>
                      <a:pt x="251" y="56"/>
                      <a:pt x="252" y="56"/>
                    </a:cubicBezTo>
                    <a:cubicBezTo>
                      <a:pt x="254" y="57"/>
                      <a:pt x="255" y="56"/>
                      <a:pt x="256" y="58"/>
                    </a:cubicBezTo>
                    <a:cubicBezTo>
                      <a:pt x="256" y="60"/>
                      <a:pt x="253" y="59"/>
                      <a:pt x="252" y="59"/>
                    </a:cubicBezTo>
                    <a:cubicBezTo>
                      <a:pt x="250" y="58"/>
                      <a:pt x="249" y="57"/>
                      <a:pt x="247" y="58"/>
                    </a:cubicBezTo>
                    <a:cubicBezTo>
                      <a:pt x="245" y="58"/>
                      <a:pt x="246" y="61"/>
                      <a:pt x="247" y="62"/>
                    </a:cubicBezTo>
                    <a:cubicBezTo>
                      <a:pt x="248" y="63"/>
                      <a:pt x="250" y="63"/>
                      <a:pt x="251" y="63"/>
                    </a:cubicBezTo>
                    <a:cubicBezTo>
                      <a:pt x="253" y="64"/>
                      <a:pt x="255" y="64"/>
                      <a:pt x="256" y="65"/>
                    </a:cubicBezTo>
                    <a:cubicBezTo>
                      <a:pt x="257" y="66"/>
                      <a:pt x="257" y="67"/>
                      <a:pt x="257" y="67"/>
                    </a:cubicBezTo>
                    <a:cubicBezTo>
                      <a:pt x="258" y="67"/>
                      <a:pt x="259" y="67"/>
                      <a:pt x="260" y="67"/>
                    </a:cubicBezTo>
                    <a:cubicBezTo>
                      <a:pt x="260" y="67"/>
                      <a:pt x="257" y="68"/>
                      <a:pt x="257" y="68"/>
                    </a:cubicBezTo>
                    <a:cubicBezTo>
                      <a:pt x="255" y="68"/>
                      <a:pt x="255" y="67"/>
                      <a:pt x="254" y="66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0" y="64"/>
                      <a:pt x="242" y="62"/>
                    </a:cubicBezTo>
                    <a:cubicBezTo>
                      <a:pt x="243" y="62"/>
                      <a:pt x="242" y="61"/>
                      <a:pt x="242" y="60"/>
                    </a:cubicBezTo>
                    <a:cubicBezTo>
                      <a:pt x="241" y="59"/>
                      <a:pt x="242" y="58"/>
                      <a:pt x="242" y="57"/>
                    </a:cubicBezTo>
                    <a:cubicBezTo>
                      <a:pt x="243" y="55"/>
                      <a:pt x="244" y="51"/>
                      <a:pt x="242" y="50"/>
                    </a:cubicBezTo>
                    <a:cubicBezTo>
                      <a:pt x="238" y="49"/>
                      <a:pt x="241" y="54"/>
                      <a:pt x="240" y="56"/>
                    </a:cubicBezTo>
                    <a:cubicBezTo>
                      <a:pt x="238" y="58"/>
                      <a:pt x="235" y="59"/>
                      <a:pt x="233" y="61"/>
                    </a:cubicBezTo>
                    <a:cubicBezTo>
                      <a:pt x="230" y="64"/>
                      <a:pt x="231" y="63"/>
                      <a:pt x="233" y="65"/>
                    </a:cubicBezTo>
                    <a:cubicBezTo>
                      <a:pt x="234" y="66"/>
                      <a:pt x="237" y="69"/>
                      <a:pt x="237" y="71"/>
                    </a:cubicBezTo>
                    <a:cubicBezTo>
                      <a:pt x="237" y="71"/>
                      <a:pt x="236" y="73"/>
                      <a:pt x="235" y="73"/>
                    </a:cubicBezTo>
                    <a:cubicBezTo>
                      <a:pt x="234" y="75"/>
                      <a:pt x="233" y="77"/>
                      <a:pt x="233" y="79"/>
                    </a:cubicBezTo>
                    <a:cubicBezTo>
                      <a:pt x="233" y="79"/>
                      <a:pt x="234" y="84"/>
                      <a:pt x="235" y="84"/>
                    </a:cubicBezTo>
                    <a:cubicBezTo>
                      <a:pt x="237" y="84"/>
                      <a:pt x="239" y="84"/>
                      <a:pt x="241" y="83"/>
                    </a:cubicBezTo>
                    <a:cubicBezTo>
                      <a:pt x="243" y="82"/>
                      <a:pt x="246" y="83"/>
                      <a:pt x="248" y="84"/>
                    </a:cubicBezTo>
                    <a:cubicBezTo>
                      <a:pt x="251" y="84"/>
                      <a:pt x="253" y="86"/>
                      <a:pt x="254" y="89"/>
                    </a:cubicBezTo>
                    <a:cubicBezTo>
                      <a:pt x="255" y="91"/>
                      <a:pt x="251" y="94"/>
                      <a:pt x="253" y="95"/>
                    </a:cubicBezTo>
                    <a:cubicBezTo>
                      <a:pt x="253" y="95"/>
                      <a:pt x="259" y="97"/>
                      <a:pt x="259" y="97"/>
                    </a:cubicBezTo>
                    <a:cubicBezTo>
                      <a:pt x="259" y="98"/>
                      <a:pt x="252" y="96"/>
                      <a:pt x="251" y="96"/>
                    </a:cubicBezTo>
                    <a:cubicBezTo>
                      <a:pt x="251" y="96"/>
                      <a:pt x="250" y="93"/>
                      <a:pt x="250" y="93"/>
                    </a:cubicBezTo>
                    <a:cubicBezTo>
                      <a:pt x="251" y="91"/>
                      <a:pt x="252" y="90"/>
                      <a:pt x="250" y="89"/>
                    </a:cubicBezTo>
                    <a:cubicBezTo>
                      <a:pt x="248" y="88"/>
                      <a:pt x="249" y="86"/>
                      <a:pt x="247" y="85"/>
                    </a:cubicBezTo>
                    <a:cubicBezTo>
                      <a:pt x="245" y="85"/>
                      <a:pt x="243" y="86"/>
                      <a:pt x="241" y="86"/>
                    </a:cubicBezTo>
                    <a:cubicBezTo>
                      <a:pt x="241" y="86"/>
                      <a:pt x="237" y="87"/>
                      <a:pt x="237" y="88"/>
                    </a:cubicBezTo>
                    <a:cubicBezTo>
                      <a:pt x="238" y="88"/>
                      <a:pt x="239" y="88"/>
                      <a:pt x="238" y="88"/>
                    </a:cubicBezTo>
                    <a:cubicBezTo>
                      <a:pt x="238" y="89"/>
                      <a:pt x="236" y="90"/>
                      <a:pt x="237" y="91"/>
                    </a:cubicBezTo>
                    <a:cubicBezTo>
                      <a:pt x="241" y="93"/>
                      <a:pt x="238" y="96"/>
                      <a:pt x="236" y="98"/>
                    </a:cubicBezTo>
                    <a:cubicBezTo>
                      <a:pt x="235" y="99"/>
                      <a:pt x="234" y="101"/>
                      <a:pt x="234" y="102"/>
                    </a:cubicBezTo>
                    <a:cubicBezTo>
                      <a:pt x="233" y="103"/>
                      <a:pt x="231" y="104"/>
                      <a:pt x="229" y="104"/>
                    </a:cubicBezTo>
                    <a:cubicBezTo>
                      <a:pt x="228" y="105"/>
                      <a:pt x="227" y="105"/>
                      <a:pt x="227" y="107"/>
                    </a:cubicBezTo>
                    <a:cubicBezTo>
                      <a:pt x="226" y="109"/>
                      <a:pt x="224" y="108"/>
                      <a:pt x="223" y="108"/>
                    </a:cubicBezTo>
                    <a:cubicBezTo>
                      <a:pt x="220" y="107"/>
                      <a:pt x="218" y="108"/>
                      <a:pt x="216" y="107"/>
                    </a:cubicBezTo>
                    <a:cubicBezTo>
                      <a:pt x="215" y="107"/>
                      <a:pt x="214" y="106"/>
                      <a:pt x="213" y="106"/>
                    </a:cubicBezTo>
                    <a:cubicBezTo>
                      <a:pt x="211" y="106"/>
                      <a:pt x="211" y="105"/>
                      <a:pt x="210" y="104"/>
                    </a:cubicBezTo>
                    <a:cubicBezTo>
                      <a:pt x="210" y="104"/>
                      <a:pt x="212" y="103"/>
                      <a:pt x="212" y="104"/>
                    </a:cubicBezTo>
                    <a:cubicBezTo>
                      <a:pt x="213" y="106"/>
                      <a:pt x="215" y="106"/>
                      <a:pt x="215" y="105"/>
                    </a:cubicBezTo>
                    <a:cubicBezTo>
                      <a:pt x="216" y="104"/>
                      <a:pt x="221" y="107"/>
                      <a:pt x="223" y="105"/>
                    </a:cubicBezTo>
                    <a:cubicBezTo>
                      <a:pt x="223" y="104"/>
                      <a:pt x="221" y="103"/>
                      <a:pt x="223" y="103"/>
                    </a:cubicBezTo>
                    <a:cubicBezTo>
                      <a:pt x="224" y="102"/>
                      <a:pt x="226" y="101"/>
                      <a:pt x="227" y="100"/>
                    </a:cubicBezTo>
                    <a:cubicBezTo>
                      <a:pt x="228" y="98"/>
                      <a:pt x="227" y="98"/>
                      <a:pt x="230" y="97"/>
                    </a:cubicBezTo>
                    <a:cubicBezTo>
                      <a:pt x="233" y="95"/>
                      <a:pt x="229" y="93"/>
                      <a:pt x="231" y="91"/>
                    </a:cubicBezTo>
                    <a:cubicBezTo>
                      <a:pt x="233" y="90"/>
                      <a:pt x="233" y="89"/>
                      <a:pt x="231" y="88"/>
                    </a:cubicBezTo>
                    <a:cubicBezTo>
                      <a:pt x="230" y="88"/>
                      <a:pt x="229" y="87"/>
                      <a:pt x="228" y="86"/>
                    </a:cubicBezTo>
                    <a:cubicBezTo>
                      <a:pt x="227" y="84"/>
                      <a:pt x="228" y="81"/>
                      <a:pt x="228" y="79"/>
                    </a:cubicBezTo>
                    <a:cubicBezTo>
                      <a:pt x="228" y="77"/>
                      <a:pt x="227" y="75"/>
                      <a:pt x="228" y="73"/>
                    </a:cubicBezTo>
                    <a:cubicBezTo>
                      <a:pt x="228" y="71"/>
                      <a:pt x="230" y="71"/>
                      <a:pt x="230" y="69"/>
                    </a:cubicBezTo>
                    <a:cubicBezTo>
                      <a:pt x="229" y="67"/>
                      <a:pt x="227" y="66"/>
                      <a:pt x="226" y="65"/>
                    </a:cubicBezTo>
                    <a:cubicBezTo>
                      <a:pt x="225" y="64"/>
                      <a:pt x="224" y="63"/>
                      <a:pt x="225" y="62"/>
                    </a:cubicBezTo>
                    <a:cubicBezTo>
                      <a:pt x="227" y="61"/>
                      <a:pt x="227" y="59"/>
                      <a:pt x="228" y="57"/>
                    </a:cubicBezTo>
                    <a:cubicBezTo>
                      <a:pt x="229" y="56"/>
                      <a:pt x="230" y="53"/>
                      <a:pt x="229" y="52"/>
                    </a:cubicBezTo>
                    <a:cubicBezTo>
                      <a:pt x="229" y="51"/>
                      <a:pt x="225" y="50"/>
                      <a:pt x="223" y="49"/>
                    </a:cubicBezTo>
                    <a:cubicBezTo>
                      <a:pt x="221" y="49"/>
                      <a:pt x="219" y="49"/>
                      <a:pt x="217" y="49"/>
                    </a:cubicBezTo>
                    <a:cubicBezTo>
                      <a:pt x="216" y="49"/>
                      <a:pt x="213" y="48"/>
                      <a:pt x="212" y="49"/>
                    </a:cubicBezTo>
                    <a:cubicBezTo>
                      <a:pt x="209" y="51"/>
                      <a:pt x="209" y="58"/>
                      <a:pt x="206" y="60"/>
                    </a:cubicBezTo>
                    <a:cubicBezTo>
                      <a:pt x="204" y="63"/>
                      <a:pt x="198" y="64"/>
                      <a:pt x="198" y="68"/>
                    </a:cubicBezTo>
                    <a:cubicBezTo>
                      <a:pt x="198" y="69"/>
                      <a:pt x="201" y="68"/>
                      <a:pt x="201" y="68"/>
                    </a:cubicBezTo>
                    <a:cubicBezTo>
                      <a:pt x="202" y="69"/>
                      <a:pt x="201" y="73"/>
                      <a:pt x="201" y="73"/>
                    </a:cubicBezTo>
                    <a:cubicBezTo>
                      <a:pt x="200" y="75"/>
                      <a:pt x="202" y="76"/>
                      <a:pt x="199" y="76"/>
                    </a:cubicBezTo>
                    <a:cubicBezTo>
                      <a:pt x="199" y="77"/>
                      <a:pt x="198" y="77"/>
                      <a:pt x="198" y="78"/>
                    </a:cubicBezTo>
                    <a:cubicBezTo>
                      <a:pt x="199" y="79"/>
                      <a:pt x="200" y="79"/>
                      <a:pt x="201" y="79"/>
                    </a:cubicBezTo>
                    <a:cubicBezTo>
                      <a:pt x="202" y="79"/>
                      <a:pt x="206" y="79"/>
                      <a:pt x="206" y="80"/>
                    </a:cubicBezTo>
                    <a:cubicBezTo>
                      <a:pt x="206" y="82"/>
                      <a:pt x="206" y="84"/>
                      <a:pt x="208" y="85"/>
                    </a:cubicBezTo>
                    <a:cubicBezTo>
                      <a:pt x="210" y="86"/>
                      <a:pt x="212" y="85"/>
                      <a:pt x="210" y="87"/>
                    </a:cubicBezTo>
                    <a:cubicBezTo>
                      <a:pt x="209" y="88"/>
                      <a:pt x="209" y="90"/>
                      <a:pt x="208" y="91"/>
                    </a:cubicBezTo>
                    <a:cubicBezTo>
                      <a:pt x="207" y="93"/>
                      <a:pt x="202" y="88"/>
                      <a:pt x="201" y="87"/>
                    </a:cubicBezTo>
                    <a:cubicBezTo>
                      <a:pt x="198" y="85"/>
                      <a:pt x="194" y="84"/>
                      <a:pt x="191" y="83"/>
                    </a:cubicBezTo>
                    <a:cubicBezTo>
                      <a:pt x="189" y="82"/>
                      <a:pt x="188" y="81"/>
                      <a:pt x="186" y="80"/>
                    </a:cubicBezTo>
                    <a:cubicBezTo>
                      <a:pt x="185" y="80"/>
                      <a:pt x="183" y="79"/>
                      <a:pt x="182" y="79"/>
                    </a:cubicBezTo>
                    <a:cubicBezTo>
                      <a:pt x="179" y="79"/>
                      <a:pt x="176" y="78"/>
                      <a:pt x="173" y="78"/>
                    </a:cubicBezTo>
                    <a:cubicBezTo>
                      <a:pt x="169" y="78"/>
                      <a:pt x="165" y="78"/>
                      <a:pt x="168" y="83"/>
                    </a:cubicBezTo>
                    <a:cubicBezTo>
                      <a:pt x="170" y="84"/>
                      <a:pt x="169" y="86"/>
                      <a:pt x="167" y="87"/>
                    </a:cubicBezTo>
                    <a:cubicBezTo>
                      <a:pt x="166" y="88"/>
                      <a:pt x="163" y="86"/>
                      <a:pt x="164" y="89"/>
                    </a:cubicBezTo>
                    <a:cubicBezTo>
                      <a:pt x="165" y="90"/>
                      <a:pt x="157" y="90"/>
                      <a:pt x="161" y="87"/>
                    </a:cubicBezTo>
                    <a:cubicBezTo>
                      <a:pt x="162" y="86"/>
                      <a:pt x="159" y="84"/>
                      <a:pt x="158" y="85"/>
                    </a:cubicBezTo>
                    <a:cubicBezTo>
                      <a:pt x="156" y="85"/>
                      <a:pt x="154" y="86"/>
                      <a:pt x="153" y="87"/>
                    </a:cubicBezTo>
                    <a:cubicBezTo>
                      <a:pt x="150" y="89"/>
                      <a:pt x="147" y="87"/>
                      <a:pt x="144" y="88"/>
                    </a:cubicBezTo>
                    <a:cubicBezTo>
                      <a:pt x="141" y="89"/>
                      <a:pt x="139" y="91"/>
                      <a:pt x="137" y="91"/>
                    </a:cubicBezTo>
                    <a:cubicBezTo>
                      <a:pt x="136" y="91"/>
                      <a:pt x="130" y="91"/>
                      <a:pt x="131" y="90"/>
                    </a:cubicBezTo>
                    <a:cubicBezTo>
                      <a:pt x="133" y="90"/>
                      <a:pt x="133" y="90"/>
                      <a:pt x="133" y="89"/>
                    </a:cubicBezTo>
                    <a:cubicBezTo>
                      <a:pt x="133" y="86"/>
                      <a:pt x="135" y="87"/>
                      <a:pt x="135" y="85"/>
                    </a:cubicBezTo>
                    <a:cubicBezTo>
                      <a:pt x="136" y="84"/>
                      <a:pt x="129" y="86"/>
                      <a:pt x="129" y="86"/>
                    </a:cubicBezTo>
                    <a:cubicBezTo>
                      <a:pt x="128" y="86"/>
                      <a:pt x="127" y="86"/>
                      <a:pt x="127" y="87"/>
                    </a:cubicBezTo>
                    <a:cubicBezTo>
                      <a:pt x="127" y="88"/>
                      <a:pt x="127" y="89"/>
                      <a:pt x="127" y="90"/>
                    </a:cubicBezTo>
                    <a:cubicBezTo>
                      <a:pt x="126" y="90"/>
                      <a:pt x="124" y="89"/>
                      <a:pt x="123" y="89"/>
                    </a:cubicBezTo>
                    <a:cubicBezTo>
                      <a:pt x="121" y="89"/>
                      <a:pt x="118" y="90"/>
                      <a:pt x="116" y="91"/>
                    </a:cubicBezTo>
                    <a:cubicBezTo>
                      <a:pt x="113" y="92"/>
                      <a:pt x="110" y="94"/>
                      <a:pt x="107" y="95"/>
                    </a:cubicBezTo>
                    <a:cubicBezTo>
                      <a:pt x="105" y="95"/>
                      <a:pt x="104" y="96"/>
                      <a:pt x="103" y="98"/>
                    </a:cubicBezTo>
                    <a:cubicBezTo>
                      <a:pt x="103" y="99"/>
                      <a:pt x="103" y="102"/>
                      <a:pt x="101" y="102"/>
                    </a:cubicBezTo>
                    <a:cubicBezTo>
                      <a:pt x="99" y="102"/>
                      <a:pt x="97" y="103"/>
                      <a:pt x="95" y="103"/>
                    </a:cubicBezTo>
                    <a:cubicBezTo>
                      <a:pt x="94" y="103"/>
                      <a:pt x="93" y="101"/>
                      <a:pt x="92" y="100"/>
                    </a:cubicBezTo>
                    <a:cubicBezTo>
                      <a:pt x="90" y="98"/>
                      <a:pt x="87" y="99"/>
                      <a:pt x="89" y="96"/>
                    </a:cubicBezTo>
                    <a:cubicBezTo>
                      <a:pt x="90" y="94"/>
                      <a:pt x="93" y="95"/>
                      <a:pt x="94" y="94"/>
                    </a:cubicBezTo>
                    <a:cubicBezTo>
                      <a:pt x="96" y="94"/>
                      <a:pt x="98" y="95"/>
                      <a:pt x="97" y="93"/>
                    </a:cubicBezTo>
                    <a:cubicBezTo>
                      <a:pt x="96" y="92"/>
                      <a:pt x="95" y="90"/>
                      <a:pt x="94" y="89"/>
                    </a:cubicBezTo>
                    <a:cubicBezTo>
                      <a:pt x="92" y="87"/>
                      <a:pt x="89" y="88"/>
                      <a:pt x="87" y="88"/>
                    </a:cubicBezTo>
                    <a:cubicBezTo>
                      <a:pt x="86" y="88"/>
                      <a:pt x="80" y="87"/>
                      <a:pt x="80" y="87"/>
                    </a:cubicBezTo>
                    <a:cubicBezTo>
                      <a:pt x="80" y="87"/>
                      <a:pt x="83" y="88"/>
                      <a:pt x="83" y="88"/>
                    </a:cubicBezTo>
                    <a:cubicBezTo>
                      <a:pt x="84" y="89"/>
                      <a:pt x="84" y="90"/>
                      <a:pt x="84" y="91"/>
                    </a:cubicBezTo>
                    <a:cubicBezTo>
                      <a:pt x="84" y="92"/>
                      <a:pt x="84" y="94"/>
                      <a:pt x="84" y="95"/>
                    </a:cubicBezTo>
                    <a:cubicBezTo>
                      <a:pt x="83" y="96"/>
                      <a:pt x="82" y="97"/>
                      <a:pt x="82" y="98"/>
                    </a:cubicBezTo>
                    <a:cubicBezTo>
                      <a:pt x="83" y="100"/>
                      <a:pt x="87" y="100"/>
                      <a:pt x="86" y="103"/>
                    </a:cubicBezTo>
                    <a:cubicBezTo>
                      <a:pt x="85" y="104"/>
                      <a:pt x="84" y="106"/>
                      <a:pt x="84" y="107"/>
                    </a:cubicBezTo>
                    <a:cubicBezTo>
                      <a:pt x="84" y="107"/>
                      <a:pt x="84" y="111"/>
                      <a:pt x="84" y="111"/>
                    </a:cubicBezTo>
                    <a:cubicBezTo>
                      <a:pt x="84" y="111"/>
                      <a:pt x="83" y="108"/>
                      <a:pt x="83" y="108"/>
                    </a:cubicBezTo>
                    <a:cubicBezTo>
                      <a:pt x="82" y="108"/>
                      <a:pt x="81" y="110"/>
                      <a:pt x="80" y="109"/>
                    </a:cubicBezTo>
                    <a:cubicBezTo>
                      <a:pt x="80" y="109"/>
                      <a:pt x="82" y="108"/>
                      <a:pt x="82" y="107"/>
                    </a:cubicBezTo>
                    <a:cubicBezTo>
                      <a:pt x="81" y="106"/>
                      <a:pt x="79" y="106"/>
                      <a:pt x="78" y="106"/>
                    </a:cubicBezTo>
                    <a:cubicBezTo>
                      <a:pt x="77" y="106"/>
                      <a:pt x="76" y="105"/>
                      <a:pt x="75" y="106"/>
                    </a:cubicBezTo>
                    <a:cubicBezTo>
                      <a:pt x="73" y="106"/>
                      <a:pt x="72" y="108"/>
                      <a:pt x="70" y="108"/>
                    </a:cubicBezTo>
                    <a:cubicBezTo>
                      <a:pt x="68" y="110"/>
                      <a:pt x="67" y="110"/>
                      <a:pt x="65" y="112"/>
                    </a:cubicBezTo>
                    <a:cubicBezTo>
                      <a:pt x="63" y="114"/>
                      <a:pt x="61" y="114"/>
                      <a:pt x="64" y="116"/>
                    </a:cubicBezTo>
                    <a:cubicBezTo>
                      <a:pt x="65" y="117"/>
                      <a:pt x="67" y="120"/>
                      <a:pt x="66" y="121"/>
                    </a:cubicBezTo>
                    <a:cubicBezTo>
                      <a:pt x="65" y="122"/>
                      <a:pt x="59" y="120"/>
                      <a:pt x="58" y="120"/>
                    </a:cubicBezTo>
                    <a:cubicBezTo>
                      <a:pt x="57" y="119"/>
                      <a:pt x="54" y="120"/>
                      <a:pt x="53" y="120"/>
                    </a:cubicBezTo>
                    <a:cubicBezTo>
                      <a:pt x="54" y="119"/>
                      <a:pt x="49" y="115"/>
                      <a:pt x="48" y="117"/>
                    </a:cubicBezTo>
                    <a:cubicBezTo>
                      <a:pt x="43" y="121"/>
                      <a:pt x="54" y="122"/>
                      <a:pt x="54" y="124"/>
                    </a:cubicBezTo>
                    <a:cubicBezTo>
                      <a:pt x="53" y="128"/>
                      <a:pt x="50" y="126"/>
                      <a:pt x="47" y="126"/>
                    </a:cubicBezTo>
                    <a:cubicBezTo>
                      <a:pt x="44" y="125"/>
                      <a:pt x="43" y="123"/>
                      <a:pt x="40" y="122"/>
                    </a:cubicBezTo>
                    <a:cubicBezTo>
                      <a:pt x="38" y="121"/>
                      <a:pt x="38" y="120"/>
                      <a:pt x="37" y="118"/>
                    </a:cubicBezTo>
                    <a:cubicBezTo>
                      <a:pt x="37" y="116"/>
                      <a:pt x="36" y="116"/>
                      <a:pt x="35" y="115"/>
                    </a:cubicBezTo>
                    <a:cubicBezTo>
                      <a:pt x="35" y="114"/>
                      <a:pt x="38" y="112"/>
                      <a:pt x="38" y="112"/>
                    </a:cubicBezTo>
                    <a:cubicBezTo>
                      <a:pt x="39" y="109"/>
                      <a:pt x="34" y="107"/>
                      <a:pt x="32" y="107"/>
                    </a:cubicBezTo>
                    <a:cubicBezTo>
                      <a:pt x="30" y="106"/>
                      <a:pt x="30" y="104"/>
                      <a:pt x="28" y="104"/>
                    </a:cubicBezTo>
                    <a:cubicBezTo>
                      <a:pt x="29" y="103"/>
                      <a:pt x="24" y="99"/>
                      <a:pt x="24" y="99"/>
                    </a:cubicBezTo>
                    <a:cubicBezTo>
                      <a:pt x="26" y="98"/>
                      <a:pt x="28" y="101"/>
                      <a:pt x="29" y="102"/>
                    </a:cubicBezTo>
                    <a:cubicBezTo>
                      <a:pt x="30" y="103"/>
                      <a:pt x="31" y="103"/>
                      <a:pt x="31" y="102"/>
                    </a:cubicBezTo>
                    <a:cubicBezTo>
                      <a:pt x="32" y="102"/>
                      <a:pt x="33" y="103"/>
                      <a:pt x="33" y="103"/>
                    </a:cubicBezTo>
                    <a:cubicBezTo>
                      <a:pt x="36" y="104"/>
                      <a:pt x="38" y="105"/>
                      <a:pt x="41" y="105"/>
                    </a:cubicBezTo>
                    <a:cubicBezTo>
                      <a:pt x="43" y="106"/>
                      <a:pt x="46" y="106"/>
                      <a:pt x="49" y="107"/>
                    </a:cubicBezTo>
                    <a:cubicBezTo>
                      <a:pt x="54" y="109"/>
                      <a:pt x="58" y="109"/>
                      <a:pt x="63" y="106"/>
                    </a:cubicBezTo>
                    <a:cubicBezTo>
                      <a:pt x="65" y="105"/>
                      <a:pt x="66" y="104"/>
                      <a:pt x="68" y="103"/>
                    </a:cubicBezTo>
                    <a:cubicBezTo>
                      <a:pt x="71" y="101"/>
                      <a:pt x="69" y="100"/>
                      <a:pt x="69" y="97"/>
                    </a:cubicBezTo>
                    <a:cubicBezTo>
                      <a:pt x="69" y="94"/>
                      <a:pt x="62" y="93"/>
                      <a:pt x="60" y="91"/>
                    </a:cubicBezTo>
                    <a:cubicBezTo>
                      <a:pt x="57" y="89"/>
                      <a:pt x="53" y="87"/>
                      <a:pt x="50" y="86"/>
                    </a:cubicBezTo>
                    <a:cubicBezTo>
                      <a:pt x="47" y="84"/>
                      <a:pt x="43" y="82"/>
                      <a:pt x="40" y="82"/>
                    </a:cubicBezTo>
                    <a:cubicBezTo>
                      <a:pt x="39" y="81"/>
                      <a:pt x="39" y="82"/>
                      <a:pt x="38" y="82"/>
                    </a:cubicBezTo>
                    <a:cubicBezTo>
                      <a:pt x="37" y="82"/>
                      <a:pt x="36" y="81"/>
                      <a:pt x="35" y="81"/>
                    </a:cubicBezTo>
                    <a:cubicBezTo>
                      <a:pt x="33" y="80"/>
                      <a:pt x="31" y="84"/>
                      <a:pt x="29" y="84"/>
                    </a:cubicBezTo>
                    <a:cubicBezTo>
                      <a:pt x="29" y="83"/>
                      <a:pt x="33" y="80"/>
                      <a:pt x="29" y="80"/>
                    </a:cubicBezTo>
                    <a:cubicBezTo>
                      <a:pt x="28" y="80"/>
                      <a:pt x="24" y="78"/>
                      <a:pt x="24" y="78"/>
                    </a:cubicBezTo>
                    <a:cubicBezTo>
                      <a:pt x="25" y="77"/>
                      <a:pt x="29" y="80"/>
                      <a:pt x="29" y="78"/>
                    </a:cubicBezTo>
                    <a:cubicBezTo>
                      <a:pt x="29" y="77"/>
                      <a:pt x="25" y="75"/>
                      <a:pt x="24" y="75"/>
                    </a:cubicBezTo>
                    <a:cubicBezTo>
                      <a:pt x="23" y="76"/>
                      <a:pt x="20" y="78"/>
                      <a:pt x="20" y="78"/>
                    </a:cubicBezTo>
                    <a:cubicBezTo>
                      <a:pt x="20" y="77"/>
                      <a:pt x="20" y="77"/>
                      <a:pt x="19" y="76"/>
                    </a:cubicBezTo>
                    <a:cubicBezTo>
                      <a:pt x="17" y="76"/>
                      <a:pt x="17" y="77"/>
                      <a:pt x="16" y="78"/>
                    </a:cubicBezTo>
                    <a:cubicBezTo>
                      <a:pt x="16" y="78"/>
                      <a:pt x="16" y="78"/>
                      <a:pt x="16" y="77"/>
                    </a:cubicBezTo>
                    <a:cubicBezTo>
                      <a:pt x="15" y="78"/>
                      <a:pt x="14" y="80"/>
                      <a:pt x="13" y="80"/>
                    </a:cubicBezTo>
                    <a:cubicBezTo>
                      <a:pt x="12" y="81"/>
                      <a:pt x="10" y="81"/>
                      <a:pt x="10" y="81"/>
                    </a:cubicBezTo>
                    <a:cubicBezTo>
                      <a:pt x="9" y="83"/>
                      <a:pt x="5" y="83"/>
                      <a:pt x="6" y="85"/>
                    </a:cubicBezTo>
                    <a:cubicBezTo>
                      <a:pt x="9" y="87"/>
                      <a:pt x="5" y="85"/>
                      <a:pt x="5" y="88"/>
                    </a:cubicBezTo>
                    <a:cubicBezTo>
                      <a:pt x="5" y="90"/>
                      <a:pt x="9" y="91"/>
                      <a:pt x="10" y="92"/>
                    </a:cubicBezTo>
                    <a:cubicBezTo>
                      <a:pt x="12" y="93"/>
                      <a:pt x="14" y="95"/>
                      <a:pt x="13" y="97"/>
                    </a:cubicBezTo>
                    <a:cubicBezTo>
                      <a:pt x="12" y="99"/>
                      <a:pt x="9" y="100"/>
                      <a:pt x="9" y="102"/>
                    </a:cubicBezTo>
                    <a:cubicBezTo>
                      <a:pt x="10" y="104"/>
                      <a:pt x="12" y="106"/>
                      <a:pt x="13" y="108"/>
                    </a:cubicBezTo>
                    <a:cubicBezTo>
                      <a:pt x="14" y="110"/>
                      <a:pt x="12" y="110"/>
                      <a:pt x="12" y="112"/>
                    </a:cubicBezTo>
                    <a:cubicBezTo>
                      <a:pt x="12" y="114"/>
                      <a:pt x="15" y="116"/>
                      <a:pt x="13" y="117"/>
                    </a:cubicBezTo>
                    <a:cubicBezTo>
                      <a:pt x="11" y="118"/>
                      <a:pt x="14" y="121"/>
                      <a:pt x="14" y="122"/>
                    </a:cubicBezTo>
                    <a:cubicBezTo>
                      <a:pt x="16" y="124"/>
                      <a:pt x="18" y="124"/>
                      <a:pt x="15" y="126"/>
                    </a:cubicBezTo>
                    <a:cubicBezTo>
                      <a:pt x="13" y="128"/>
                      <a:pt x="14" y="128"/>
                      <a:pt x="15" y="129"/>
                    </a:cubicBezTo>
                    <a:cubicBezTo>
                      <a:pt x="20" y="132"/>
                      <a:pt x="23" y="134"/>
                      <a:pt x="18" y="138"/>
                    </a:cubicBezTo>
                    <a:cubicBezTo>
                      <a:pt x="13" y="143"/>
                      <a:pt x="8" y="147"/>
                      <a:pt x="4" y="152"/>
                    </a:cubicBezTo>
                    <a:cubicBezTo>
                      <a:pt x="6" y="152"/>
                      <a:pt x="6" y="151"/>
                      <a:pt x="7" y="152"/>
                    </a:cubicBezTo>
                    <a:cubicBezTo>
                      <a:pt x="8" y="154"/>
                      <a:pt x="10" y="154"/>
                      <a:pt x="11" y="155"/>
                    </a:cubicBezTo>
                    <a:cubicBezTo>
                      <a:pt x="17" y="157"/>
                      <a:pt x="9" y="157"/>
                      <a:pt x="7" y="157"/>
                    </a:cubicBezTo>
                    <a:cubicBezTo>
                      <a:pt x="5" y="157"/>
                      <a:pt x="4" y="158"/>
                      <a:pt x="4" y="160"/>
                    </a:cubicBezTo>
                    <a:cubicBezTo>
                      <a:pt x="4" y="162"/>
                      <a:pt x="2" y="163"/>
                      <a:pt x="1" y="165"/>
                    </a:cubicBezTo>
                    <a:cubicBezTo>
                      <a:pt x="0" y="166"/>
                      <a:pt x="1" y="168"/>
                      <a:pt x="2" y="170"/>
                    </a:cubicBezTo>
                    <a:cubicBezTo>
                      <a:pt x="2" y="172"/>
                      <a:pt x="0" y="174"/>
                      <a:pt x="1" y="175"/>
                    </a:cubicBezTo>
                    <a:cubicBezTo>
                      <a:pt x="3" y="176"/>
                      <a:pt x="3" y="176"/>
                      <a:pt x="3" y="178"/>
                    </a:cubicBezTo>
                    <a:cubicBezTo>
                      <a:pt x="2" y="180"/>
                      <a:pt x="4" y="181"/>
                      <a:pt x="4" y="183"/>
                    </a:cubicBezTo>
                    <a:cubicBezTo>
                      <a:pt x="4" y="184"/>
                      <a:pt x="7" y="186"/>
                      <a:pt x="8" y="186"/>
                    </a:cubicBezTo>
                    <a:cubicBezTo>
                      <a:pt x="8" y="186"/>
                      <a:pt x="9" y="185"/>
                      <a:pt x="10" y="185"/>
                    </a:cubicBezTo>
                    <a:cubicBezTo>
                      <a:pt x="11" y="185"/>
                      <a:pt x="11" y="187"/>
                      <a:pt x="12" y="187"/>
                    </a:cubicBezTo>
                    <a:cubicBezTo>
                      <a:pt x="14" y="186"/>
                      <a:pt x="14" y="185"/>
                      <a:pt x="16" y="187"/>
                    </a:cubicBezTo>
                    <a:cubicBezTo>
                      <a:pt x="18" y="188"/>
                      <a:pt x="18" y="188"/>
                      <a:pt x="18" y="190"/>
                    </a:cubicBezTo>
                    <a:cubicBezTo>
                      <a:pt x="17" y="195"/>
                      <a:pt x="21" y="199"/>
                      <a:pt x="24" y="201"/>
                    </a:cubicBezTo>
                    <a:cubicBezTo>
                      <a:pt x="26" y="202"/>
                      <a:pt x="27" y="203"/>
                      <a:pt x="25" y="204"/>
                    </a:cubicBezTo>
                    <a:cubicBezTo>
                      <a:pt x="24" y="206"/>
                      <a:pt x="23" y="205"/>
                      <a:pt x="21" y="205"/>
                    </a:cubicBezTo>
                    <a:cubicBezTo>
                      <a:pt x="19" y="205"/>
                      <a:pt x="22" y="214"/>
                      <a:pt x="24" y="213"/>
                    </a:cubicBezTo>
                    <a:cubicBezTo>
                      <a:pt x="25" y="212"/>
                      <a:pt x="26" y="209"/>
                      <a:pt x="27" y="210"/>
                    </a:cubicBezTo>
                    <a:cubicBezTo>
                      <a:pt x="28" y="210"/>
                      <a:pt x="29" y="211"/>
                      <a:pt x="31" y="211"/>
                    </a:cubicBezTo>
                    <a:cubicBezTo>
                      <a:pt x="33" y="211"/>
                      <a:pt x="35" y="212"/>
                      <a:pt x="35" y="214"/>
                    </a:cubicBezTo>
                    <a:cubicBezTo>
                      <a:pt x="35" y="215"/>
                      <a:pt x="34" y="215"/>
                      <a:pt x="34" y="215"/>
                    </a:cubicBezTo>
                    <a:cubicBezTo>
                      <a:pt x="33" y="216"/>
                      <a:pt x="34" y="218"/>
                      <a:pt x="35" y="218"/>
                    </a:cubicBezTo>
                    <a:cubicBezTo>
                      <a:pt x="36" y="219"/>
                      <a:pt x="38" y="218"/>
                      <a:pt x="39" y="219"/>
                    </a:cubicBezTo>
                    <a:cubicBezTo>
                      <a:pt x="40" y="220"/>
                      <a:pt x="40" y="222"/>
                      <a:pt x="40" y="223"/>
                    </a:cubicBezTo>
                    <a:cubicBezTo>
                      <a:pt x="40" y="224"/>
                      <a:pt x="43" y="223"/>
                      <a:pt x="44" y="223"/>
                    </a:cubicBezTo>
                    <a:cubicBezTo>
                      <a:pt x="45" y="224"/>
                      <a:pt x="47" y="227"/>
                      <a:pt x="48" y="225"/>
                    </a:cubicBezTo>
                    <a:cubicBezTo>
                      <a:pt x="49" y="223"/>
                      <a:pt x="50" y="224"/>
                      <a:pt x="51" y="225"/>
                    </a:cubicBezTo>
                    <a:cubicBezTo>
                      <a:pt x="53" y="227"/>
                      <a:pt x="53" y="226"/>
                      <a:pt x="55" y="226"/>
                    </a:cubicBezTo>
                    <a:cubicBezTo>
                      <a:pt x="56" y="226"/>
                      <a:pt x="57" y="229"/>
                      <a:pt x="58" y="228"/>
                    </a:cubicBezTo>
                    <a:cubicBezTo>
                      <a:pt x="60" y="227"/>
                      <a:pt x="62" y="229"/>
                      <a:pt x="63" y="230"/>
                    </a:cubicBezTo>
                    <a:cubicBezTo>
                      <a:pt x="65" y="231"/>
                      <a:pt x="62" y="232"/>
                      <a:pt x="62" y="232"/>
                    </a:cubicBezTo>
                    <a:cubicBezTo>
                      <a:pt x="60" y="233"/>
                      <a:pt x="63" y="234"/>
                      <a:pt x="63" y="234"/>
                    </a:cubicBezTo>
                    <a:cubicBezTo>
                      <a:pt x="63" y="234"/>
                      <a:pt x="60" y="234"/>
                      <a:pt x="61" y="236"/>
                    </a:cubicBezTo>
                    <a:cubicBezTo>
                      <a:pt x="63" y="237"/>
                      <a:pt x="62" y="238"/>
                      <a:pt x="61" y="239"/>
                    </a:cubicBezTo>
                    <a:cubicBezTo>
                      <a:pt x="61" y="240"/>
                      <a:pt x="58" y="240"/>
                      <a:pt x="57" y="240"/>
                    </a:cubicBezTo>
                    <a:cubicBezTo>
                      <a:pt x="55" y="240"/>
                      <a:pt x="54" y="242"/>
                      <a:pt x="53" y="244"/>
                    </a:cubicBezTo>
                    <a:cubicBezTo>
                      <a:pt x="54" y="244"/>
                      <a:pt x="58" y="244"/>
                      <a:pt x="58" y="245"/>
                    </a:cubicBezTo>
                    <a:cubicBezTo>
                      <a:pt x="58" y="246"/>
                      <a:pt x="53" y="247"/>
                      <a:pt x="53" y="248"/>
                    </a:cubicBezTo>
                    <a:cubicBezTo>
                      <a:pt x="53" y="249"/>
                      <a:pt x="55" y="249"/>
                      <a:pt x="55" y="251"/>
                    </a:cubicBezTo>
                    <a:cubicBezTo>
                      <a:pt x="55" y="251"/>
                      <a:pt x="52" y="252"/>
                      <a:pt x="52" y="252"/>
                    </a:cubicBezTo>
                    <a:cubicBezTo>
                      <a:pt x="51" y="253"/>
                      <a:pt x="51" y="254"/>
                      <a:pt x="50" y="255"/>
                    </a:cubicBezTo>
                    <a:cubicBezTo>
                      <a:pt x="50" y="256"/>
                      <a:pt x="48" y="255"/>
                      <a:pt x="48" y="257"/>
                    </a:cubicBezTo>
                    <a:cubicBezTo>
                      <a:pt x="47" y="258"/>
                      <a:pt x="49" y="260"/>
                      <a:pt x="51" y="260"/>
                    </a:cubicBezTo>
                    <a:cubicBezTo>
                      <a:pt x="53" y="261"/>
                      <a:pt x="55" y="262"/>
                      <a:pt x="58" y="264"/>
                    </a:cubicBezTo>
                    <a:cubicBezTo>
                      <a:pt x="59" y="265"/>
                      <a:pt x="60" y="266"/>
                      <a:pt x="61" y="266"/>
                    </a:cubicBezTo>
                    <a:cubicBezTo>
                      <a:pt x="62" y="268"/>
                      <a:pt x="62" y="267"/>
                      <a:pt x="64" y="266"/>
                    </a:cubicBezTo>
                    <a:cubicBezTo>
                      <a:pt x="67" y="266"/>
                      <a:pt x="70" y="269"/>
                      <a:pt x="73" y="269"/>
                    </a:cubicBezTo>
                    <a:cubicBezTo>
                      <a:pt x="76" y="269"/>
                      <a:pt x="79" y="271"/>
                      <a:pt x="82" y="272"/>
                    </a:cubicBezTo>
                    <a:cubicBezTo>
                      <a:pt x="85" y="273"/>
                      <a:pt x="87" y="272"/>
                      <a:pt x="90" y="272"/>
                    </a:cubicBezTo>
                    <a:cubicBezTo>
                      <a:pt x="91" y="273"/>
                      <a:pt x="92" y="274"/>
                      <a:pt x="92" y="275"/>
                    </a:cubicBezTo>
                    <a:cubicBezTo>
                      <a:pt x="92" y="276"/>
                      <a:pt x="93" y="276"/>
                      <a:pt x="94" y="276"/>
                    </a:cubicBezTo>
                    <a:cubicBezTo>
                      <a:pt x="97" y="277"/>
                      <a:pt x="99" y="282"/>
                      <a:pt x="103" y="280"/>
                    </a:cubicBezTo>
                    <a:cubicBezTo>
                      <a:pt x="104" y="279"/>
                      <a:pt x="106" y="278"/>
                      <a:pt x="105" y="277"/>
                    </a:cubicBezTo>
                    <a:cubicBezTo>
                      <a:pt x="104" y="276"/>
                      <a:pt x="103" y="275"/>
                      <a:pt x="102" y="274"/>
                    </a:cubicBezTo>
                    <a:cubicBezTo>
                      <a:pt x="100" y="272"/>
                      <a:pt x="99" y="270"/>
                      <a:pt x="100" y="267"/>
                    </a:cubicBezTo>
                    <a:cubicBezTo>
                      <a:pt x="100" y="265"/>
                      <a:pt x="99" y="263"/>
                      <a:pt x="97" y="262"/>
                    </a:cubicBezTo>
                    <a:cubicBezTo>
                      <a:pt x="95" y="261"/>
                      <a:pt x="98" y="259"/>
                      <a:pt x="99" y="258"/>
                    </a:cubicBezTo>
                    <a:cubicBezTo>
                      <a:pt x="100" y="256"/>
                      <a:pt x="100" y="254"/>
                      <a:pt x="103" y="254"/>
                    </a:cubicBezTo>
                    <a:cubicBezTo>
                      <a:pt x="104" y="254"/>
                      <a:pt x="105" y="253"/>
                      <a:pt x="106" y="252"/>
                    </a:cubicBezTo>
                    <a:cubicBezTo>
                      <a:pt x="107" y="251"/>
                      <a:pt x="108" y="251"/>
                      <a:pt x="109" y="250"/>
                    </a:cubicBezTo>
                    <a:cubicBezTo>
                      <a:pt x="108" y="250"/>
                      <a:pt x="106" y="249"/>
                      <a:pt x="106" y="248"/>
                    </a:cubicBezTo>
                    <a:cubicBezTo>
                      <a:pt x="106" y="247"/>
                      <a:pt x="108" y="248"/>
                      <a:pt x="108" y="248"/>
                    </a:cubicBezTo>
                    <a:cubicBezTo>
                      <a:pt x="108" y="247"/>
                      <a:pt x="106" y="244"/>
                      <a:pt x="105" y="243"/>
                    </a:cubicBezTo>
                    <a:cubicBezTo>
                      <a:pt x="104" y="241"/>
                      <a:pt x="103" y="241"/>
                      <a:pt x="101" y="241"/>
                    </a:cubicBezTo>
                    <a:cubicBezTo>
                      <a:pt x="98" y="241"/>
                      <a:pt x="100" y="239"/>
                      <a:pt x="98" y="238"/>
                    </a:cubicBezTo>
                    <a:cubicBezTo>
                      <a:pt x="97" y="237"/>
                      <a:pt x="94" y="237"/>
                      <a:pt x="96" y="235"/>
                    </a:cubicBezTo>
                    <a:cubicBezTo>
                      <a:pt x="97" y="233"/>
                      <a:pt x="99" y="232"/>
                      <a:pt x="97" y="231"/>
                    </a:cubicBezTo>
                    <a:cubicBezTo>
                      <a:pt x="96" y="229"/>
                      <a:pt x="98" y="228"/>
                      <a:pt x="99" y="227"/>
                    </a:cubicBezTo>
                    <a:cubicBezTo>
                      <a:pt x="99" y="226"/>
                      <a:pt x="101" y="223"/>
                      <a:pt x="101" y="224"/>
                    </a:cubicBezTo>
                    <a:cubicBezTo>
                      <a:pt x="102" y="225"/>
                      <a:pt x="103" y="227"/>
                      <a:pt x="104" y="228"/>
                    </a:cubicBezTo>
                    <a:cubicBezTo>
                      <a:pt x="106" y="228"/>
                      <a:pt x="107" y="227"/>
                      <a:pt x="107" y="226"/>
                    </a:cubicBezTo>
                    <a:cubicBezTo>
                      <a:pt x="106" y="224"/>
                      <a:pt x="106" y="223"/>
                      <a:pt x="108" y="222"/>
                    </a:cubicBezTo>
                    <a:cubicBezTo>
                      <a:pt x="110" y="221"/>
                      <a:pt x="110" y="219"/>
                      <a:pt x="112" y="219"/>
                    </a:cubicBezTo>
                    <a:cubicBezTo>
                      <a:pt x="114" y="218"/>
                      <a:pt x="116" y="215"/>
                      <a:pt x="118" y="216"/>
                    </a:cubicBezTo>
                    <a:cubicBezTo>
                      <a:pt x="120" y="216"/>
                      <a:pt x="120" y="218"/>
                      <a:pt x="122" y="216"/>
                    </a:cubicBezTo>
                    <a:cubicBezTo>
                      <a:pt x="124" y="215"/>
                      <a:pt x="124" y="216"/>
                      <a:pt x="126" y="217"/>
                    </a:cubicBezTo>
                    <a:cubicBezTo>
                      <a:pt x="128" y="217"/>
                      <a:pt x="130" y="217"/>
                      <a:pt x="132" y="218"/>
                    </a:cubicBezTo>
                    <a:cubicBezTo>
                      <a:pt x="134" y="219"/>
                      <a:pt x="134" y="221"/>
                      <a:pt x="136" y="223"/>
                    </a:cubicBezTo>
                    <a:cubicBezTo>
                      <a:pt x="136" y="223"/>
                      <a:pt x="136" y="220"/>
                      <a:pt x="138" y="221"/>
                    </a:cubicBezTo>
                    <a:cubicBezTo>
                      <a:pt x="139" y="221"/>
                      <a:pt x="140" y="223"/>
                      <a:pt x="142" y="223"/>
                    </a:cubicBezTo>
                    <a:cubicBezTo>
                      <a:pt x="143" y="224"/>
                      <a:pt x="144" y="222"/>
                      <a:pt x="145" y="221"/>
                    </a:cubicBezTo>
                    <a:cubicBezTo>
                      <a:pt x="147" y="219"/>
                      <a:pt x="148" y="221"/>
                      <a:pt x="150" y="221"/>
                    </a:cubicBezTo>
                    <a:cubicBezTo>
                      <a:pt x="152" y="221"/>
                      <a:pt x="153" y="219"/>
                      <a:pt x="155" y="220"/>
                    </a:cubicBezTo>
                    <a:cubicBezTo>
                      <a:pt x="157" y="221"/>
                      <a:pt x="158" y="222"/>
                      <a:pt x="160" y="223"/>
                    </a:cubicBezTo>
                    <a:cubicBezTo>
                      <a:pt x="162" y="224"/>
                      <a:pt x="161" y="223"/>
                      <a:pt x="163" y="222"/>
                    </a:cubicBezTo>
                    <a:cubicBezTo>
                      <a:pt x="164" y="221"/>
                      <a:pt x="168" y="222"/>
                      <a:pt x="169" y="222"/>
                    </a:cubicBezTo>
                    <a:cubicBezTo>
                      <a:pt x="170" y="222"/>
                      <a:pt x="172" y="220"/>
                      <a:pt x="172" y="219"/>
                    </a:cubicBezTo>
                    <a:cubicBezTo>
                      <a:pt x="172" y="217"/>
                      <a:pt x="169" y="217"/>
                      <a:pt x="168" y="216"/>
                    </a:cubicBezTo>
                    <a:cubicBezTo>
                      <a:pt x="161" y="213"/>
                      <a:pt x="171" y="214"/>
                      <a:pt x="169" y="210"/>
                    </a:cubicBezTo>
                    <a:cubicBezTo>
                      <a:pt x="168" y="209"/>
                      <a:pt x="166" y="209"/>
                      <a:pt x="169" y="208"/>
                    </a:cubicBezTo>
                    <a:cubicBezTo>
                      <a:pt x="170" y="207"/>
                      <a:pt x="172" y="208"/>
                      <a:pt x="173" y="207"/>
                    </a:cubicBezTo>
                    <a:cubicBezTo>
                      <a:pt x="177" y="207"/>
                      <a:pt x="166" y="202"/>
                      <a:pt x="171" y="200"/>
                    </a:cubicBezTo>
                    <a:cubicBezTo>
                      <a:pt x="172" y="200"/>
                      <a:pt x="174" y="200"/>
                      <a:pt x="175" y="200"/>
                    </a:cubicBezTo>
                    <a:cubicBezTo>
                      <a:pt x="178" y="200"/>
                      <a:pt x="180" y="200"/>
                      <a:pt x="183" y="199"/>
                    </a:cubicBezTo>
                    <a:cubicBezTo>
                      <a:pt x="185" y="198"/>
                      <a:pt x="187" y="198"/>
                      <a:pt x="189" y="198"/>
                    </a:cubicBezTo>
                    <a:cubicBezTo>
                      <a:pt x="191" y="197"/>
                      <a:pt x="193" y="196"/>
                      <a:pt x="196" y="196"/>
                    </a:cubicBezTo>
                    <a:cubicBezTo>
                      <a:pt x="200" y="195"/>
                      <a:pt x="204" y="194"/>
                      <a:pt x="208" y="192"/>
                    </a:cubicBezTo>
                    <a:cubicBezTo>
                      <a:pt x="211" y="190"/>
                      <a:pt x="217" y="190"/>
                      <a:pt x="219" y="194"/>
                    </a:cubicBezTo>
                    <a:cubicBezTo>
                      <a:pt x="220" y="196"/>
                      <a:pt x="219" y="196"/>
                      <a:pt x="220" y="198"/>
                    </a:cubicBezTo>
                    <a:cubicBezTo>
                      <a:pt x="220" y="201"/>
                      <a:pt x="224" y="198"/>
                      <a:pt x="226" y="199"/>
                    </a:cubicBezTo>
                    <a:cubicBezTo>
                      <a:pt x="227" y="199"/>
                      <a:pt x="226" y="200"/>
                      <a:pt x="227" y="200"/>
                    </a:cubicBezTo>
                    <a:cubicBezTo>
                      <a:pt x="228" y="201"/>
                      <a:pt x="228" y="200"/>
                      <a:pt x="228" y="200"/>
                    </a:cubicBezTo>
                    <a:cubicBezTo>
                      <a:pt x="229" y="199"/>
                      <a:pt x="230" y="200"/>
                      <a:pt x="231" y="201"/>
                    </a:cubicBezTo>
                    <a:cubicBezTo>
                      <a:pt x="232" y="201"/>
                      <a:pt x="232" y="201"/>
                      <a:pt x="231" y="202"/>
                    </a:cubicBezTo>
                    <a:cubicBezTo>
                      <a:pt x="230" y="205"/>
                      <a:pt x="237" y="203"/>
                      <a:pt x="239" y="202"/>
                    </a:cubicBezTo>
                    <a:cubicBezTo>
                      <a:pt x="239" y="202"/>
                      <a:pt x="248" y="197"/>
                      <a:pt x="248" y="198"/>
                    </a:cubicBezTo>
                    <a:cubicBezTo>
                      <a:pt x="248" y="199"/>
                      <a:pt x="246" y="201"/>
                      <a:pt x="248" y="202"/>
                    </a:cubicBezTo>
                    <a:cubicBezTo>
                      <a:pt x="250" y="202"/>
                      <a:pt x="251" y="203"/>
                      <a:pt x="252" y="204"/>
                    </a:cubicBezTo>
                    <a:cubicBezTo>
                      <a:pt x="255" y="207"/>
                      <a:pt x="256" y="210"/>
                      <a:pt x="258" y="213"/>
                    </a:cubicBezTo>
                    <a:cubicBezTo>
                      <a:pt x="260" y="216"/>
                      <a:pt x="261" y="219"/>
                      <a:pt x="263" y="221"/>
                    </a:cubicBezTo>
                    <a:cubicBezTo>
                      <a:pt x="266" y="224"/>
                      <a:pt x="266" y="217"/>
                      <a:pt x="269" y="220"/>
                    </a:cubicBezTo>
                    <a:cubicBezTo>
                      <a:pt x="273" y="224"/>
                      <a:pt x="275" y="222"/>
                      <a:pt x="280" y="221"/>
                    </a:cubicBezTo>
                    <a:cubicBezTo>
                      <a:pt x="282" y="220"/>
                      <a:pt x="283" y="223"/>
                      <a:pt x="284" y="224"/>
                    </a:cubicBezTo>
                    <a:cubicBezTo>
                      <a:pt x="285" y="226"/>
                      <a:pt x="287" y="226"/>
                      <a:pt x="288" y="228"/>
                    </a:cubicBezTo>
                    <a:cubicBezTo>
                      <a:pt x="289" y="230"/>
                      <a:pt x="291" y="230"/>
                      <a:pt x="293" y="230"/>
                    </a:cubicBezTo>
                    <a:cubicBezTo>
                      <a:pt x="296" y="229"/>
                      <a:pt x="295" y="230"/>
                      <a:pt x="296" y="231"/>
                    </a:cubicBezTo>
                    <a:cubicBezTo>
                      <a:pt x="298" y="235"/>
                      <a:pt x="304" y="230"/>
                      <a:pt x="307" y="230"/>
                    </a:cubicBezTo>
                    <a:cubicBezTo>
                      <a:pt x="310" y="229"/>
                      <a:pt x="313" y="226"/>
                      <a:pt x="316" y="225"/>
                    </a:cubicBezTo>
                    <a:cubicBezTo>
                      <a:pt x="320" y="222"/>
                      <a:pt x="322" y="222"/>
                      <a:pt x="327" y="223"/>
                    </a:cubicBezTo>
                    <a:cubicBezTo>
                      <a:pt x="329" y="223"/>
                      <a:pt x="329" y="224"/>
                      <a:pt x="331" y="226"/>
                    </a:cubicBezTo>
                    <a:cubicBezTo>
                      <a:pt x="332" y="227"/>
                      <a:pt x="334" y="227"/>
                      <a:pt x="336" y="227"/>
                    </a:cubicBezTo>
                    <a:cubicBezTo>
                      <a:pt x="338" y="227"/>
                      <a:pt x="339" y="228"/>
                      <a:pt x="341" y="228"/>
                    </a:cubicBezTo>
                    <a:cubicBezTo>
                      <a:pt x="343" y="230"/>
                      <a:pt x="344" y="228"/>
                      <a:pt x="346" y="227"/>
                    </a:cubicBezTo>
                    <a:cubicBezTo>
                      <a:pt x="349" y="224"/>
                      <a:pt x="344" y="222"/>
                      <a:pt x="346" y="219"/>
                    </a:cubicBezTo>
                    <a:cubicBezTo>
                      <a:pt x="347" y="217"/>
                      <a:pt x="351" y="213"/>
                      <a:pt x="353" y="214"/>
                    </a:cubicBezTo>
                    <a:cubicBezTo>
                      <a:pt x="357" y="216"/>
                      <a:pt x="362" y="216"/>
                      <a:pt x="366" y="218"/>
                    </a:cubicBezTo>
                    <a:cubicBezTo>
                      <a:pt x="368" y="219"/>
                      <a:pt x="367" y="221"/>
                      <a:pt x="368" y="222"/>
                    </a:cubicBezTo>
                    <a:cubicBezTo>
                      <a:pt x="369" y="225"/>
                      <a:pt x="371" y="225"/>
                      <a:pt x="374" y="226"/>
                    </a:cubicBezTo>
                    <a:cubicBezTo>
                      <a:pt x="378" y="227"/>
                      <a:pt x="382" y="224"/>
                      <a:pt x="386" y="225"/>
                    </a:cubicBezTo>
                    <a:cubicBezTo>
                      <a:pt x="387" y="225"/>
                      <a:pt x="389" y="225"/>
                      <a:pt x="390" y="226"/>
                    </a:cubicBezTo>
                    <a:cubicBezTo>
                      <a:pt x="392" y="227"/>
                      <a:pt x="394" y="227"/>
                      <a:pt x="396" y="229"/>
                    </a:cubicBezTo>
                    <a:cubicBezTo>
                      <a:pt x="401" y="233"/>
                      <a:pt x="409" y="233"/>
                      <a:pt x="415" y="231"/>
                    </a:cubicBezTo>
                    <a:cubicBezTo>
                      <a:pt x="419" y="230"/>
                      <a:pt x="422" y="228"/>
                      <a:pt x="426" y="227"/>
                    </a:cubicBezTo>
                    <a:cubicBezTo>
                      <a:pt x="428" y="225"/>
                      <a:pt x="431" y="227"/>
                      <a:pt x="433" y="227"/>
                    </a:cubicBezTo>
                    <a:cubicBezTo>
                      <a:pt x="435" y="228"/>
                      <a:pt x="436" y="226"/>
                      <a:pt x="438" y="227"/>
                    </a:cubicBezTo>
                    <a:cubicBezTo>
                      <a:pt x="439" y="228"/>
                      <a:pt x="443" y="231"/>
                      <a:pt x="445" y="230"/>
                    </a:cubicBezTo>
                    <a:cubicBezTo>
                      <a:pt x="446" y="230"/>
                      <a:pt x="448" y="229"/>
                      <a:pt x="449" y="228"/>
                    </a:cubicBezTo>
                    <a:cubicBezTo>
                      <a:pt x="452" y="227"/>
                      <a:pt x="453" y="227"/>
                      <a:pt x="453" y="225"/>
                    </a:cubicBezTo>
                    <a:cubicBezTo>
                      <a:pt x="453" y="221"/>
                      <a:pt x="456" y="217"/>
                      <a:pt x="458" y="215"/>
                    </a:cubicBezTo>
                    <a:cubicBezTo>
                      <a:pt x="459" y="214"/>
                      <a:pt x="460" y="212"/>
                      <a:pt x="459" y="211"/>
                    </a:cubicBezTo>
                    <a:cubicBezTo>
                      <a:pt x="458" y="210"/>
                      <a:pt x="455" y="210"/>
                      <a:pt x="457" y="208"/>
                    </a:cubicBezTo>
                    <a:cubicBezTo>
                      <a:pt x="460" y="205"/>
                      <a:pt x="465" y="205"/>
                      <a:pt x="470" y="204"/>
                    </a:cubicBezTo>
                    <a:cubicBezTo>
                      <a:pt x="472" y="204"/>
                      <a:pt x="474" y="204"/>
                      <a:pt x="476" y="205"/>
                    </a:cubicBezTo>
                    <a:cubicBezTo>
                      <a:pt x="478" y="206"/>
                      <a:pt x="481" y="206"/>
                      <a:pt x="483" y="207"/>
                    </a:cubicBezTo>
                    <a:cubicBezTo>
                      <a:pt x="486" y="208"/>
                      <a:pt x="487" y="212"/>
                      <a:pt x="489" y="215"/>
                    </a:cubicBezTo>
                    <a:cubicBezTo>
                      <a:pt x="490" y="218"/>
                      <a:pt x="492" y="221"/>
                      <a:pt x="493" y="224"/>
                    </a:cubicBezTo>
                    <a:cubicBezTo>
                      <a:pt x="493" y="225"/>
                      <a:pt x="493" y="227"/>
                      <a:pt x="494" y="229"/>
                    </a:cubicBezTo>
                    <a:cubicBezTo>
                      <a:pt x="494" y="230"/>
                      <a:pt x="497" y="230"/>
                      <a:pt x="498" y="230"/>
                    </a:cubicBezTo>
                    <a:cubicBezTo>
                      <a:pt x="502" y="231"/>
                      <a:pt x="507" y="233"/>
                      <a:pt x="508" y="237"/>
                    </a:cubicBezTo>
                    <a:cubicBezTo>
                      <a:pt x="509" y="240"/>
                      <a:pt x="510" y="242"/>
                      <a:pt x="514" y="242"/>
                    </a:cubicBezTo>
                    <a:cubicBezTo>
                      <a:pt x="515" y="242"/>
                      <a:pt x="517" y="242"/>
                      <a:pt x="518" y="242"/>
                    </a:cubicBezTo>
                    <a:cubicBezTo>
                      <a:pt x="520" y="242"/>
                      <a:pt x="520" y="240"/>
                      <a:pt x="522" y="240"/>
                    </a:cubicBezTo>
                    <a:cubicBezTo>
                      <a:pt x="525" y="240"/>
                      <a:pt x="528" y="237"/>
                      <a:pt x="530" y="241"/>
                    </a:cubicBezTo>
                    <a:cubicBezTo>
                      <a:pt x="530" y="243"/>
                      <a:pt x="530" y="243"/>
                      <a:pt x="529" y="244"/>
                    </a:cubicBezTo>
                    <a:cubicBezTo>
                      <a:pt x="527" y="246"/>
                      <a:pt x="527" y="247"/>
                      <a:pt x="526" y="249"/>
                    </a:cubicBezTo>
                    <a:cubicBezTo>
                      <a:pt x="525" y="252"/>
                      <a:pt x="523" y="255"/>
                      <a:pt x="521" y="258"/>
                    </a:cubicBezTo>
                    <a:cubicBezTo>
                      <a:pt x="520" y="260"/>
                      <a:pt x="519" y="259"/>
                      <a:pt x="518" y="258"/>
                    </a:cubicBezTo>
                    <a:cubicBezTo>
                      <a:pt x="516" y="257"/>
                      <a:pt x="516" y="258"/>
                      <a:pt x="514" y="259"/>
                    </a:cubicBezTo>
                    <a:cubicBezTo>
                      <a:pt x="513" y="259"/>
                      <a:pt x="511" y="260"/>
                      <a:pt x="511" y="260"/>
                    </a:cubicBezTo>
                    <a:cubicBezTo>
                      <a:pt x="510" y="261"/>
                      <a:pt x="513" y="265"/>
                      <a:pt x="513" y="267"/>
                    </a:cubicBezTo>
                    <a:cubicBezTo>
                      <a:pt x="512" y="268"/>
                      <a:pt x="512" y="270"/>
                      <a:pt x="512" y="271"/>
                    </a:cubicBezTo>
                    <a:cubicBezTo>
                      <a:pt x="511" y="273"/>
                      <a:pt x="509" y="272"/>
                      <a:pt x="509" y="274"/>
                    </a:cubicBezTo>
                    <a:cubicBezTo>
                      <a:pt x="511" y="273"/>
                      <a:pt x="512" y="274"/>
                      <a:pt x="514" y="272"/>
                    </a:cubicBezTo>
                    <a:cubicBezTo>
                      <a:pt x="515" y="270"/>
                      <a:pt x="517" y="272"/>
                      <a:pt x="519" y="272"/>
                    </a:cubicBezTo>
                    <a:cubicBezTo>
                      <a:pt x="523" y="274"/>
                      <a:pt x="527" y="272"/>
                      <a:pt x="531" y="269"/>
                    </a:cubicBezTo>
                    <a:cubicBezTo>
                      <a:pt x="534" y="266"/>
                      <a:pt x="537" y="262"/>
                      <a:pt x="540" y="259"/>
                    </a:cubicBezTo>
                    <a:cubicBezTo>
                      <a:pt x="543" y="255"/>
                      <a:pt x="546" y="251"/>
                      <a:pt x="549" y="247"/>
                    </a:cubicBezTo>
                    <a:cubicBezTo>
                      <a:pt x="554" y="240"/>
                      <a:pt x="559" y="235"/>
                      <a:pt x="558" y="226"/>
                    </a:cubicBezTo>
                    <a:cubicBezTo>
                      <a:pt x="558" y="222"/>
                      <a:pt x="559" y="220"/>
                      <a:pt x="561" y="217"/>
                    </a:cubicBezTo>
                    <a:cubicBezTo>
                      <a:pt x="562" y="215"/>
                      <a:pt x="562" y="214"/>
                      <a:pt x="563" y="212"/>
                    </a:cubicBezTo>
                    <a:cubicBezTo>
                      <a:pt x="563" y="212"/>
                      <a:pt x="563" y="211"/>
                      <a:pt x="563" y="210"/>
                    </a:cubicBezTo>
                    <a:cubicBezTo>
                      <a:pt x="563" y="209"/>
                      <a:pt x="561" y="208"/>
                      <a:pt x="561" y="207"/>
                    </a:cubicBezTo>
                    <a:cubicBezTo>
                      <a:pt x="561" y="207"/>
                      <a:pt x="563" y="208"/>
                      <a:pt x="563" y="207"/>
                    </a:cubicBezTo>
                    <a:cubicBezTo>
                      <a:pt x="562" y="206"/>
                      <a:pt x="562" y="205"/>
                      <a:pt x="561" y="205"/>
                    </a:cubicBezTo>
                    <a:cubicBezTo>
                      <a:pt x="560" y="204"/>
                      <a:pt x="558" y="201"/>
                      <a:pt x="557" y="200"/>
                    </a:cubicBezTo>
                    <a:cubicBezTo>
                      <a:pt x="556" y="200"/>
                      <a:pt x="551" y="198"/>
                      <a:pt x="550" y="199"/>
                    </a:cubicBezTo>
                    <a:cubicBezTo>
                      <a:pt x="550" y="200"/>
                      <a:pt x="551" y="201"/>
                      <a:pt x="550" y="201"/>
                    </a:cubicBezTo>
                    <a:cubicBezTo>
                      <a:pt x="548" y="201"/>
                      <a:pt x="548" y="203"/>
                      <a:pt x="547" y="203"/>
                    </a:cubicBezTo>
                    <a:cubicBezTo>
                      <a:pt x="545" y="205"/>
                      <a:pt x="544" y="202"/>
                      <a:pt x="544" y="201"/>
                    </a:cubicBezTo>
                    <a:cubicBezTo>
                      <a:pt x="544" y="199"/>
                      <a:pt x="546" y="198"/>
                      <a:pt x="543" y="199"/>
                    </a:cubicBezTo>
                    <a:cubicBezTo>
                      <a:pt x="540" y="200"/>
                      <a:pt x="544" y="202"/>
                      <a:pt x="540" y="202"/>
                    </a:cubicBezTo>
                    <a:cubicBezTo>
                      <a:pt x="539" y="202"/>
                      <a:pt x="541" y="197"/>
                      <a:pt x="540" y="196"/>
                    </a:cubicBezTo>
                    <a:cubicBezTo>
                      <a:pt x="540" y="197"/>
                      <a:pt x="529" y="197"/>
                      <a:pt x="534" y="194"/>
                    </a:cubicBezTo>
                    <a:cubicBezTo>
                      <a:pt x="538" y="191"/>
                      <a:pt x="542" y="188"/>
                      <a:pt x="546" y="185"/>
                    </a:cubicBezTo>
                    <a:cubicBezTo>
                      <a:pt x="547" y="184"/>
                      <a:pt x="548" y="182"/>
                      <a:pt x="549" y="181"/>
                    </a:cubicBezTo>
                    <a:cubicBezTo>
                      <a:pt x="552" y="179"/>
                      <a:pt x="555" y="177"/>
                      <a:pt x="557" y="175"/>
                    </a:cubicBezTo>
                    <a:cubicBezTo>
                      <a:pt x="558" y="174"/>
                      <a:pt x="559" y="172"/>
                      <a:pt x="561" y="171"/>
                    </a:cubicBezTo>
                    <a:cubicBezTo>
                      <a:pt x="563" y="169"/>
                      <a:pt x="565" y="167"/>
                      <a:pt x="567" y="165"/>
                    </a:cubicBezTo>
                    <a:cubicBezTo>
                      <a:pt x="571" y="162"/>
                      <a:pt x="577" y="162"/>
                      <a:pt x="582" y="162"/>
                    </a:cubicBezTo>
                    <a:cubicBezTo>
                      <a:pt x="583" y="162"/>
                      <a:pt x="584" y="162"/>
                      <a:pt x="585" y="162"/>
                    </a:cubicBezTo>
                    <a:cubicBezTo>
                      <a:pt x="586" y="163"/>
                      <a:pt x="586" y="164"/>
                      <a:pt x="587" y="164"/>
                    </a:cubicBezTo>
                    <a:cubicBezTo>
                      <a:pt x="588" y="163"/>
                      <a:pt x="590" y="163"/>
                      <a:pt x="591" y="162"/>
                    </a:cubicBezTo>
                    <a:cubicBezTo>
                      <a:pt x="592" y="162"/>
                      <a:pt x="593" y="163"/>
                      <a:pt x="594" y="163"/>
                    </a:cubicBezTo>
                    <a:cubicBezTo>
                      <a:pt x="595" y="163"/>
                      <a:pt x="596" y="163"/>
                      <a:pt x="597" y="163"/>
                    </a:cubicBezTo>
                    <a:cubicBezTo>
                      <a:pt x="597" y="162"/>
                      <a:pt x="598" y="163"/>
                      <a:pt x="599" y="163"/>
                    </a:cubicBezTo>
                    <a:cubicBezTo>
                      <a:pt x="601" y="163"/>
                      <a:pt x="601" y="160"/>
                      <a:pt x="604" y="160"/>
                    </a:cubicBezTo>
                    <a:cubicBezTo>
                      <a:pt x="605" y="160"/>
                      <a:pt x="607" y="160"/>
                      <a:pt x="608" y="160"/>
                    </a:cubicBezTo>
                    <a:cubicBezTo>
                      <a:pt x="609" y="161"/>
                      <a:pt x="610" y="162"/>
                      <a:pt x="611" y="162"/>
                    </a:cubicBezTo>
                    <a:cubicBezTo>
                      <a:pt x="612" y="163"/>
                      <a:pt x="616" y="161"/>
                      <a:pt x="616" y="164"/>
                    </a:cubicBezTo>
                    <a:cubicBezTo>
                      <a:pt x="616" y="164"/>
                      <a:pt x="613" y="164"/>
                      <a:pt x="613" y="165"/>
                    </a:cubicBezTo>
                    <a:cubicBezTo>
                      <a:pt x="612" y="167"/>
                      <a:pt x="616" y="166"/>
                      <a:pt x="616" y="166"/>
                    </a:cubicBezTo>
                    <a:cubicBezTo>
                      <a:pt x="618" y="166"/>
                      <a:pt x="620" y="166"/>
                      <a:pt x="621" y="166"/>
                    </a:cubicBezTo>
                    <a:cubicBezTo>
                      <a:pt x="622" y="165"/>
                      <a:pt x="622" y="165"/>
                      <a:pt x="623" y="164"/>
                    </a:cubicBezTo>
                    <a:cubicBezTo>
                      <a:pt x="624" y="164"/>
                      <a:pt x="625" y="165"/>
                      <a:pt x="627" y="165"/>
                    </a:cubicBezTo>
                    <a:cubicBezTo>
                      <a:pt x="628" y="165"/>
                      <a:pt x="635" y="163"/>
                      <a:pt x="631" y="162"/>
                    </a:cubicBezTo>
                    <a:cubicBezTo>
                      <a:pt x="629" y="162"/>
                      <a:pt x="628" y="163"/>
                      <a:pt x="628" y="160"/>
                    </a:cubicBezTo>
                    <a:cubicBezTo>
                      <a:pt x="628" y="159"/>
                      <a:pt x="630" y="156"/>
                      <a:pt x="631" y="155"/>
                    </a:cubicBezTo>
                    <a:cubicBezTo>
                      <a:pt x="633" y="154"/>
                      <a:pt x="634" y="153"/>
                      <a:pt x="636" y="151"/>
                    </a:cubicBezTo>
                    <a:cubicBezTo>
                      <a:pt x="637" y="150"/>
                      <a:pt x="639" y="150"/>
                      <a:pt x="640" y="148"/>
                    </a:cubicBezTo>
                    <a:cubicBezTo>
                      <a:pt x="641" y="146"/>
                      <a:pt x="642" y="145"/>
                      <a:pt x="644" y="145"/>
                    </a:cubicBezTo>
                    <a:cubicBezTo>
                      <a:pt x="646" y="145"/>
                      <a:pt x="649" y="144"/>
                      <a:pt x="651" y="144"/>
                    </a:cubicBezTo>
                    <a:cubicBezTo>
                      <a:pt x="653" y="144"/>
                      <a:pt x="654" y="146"/>
                      <a:pt x="655" y="146"/>
                    </a:cubicBezTo>
                    <a:cubicBezTo>
                      <a:pt x="656" y="145"/>
                      <a:pt x="657" y="143"/>
                      <a:pt x="658" y="144"/>
                    </a:cubicBezTo>
                    <a:cubicBezTo>
                      <a:pt x="659" y="145"/>
                      <a:pt x="656" y="148"/>
                      <a:pt x="656" y="149"/>
                    </a:cubicBezTo>
                    <a:cubicBezTo>
                      <a:pt x="656" y="151"/>
                      <a:pt x="657" y="149"/>
                      <a:pt x="659" y="150"/>
                    </a:cubicBezTo>
                    <a:cubicBezTo>
                      <a:pt x="659" y="150"/>
                      <a:pt x="657" y="152"/>
                      <a:pt x="657" y="153"/>
                    </a:cubicBezTo>
                    <a:cubicBezTo>
                      <a:pt x="657" y="154"/>
                      <a:pt x="664" y="149"/>
                      <a:pt x="664" y="149"/>
                    </a:cubicBezTo>
                    <a:cubicBezTo>
                      <a:pt x="665" y="148"/>
                      <a:pt x="666" y="147"/>
                      <a:pt x="668" y="146"/>
                    </a:cubicBezTo>
                    <a:cubicBezTo>
                      <a:pt x="669" y="145"/>
                      <a:pt x="672" y="147"/>
                      <a:pt x="672" y="145"/>
                    </a:cubicBezTo>
                    <a:cubicBezTo>
                      <a:pt x="671" y="143"/>
                      <a:pt x="672" y="139"/>
                      <a:pt x="675" y="139"/>
                    </a:cubicBezTo>
                    <a:cubicBezTo>
                      <a:pt x="676" y="138"/>
                      <a:pt x="678" y="137"/>
                      <a:pt x="679" y="138"/>
                    </a:cubicBezTo>
                    <a:cubicBezTo>
                      <a:pt x="680" y="138"/>
                      <a:pt x="682" y="140"/>
                      <a:pt x="683" y="139"/>
                    </a:cubicBezTo>
                    <a:cubicBezTo>
                      <a:pt x="681" y="140"/>
                      <a:pt x="678" y="139"/>
                      <a:pt x="677" y="142"/>
                    </a:cubicBezTo>
                    <a:cubicBezTo>
                      <a:pt x="677" y="143"/>
                      <a:pt x="677" y="144"/>
                      <a:pt x="677" y="145"/>
                    </a:cubicBezTo>
                    <a:cubicBezTo>
                      <a:pt x="677" y="146"/>
                      <a:pt x="675" y="146"/>
                      <a:pt x="676" y="147"/>
                    </a:cubicBezTo>
                    <a:cubicBezTo>
                      <a:pt x="676" y="148"/>
                      <a:pt x="677" y="148"/>
                      <a:pt x="676" y="149"/>
                    </a:cubicBezTo>
                    <a:cubicBezTo>
                      <a:pt x="675" y="149"/>
                      <a:pt x="674" y="150"/>
                      <a:pt x="675" y="151"/>
                    </a:cubicBezTo>
                    <a:cubicBezTo>
                      <a:pt x="675" y="151"/>
                      <a:pt x="669" y="153"/>
                      <a:pt x="669" y="154"/>
                    </a:cubicBezTo>
                    <a:cubicBezTo>
                      <a:pt x="667" y="155"/>
                      <a:pt x="666" y="157"/>
                      <a:pt x="664" y="158"/>
                    </a:cubicBezTo>
                    <a:cubicBezTo>
                      <a:pt x="662" y="160"/>
                      <a:pt x="660" y="161"/>
                      <a:pt x="658" y="163"/>
                    </a:cubicBezTo>
                    <a:cubicBezTo>
                      <a:pt x="654" y="166"/>
                      <a:pt x="651" y="173"/>
                      <a:pt x="646" y="173"/>
                    </a:cubicBezTo>
                    <a:cubicBezTo>
                      <a:pt x="645" y="173"/>
                      <a:pt x="641" y="174"/>
                      <a:pt x="641" y="175"/>
                    </a:cubicBezTo>
                    <a:cubicBezTo>
                      <a:pt x="641" y="178"/>
                      <a:pt x="641" y="179"/>
                      <a:pt x="638" y="181"/>
                    </a:cubicBezTo>
                    <a:cubicBezTo>
                      <a:pt x="634" y="184"/>
                      <a:pt x="634" y="190"/>
                      <a:pt x="635" y="195"/>
                    </a:cubicBezTo>
                    <a:cubicBezTo>
                      <a:pt x="636" y="200"/>
                      <a:pt x="635" y="206"/>
                      <a:pt x="638" y="210"/>
                    </a:cubicBezTo>
                    <a:cubicBezTo>
                      <a:pt x="639" y="212"/>
                      <a:pt x="639" y="215"/>
                      <a:pt x="639" y="217"/>
                    </a:cubicBezTo>
                    <a:cubicBezTo>
                      <a:pt x="639" y="217"/>
                      <a:pt x="639" y="219"/>
                      <a:pt x="640" y="219"/>
                    </a:cubicBezTo>
                    <a:cubicBezTo>
                      <a:pt x="641" y="219"/>
                      <a:pt x="639" y="222"/>
                      <a:pt x="640" y="222"/>
                    </a:cubicBezTo>
                    <a:cubicBezTo>
                      <a:pt x="640" y="222"/>
                      <a:pt x="645" y="218"/>
                      <a:pt x="645" y="217"/>
                    </a:cubicBezTo>
                    <a:cubicBezTo>
                      <a:pt x="647" y="215"/>
                      <a:pt x="648" y="213"/>
                      <a:pt x="649" y="210"/>
                    </a:cubicBezTo>
                    <a:cubicBezTo>
                      <a:pt x="650" y="208"/>
                      <a:pt x="654" y="206"/>
                      <a:pt x="655" y="206"/>
                    </a:cubicBezTo>
                    <a:cubicBezTo>
                      <a:pt x="658" y="208"/>
                      <a:pt x="655" y="202"/>
                      <a:pt x="656" y="201"/>
                    </a:cubicBezTo>
                    <a:cubicBezTo>
                      <a:pt x="658" y="198"/>
                      <a:pt x="659" y="197"/>
                      <a:pt x="662" y="197"/>
                    </a:cubicBezTo>
                    <a:cubicBezTo>
                      <a:pt x="665" y="197"/>
                      <a:pt x="669" y="197"/>
                      <a:pt x="667" y="194"/>
                    </a:cubicBezTo>
                    <a:cubicBezTo>
                      <a:pt x="664" y="191"/>
                      <a:pt x="666" y="188"/>
                      <a:pt x="669" y="186"/>
                    </a:cubicBezTo>
                    <a:cubicBezTo>
                      <a:pt x="670" y="185"/>
                      <a:pt x="670" y="187"/>
                      <a:pt x="671" y="187"/>
                    </a:cubicBezTo>
                    <a:cubicBezTo>
                      <a:pt x="673" y="187"/>
                      <a:pt x="673" y="184"/>
                      <a:pt x="673" y="183"/>
                    </a:cubicBezTo>
                    <a:cubicBezTo>
                      <a:pt x="671" y="181"/>
                      <a:pt x="669" y="180"/>
                      <a:pt x="671" y="177"/>
                    </a:cubicBezTo>
                    <a:cubicBezTo>
                      <a:pt x="671" y="177"/>
                      <a:pt x="674" y="176"/>
                      <a:pt x="673" y="175"/>
                    </a:cubicBezTo>
                    <a:cubicBezTo>
                      <a:pt x="672" y="175"/>
                      <a:pt x="671" y="173"/>
                      <a:pt x="670" y="173"/>
                    </a:cubicBezTo>
                    <a:cubicBezTo>
                      <a:pt x="669" y="173"/>
                      <a:pt x="670" y="174"/>
                      <a:pt x="669" y="174"/>
                    </a:cubicBezTo>
                    <a:cubicBezTo>
                      <a:pt x="667" y="174"/>
                      <a:pt x="666" y="173"/>
                      <a:pt x="667" y="171"/>
                    </a:cubicBezTo>
                    <a:cubicBezTo>
                      <a:pt x="668" y="169"/>
                      <a:pt x="670" y="168"/>
                      <a:pt x="672" y="165"/>
                    </a:cubicBezTo>
                    <a:cubicBezTo>
                      <a:pt x="673" y="163"/>
                      <a:pt x="673" y="160"/>
                      <a:pt x="676" y="158"/>
                    </a:cubicBezTo>
                    <a:cubicBezTo>
                      <a:pt x="677" y="157"/>
                      <a:pt x="677" y="159"/>
                      <a:pt x="677" y="159"/>
                    </a:cubicBezTo>
                    <a:cubicBezTo>
                      <a:pt x="679" y="159"/>
                      <a:pt x="679" y="157"/>
                      <a:pt x="680" y="158"/>
                    </a:cubicBezTo>
                    <a:cubicBezTo>
                      <a:pt x="681" y="158"/>
                      <a:pt x="681" y="159"/>
                      <a:pt x="682" y="158"/>
                    </a:cubicBezTo>
                    <a:cubicBezTo>
                      <a:pt x="684" y="157"/>
                      <a:pt x="685" y="156"/>
                      <a:pt x="687" y="155"/>
                    </a:cubicBezTo>
                    <a:cubicBezTo>
                      <a:pt x="690" y="154"/>
                      <a:pt x="686" y="158"/>
                      <a:pt x="688" y="159"/>
                    </a:cubicBezTo>
                    <a:cubicBezTo>
                      <a:pt x="688" y="160"/>
                      <a:pt x="692" y="156"/>
                      <a:pt x="693" y="156"/>
                    </a:cubicBezTo>
                    <a:cubicBezTo>
                      <a:pt x="695" y="155"/>
                      <a:pt x="697" y="154"/>
                      <a:pt x="700" y="154"/>
                    </a:cubicBezTo>
                    <a:cubicBezTo>
                      <a:pt x="702" y="154"/>
                      <a:pt x="704" y="154"/>
                      <a:pt x="705" y="156"/>
                    </a:cubicBezTo>
                    <a:cubicBezTo>
                      <a:pt x="706" y="156"/>
                      <a:pt x="707" y="157"/>
                      <a:pt x="708" y="158"/>
                    </a:cubicBezTo>
                    <a:cubicBezTo>
                      <a:pt x="709" y="159"/>
                      <a:pt x="709" y="156"/>
                      <a:pt x="710" y="156"/>
                    </a:cubicBezTo>
                    <a:cubicBezTo>
                      <a:pt x="718" y="149"/>
                      <a:pt x="727" y="146"/>
                      <a:pt x="736" y="142"/>
                    </a:cubicBezTo>
                    <a:cubicBezTo>
                      <a:pt x="738" y="141"/>
                      <a:pt x="741" y="140"/>
                      <a:pt x="742" y="138"/>
                    </a:cubicBezTo>
                    <a:cubicBezTo>
                      <a:pt x="743" y="136"/>
                      <a:pt x="743" y="139"/>
                      <a:pt x="745" y="139"/>
                    </a:cubicBezTo>
                    <a:cubicBezTo>
                      <a:pt x="746" y="139"/>
                      <a:pt x="748" y="139"/>
                      <a:pt x="749" y="139"/>
                    </a:cubicBezTo>
                    <a:cubicBezTo>
                      <a:pt x="750" y="140"/>
                      <a:pt x="751" y="141"/>
                      <a:pt x="752" y="141"/>
                    </a:cubicBezTo>
                    <a:cubicBezTo>
                      <a:pt x="755" y="141"/>
                      <a:pt x="755" y="137"/>
                      <a:pt x="754" y="135"/>
                    </a:cubicBezTo>
                    <a:cubicBezTo>
                      <a:pt x="754" y="134"/>
                      <a:pt x="750" y="132"/>
                      <a:pt x="751" y="131"/>
                    </a:cubicBezTo>
                    <a:cubicBezTo>
                      <a:pt x="751" y="130"/>
                      <a:pt x="749" y="125"/>
                      <a:pt x="748" y="126"/>
                    </a:cubicBezTo>
                    <a:cubicBezTo>
                      <a:pt x="748" y="127"/>
                      <a:pt x="746" y="125"/>
                      <a:pt x="745" y="125"/>
                    </a:cubicBezTo>
                    <a:cubicBezTo>
                      <a:pt x="744" y="124"/>
                      <a:pt x="745" y="123"/>
                      <a:pt x="744" y="122"/>
                    </a:cubicBezTo>
                    <a:cubicBezTo>
                      <a:pt x="744" y="121"/>
                      <a:pt x="741" y="122"/>
                      <a:pt x="741" y="122"/>
                    </a:cubicBezTo>
                    <a:cubicBezTo>
                      <a:pt x="740" y="123"/>
                      <a:pt x="737" y="122"/>
                      <a:pt x="738" y="121"/>
                    </a:cubicBezTo>
                    <a:cubicBezTo>
                      <a:pt x="738" y="120"/>
                      <a:pt x="741" y="121"/>
                      <a:pt x="742" y="121"/>
                    </a:cubicBezTo>
                    <a:cubicBezTo>
                      <a:pt x="742" y="120"/>
                      <a:pt x="739" y="120"/>
                      <a:pt x="739" y="120"/>
                    </a:cubicBezTo>
                    <a:cubicBezTo>
                      <a:pt x="739" y="117"/>
                      <a:pt x="747" y="122"/>
                      <a:pt x="748" y="122"/>
                    </a:cubicBezTo>
                    <a:cubicBezTo>
                      <a:pt x="750" y="123"/>
                      <a:pt x="756" y="121"/>
                      <a:pt x="758" y="119"/>
                    </a:cubicBezTo>
                    <a:cubicBezTo>
                      <a:pt x="759" y="118"/>
                      <a:pt x="757" y="118"/>
                      <a:pt x="757" y="117"/>
                    </a:cubicBezTo>
                    <a:cubicBezTo>
                      <a:pt x="757" y="117"/>
                      <a:pt x="761" y="117"/>
                      <a:pt x="761" y="115"/>
                    </a:cubicBezTo>
                    <a:cubicBezTo>
                      <a:pt x="760" y="114"/>
                      <a:pt x="758" y="113"/>
                      <a:pt x="759" y="112"/>
                    </a:cubicBezTo>
                    <a:cubicBezTo>
                      <a:pt x="759" y="111"/>
                      <a:pt x="761" y="109"/>
                      <a:pt x="761" y="109"/>
                    </a:cubicBezTo>
                    <a:cubicBezTo>
                      <a:pt x="762" y="109"/>
                      <a:pt x="766" y="110"/>
                      <a:pt x="766" y="109"/>
                    </a:cubicBezTo>
                    <a:cubicBezTo>
                      <a:pt x="765" y="110"/>
                      <a:pt x="762" y="111"/>
                      <a:pt x="763" y="112"/>
                    </a:cubicBezTo>
                    <a:cubicBezTo>
                      <a:pt x="764" y="113"/>
                      <a:pt x="765" y="114"/>
                      <a:pt x="765" y="114"/>
                    </a:cubicBezTo>
                    <a:cubicBezTo>
                      <a:pt x="765" y="115"/>
                      <a:pt x="764" y="116"/>
                      <a:pt x="765" y="116"/>
                    </a:cubicBezTo>
                    <a:cubicBezTo>
                      <a:pt x="767" y="116"/>
                      <a:pt x="769" y="115"/>
                      <a:pt x="771" y="115"/>
                    </a:cubicBezTo>
                    <a:cubicBezTo>
                      <a:pt x="773" y="115"/>
                      <a:pt x="775" y="115"/>
                      <a:pt x="777" y="116"/>
                    </a:cubicBezTo>
                    <a:cubicBezTo>
                      <a:pt x="778" y="117"/>
                      <a:pt x="778" y="117"/>
                      <a:pt x="778" y="119"/>
                    </a:cubicBezTo>
                    <a:cubicBezTo>
                      <a:pt x="778" y="120"/>
                      <a:pt x="782" y="121"/>
                      <a:pt x="783" y="121"/>
                    </a:cubicBezTo>
                    <a:cubicBezTo>
                      <a:pt x="784" y="122"/>
                      <a:pt x="790" y="126"/>
                      <a:pt x="791" y="124"/>
                    </a:cubicBezTo>
                    <a:cubicBezTo>
                      <a:pt x="790" y="127"/>
                      <a:pt x="796" y="124"/>
                      <a:pt x="796" y="124"/>
                    </a:cubicBezTo>
                    <a:cubicBezTo>
                      <a:pt x="796" y="123"/>
                      <a:pt x="792" y="123"/>
                      <a:pt x="793" y="122"/>
                    </a:cubicBezTo>
                    <a:cubicBezTo>
                      <a:pt x="793" y="120"/>
                      <a:pt x="796" y="122"/>
                      <a:pt x="796" y="122"/>
                    </a:cubicBezTo>
                    <a:cubicBezTo>
                      <a:pt x="796" y="120"/>
                      <a:pt x="795" y="122"/>
                      <a:pt x="796" y="119"/>
                    </a:cubicBezTo>
                    <a:cubicBezTo>
                      <a:pt x="796" y="118"/>
                      <a:pt x="796" y="117"/>
                      <a:pt x="796" y="116"/>
                    </a:cubicBezTo>
                    <a:cubicBezTo>
                      <a:pt x="795" y="115"/>
                      <a:pt x="794" y="115"/>
                      <a:pt x="794" y="114"/>
                    </a:cubicBezTo>
                    <a:cubicBezTo>
                      <a:pt x="794" y="114"/>
                      <a:pt x="801" y="116"/>
                      <a:pt x="802" y="115"/>
                    </a:cubicBezTo>
                    <a:cubicBezTo>
                      <a:pt x="802" y="115"/>
                      <a:pt x="801" y="114"/>
                      <a:pt x="800" y="114"/>
                    </a:cubicBezTo>
                    <a:cubicBezTo>
                      <a:pt x="801" y="114"/>
                      <a:pt x="804" y="115"/>
                      <a:pt x="805" y="114"/>
                    </a:cubicBezTo>
                    <a:cubicBezTo>
                      <a:pt x="805" y="113"/>
                      <a:pt x="805" y="112"/>
                      <a:pt x="806" y="111"/>
                    </a:cubicBezTo>
                    <a:cubicBezTo>
                      <a:pt x="806" y="111"/>
                      <a:pt x="809" y="111"/>
                      <a:pt x="809" y="111"/>
                    </a:cubicBezTo>
                    <a:cubicBezTo>
                      <a:pt x="809" y="111"/>
                      <a:pt x="808" y="111"/>
                      <a:pt x="808" y="111"/>
                    </a:cubicBezTo>
                    <a:cubicBezTo>
                      <a:pt x="807" y="110"/>
                      <a:pt x="810" y="111"/>
                      <a:pt x="808" y="111"/>
                    </a:cubicBezTo>
                    <a:close/>
                    <a:moveTo>
                      <a:pt x="405" y="192"/>
                    </a:moveTo>
                    <a:cubicBezTo>
                      <a:pt x="404" y="195"/>
                      <a:pt x="404" y="198"/>
                      <a:pt x="403" y="201"/>
                    </a:cubicBezTo>
                    <a:cubicBezTo>
                      <a:pt x="402" y="203"/>
                      <a:pt x="399" y="202"/>
                      <a:pt x="399" y="204"/>
                    </a:cubicBezTo>
                    <a:cubicBezTo>
                      <a:pt x="399" y="204"/>
                      <a:pt x="401" y="204"/>
                      <a:pt x="402" y="204"/>
                    </a:cubicBezTo>
                    <a:cubicBezTo>
                      <a:pt x="402" y="204"/>
                      <a:pt x="393" y="210"/>
                      <a:pt x="392" y="210"/>
                    </a:cubicBezTo>
                    <a:cubicBezTo>
                      <a:pt x="391" y="211"/>
                      <a:pt x="390" y="212"/>
                      <a:pt x="388" y="212"/>
                    </a:cubicBezTo>
                    <a:cubicBezTo>
                      <a:pt x="387" y="213"/>
                      <a:pt x="386" y="215"/>
                      <a:pt x="385" y="216"/>
                    </a:cubicBezTo>
                    <a:cubicBezTo>
                      <a:pt x="384" y="217"/>
                      <a:pt x="377" y="219"/>
                      <a:pt x="376" y="217"/>
                    </a:cubicBezTo>
                    <a:cubicBezTo>
                      <a:pt x="376" y="216"/>
                      <a:pt x="383" y="214"/>
                      <a:pt x="384" y="213"/>
                    </a:cubicBezTo>
                    <a:cubicBezTo>
                      <a:pt x="387" y="211"/>
                      <a:pt x="390" y="208"/>
                      <a:pt x="393" y="206"/>
                    </a:cubicBezTo>
                    <a:cubicBezTo>
                      <a:pt x="395" y="205"/>
                      <a:pt x="395" y="202"/>
                      <a:pt x="397" y="201"/>
                    </a:cubicBezTo>
                    <a:cubicBezTo>
                      <a:pt x="399" y="198"/>
                      <a:pt x="401" y="195"/>
                      <a:pt x="402" y="192"/>
                    </a:cubicBezTo>
                    <a:cubicBezTo>
                      <a:pt x="402" y="190"/>
                      <a:pt x="402" y="190"/>
                      <a:pt x="404" y="189"/>
                    </a:cubicBezTo>
                    <a:cubicBezTo>
                      <a:pt x="406" y="188"/>
                      <a:pt x="405" y="191"/>
                      <a:pt x="405" y="192"/>
                    </a:cubicBezTo>
                    <a:cubicBezTo>
                      <a:pt x="404" y="193"/>
                      <a:pt x="405" y="190"/>
                      <a:pt x="405" y="19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1" name="Freeform 721"/>
              <p:cNvSpPr>
                <a:spLocks/>
              </p:cNvSpPr>
              <p:nvPr/>
            </p:nvSpPr>
            <p:spPr bwMode="auto">
              <a:xfrm>
                <a:off x="18193828" y="6226607"/>
                <a:ext cx="140127" cy="299442"/>
              </a:xfrm>
              <a:custGeom>
                <a:avLst/>
                <a:gdLst>
                  <a:gd name="T0" fmla="*/ 13 w 15"/>
                  <a:gd name="T1" fmla="*/ 26 h 32"/>
                  <a:gd name="T2" fmla="*/ 10 w 15"/>
                  <a:gd name="T3" fmla="*/ 13 h 32"/>
                  <a:gd name="T4" fmla="*/ 9 w 15"/>
                  <a:gd name="T5" fmla="*/ 4 h 32"/>
                  <a:gd name="T6" fmla="*/ 9 w 15"/>
                  <a:gd name="T7" fmla="*/ 1 h 32"/>
                  <a:gd name="T8" fmla="*/ 6 w 15"/>
                  <a:gd name="T9" fmla="*/ 0 h 32"/>
                  <a:gd name="T10" fmla="*/ 7 w 15"/>
                  <a:gd name="T11" fmla="*/ 3 h 32"/>
                  <a:gd name="T12" fmla="*/ 6 w 15"/>
                  <a:gd name="T13" fmla="*/ 5 h 32"/>
                  <a:gd name="T14" fmla="*/ 4 w 15"/>
                  <a:gd name="T15" fmla="*/ 7 h 32"/>
                  <a:gd name="T16" fmla="*/ 4 w 15"/>
                  <a:gd name="T17" fmla="*/ 9 h 32"/>
                  <a:gd name="T18" fmla="*/ 2 w 15"/>
                  <a:gd name="T19" fmla="*/ 14 h 32"/>
                  <a:gd name="T20" fmla="*/ 5 w 15"/>
                  <a:gd name="T21" fmla="*/ 20 h 32"/>
                  <a:gd name="T22" fmla="*/ 6 w 15"/>
                  <a:gd name="T23" fmla="*/ 32 h 32"/>
                  <a:gd name="T24" fmla="*/ 15 w 15"/>
                  <a:gd name="T25" fmla="*/ 32 h 32"/>
                  <a:gd name="T26" fmla="*/ 13 w 15"/>
                  <a:gd name="T27" fmla="*/ 26 h 32"/>
                  <a:gd name="T28" fmla="*/ 13 w 15"/>
                  <a:gd name="T29" fmla="*/ 26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32">
                    <a:moveTo>
                      <a:pt x="13" y="26"/>
                    </a:moveTo>
                    <a:cubicBezTo>
                      <a:pt x="13" y="22"/>
                      <a:pt x="9" y="17"/>
                      <a:pt x="10" y="13"/>
                    </a:cubicBezTo>
                    <a:cubicBezTo>
                      <a:pt x="11" y="10"/>
                      <a:pt x="10" y="7"/>
                      <a:pt x="9" y="4"/>
                    </a:cubicBezTo>
                    <a:cubicBezTo>
                      <a:pt x="9" y="3"/>
                      <a:pt x="9" y="2"/>
                      <a:pt x="9" y="1"/>
                    </a:cubicBezTo>
                    <a:cubicBezTo>
                      <a:pt x="9" y="0"/>
                      <a:pt x="6" y="0"/>
                      <a:pt x="6" y="0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8" y="4"/>
                      <a:pt x="7" y="5"/>
                      <a:pt x="6" y="5"/>
                    </a:cubicBezTo>
                    <a:cubicBezTo>
                      <a:pt x="5" y="6"/>
                      <a:pt x="4" y="5"/>
                      <a:pt x="4" y="7"/>
                    </a:cubicBezTo>
                    <a:cubicBezTo>
                      <a:pt x="4" y="8"/>
                      <a:pt x="4" y="8"/>
                      <a:pt x="4" y="9"/>
                    </a:cubicBezTo>
                    <a:cubicBezTo>
                      <a:pt x="3" y="11"/>
                      <a:pt x="3" y="13"/>
                      <a:pt x="2" y="14"/>
                    </a:cubicBezTo>
                    <a:cubicBezTo>
                      <a:pt x="0" y="15"/>
                      <a:pt x="4" y="18"/>
                      <a:pt x="5" y="20"/>
                    </a:cubicBezTo>
                    <a:cubicBezTo>
                      <a:pt x="6" y="22"/>
                      <a:pt x="4" y="32"/>
                      <a:pt x="6" y="32"/>
                    </a:cubicBezTo>
                    <a:cubicBezTo>
                      <a:pt x="9" y="32"/>
                      <a:pt x="12" y="32"/>
                      <a:pt x="15" y="32"/>
                    </a:cubicBezTo>
                    <a:cubicBezTo>
                      <a:pt x="15" y="30"/>
                      <a:pt x="14" y="28"/>
                      <a:pt x="13" y="26"/>
                    </a:cubicBezTo>
                    <a:cubicBezTo>
                      <a:pt x="13" y="24"/>
                      <a:pt x="13" y="27"/>
                      <a:pt x="13" y="2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2" name="Freeform 722"/>
              <p:cNvSpPr>
                <a:spLocks/>
              </p:cNvSpPr>
              <p:nvPr/>
            </p:nvSpPr>
            <p:spPr bwMode="auto">
              <a:xfrm>
                <a:off x="18222490" y="6516489"/>
                <a:ext cx="140127" cy="216615"/>
              </a:xfrm>
              <a:custGeom>
                <a:avLst/>
                <a:gdLst>
                  <a:gd name="T0" fmla="*/ 12 w 15"/>
                  <a:gd name="T1" fmla="*/ 1 h 23"/>
                  <a:gd name="T2" fmla="*/ 7 w 15"/>
                  <a:gd name="T3" fmla="*/ 1 h 23"/>
                  <a:gd name="T4" fmla="*/ 2 w 15"/>
                  <a:gd name="T5" fmla="*/ 2 h 23"/>
                  <a:gd name="T6" fmla="*/ 1 w 15"/>
                  <a:gd name="T7" fmla="*/ 7 h 23"/>
                  <a:gd name="T8" fmla="*/ 2 w 15"/>
                  <a:gd name="T9" fmla="*/ 11 h 23"/>
                  <a:gd name="T10" fmla="*/ 1 w 15"/>
                  <a:gd name="T11" fmla="*/ 23 h 23"/>
                  <a:gd name="T12" fmla="*/ 4 w 15"/>
                  <a:gd name="T13" fmla="*/ 20 h 23"/>
                  <a:gd name="T14" fmla="*/ 7 w 15"/>
                  <a:gd name="T15" fmla="*/ 20 h 23"/>
                  <a:gd name="T16" fmla="*/ 9 w 15"/>
                  <a:gd name="T17" fmla="*/ 23 h 23"/>
                  <a:gd name="T18" fmla="*/ 9 w 15"/>
                  <a:gd name="T19" fmla="*/ 20 h 23"/>
                  <a:gd name="T20" fmla="*/ 6 w 15"/>
                  <a:gd name="T21" fmla="*/ 16 h 23"/>
                  <a:gd name="T22" fmla="*/ 4 w 15"/>
                  <a:gd name="T23" fmla="*/ 7 h 23"/>
                  <a:gd name="T24" fmla="*/ 9 w 15"/>
                  <a:gd name="T25" fmla="*/ 3 h 23"/>
                  <a:gd name="T26" fmla="*/ 15 w 15"/>
                  <a:gd name="T27" fmla="*/ 6 h 23"/>
                  <a:gd name="T28" fmla="*/ 12 w 15"/>
                  <a:gd name="T29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23">
                    <a:moveTo>
                      <a:pt x="12" y="1"/>
                    </a:moveTo>
                    <a:cubicBezTo>
                      <a:pt x="11" y="1"/>
                      <a:pt x="9" y="1"/>
                      <a:pt x="7" y="1"/>
                    </a:cubicBezTo>
                    <a:cubicBezTo>
                      <a:pt x="5" y="1"/>
                      <a:pt x="3" y="0"/>
                      <a:pt x="2" y="2"/>
                    </a:cubicBezTo>
                    <a:cubicBezTo>
                      <a:pt x="2" y="4"/>
                      <a:pt x="1" y="5"/>
                      <a:pt x="1" y="7"/>
                    </a:cubicBezTo>
                    <a:cubicBezTo>
                      <a:pt x="1" y="8"/>
                      <a:pt x="2" y="9"/>
                      <a:pt x="2" y="11"/>
                    </a:cubicBezTo>
                    <a:cubicBezTo>
                      <a:pt x="2" y="12"/>
                      <a:pt x="0" y="23"/>
                      <a:pt x="1" y="23"/>
                    </a:cubicBezTo>
                    <a:cubicBezTo>
                      <a:pt x="3" y="22"/>
                      <a:pt x="1" y="19"/>
                      <a:pt x="4" y="20"/>
                    </a:cubicBezTo>
                    <a:cubicBezTo>
                      <a:pt x="5" y="20"/>
                      <a:pt x="7" y="19"/>
                      <a:pt x="7" y="20"/>
                    </a:cubicBezTo>
                    <a:cubicBezTo>
                      <a:pt x="8" y="20"/>
                      <a:pt x="8" y="23"/>
                      <a:pt x="9" y="23"/>
                    </a:cubicBezTo>
                    <a:cubicBezTo>
                      <a:pt x="9" y="23"/>
                      <a:pt x="9" y="20"/>
                      <a:pt x="9" y="20"/>
                    </a:cubicBezTo>
                    <a:cubicBezTo>
                      <a:pt x="9" y="18"/>
                      <a:pt x="7" y="17"/>
                      <a:pt x="6" y="16"/>
                    </a:cubicBezTo>
                    <a:cubicBezTo>
                      <a:pt x="5" y="14"/>
                      <a:pt x="2" y="9"/>
                      <a:pt x="4" y="7"/>
                    </a:cubicBezTo>
                    <a:cubicBezTo>
                      <a:pt x="7" y="5"/>
                      <a:pt x="6" y="4"/>
                      <a:pt x="9" y="3"/>
                    </a:cubicBezTo>
                    <a:cubicBezTo>
                      <a:pt x="11" y="2"/>
                      <a:pt x="14" y="4"/>
                      <a:pt x="15" y="6"/>
                    </a:cubicBezTo>
                    <a:cubicBezTo>
                      <a:pt x="14" y="4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3" name="Freeform 723"/>
              <p:cNvSpPr>
                <a:spLocks/>
              </p:cNvSpPr>
              <p:nvPr/>
            </p:nvSpPr>
            <p:spPr bwMode="auto">
              <a:xfrm>
                <a:off x="17483637" y="7153601"/>
                <a:ext cx="197453" cy="235731"/>
              </a:xfrm>
              <a:custGeom>
                <a:avLst/>
                <a:gdLst>
                  <a:gd name="T0" fmla="*/ 5 w 21"/>
                  <a:gd name="T1" fmla="*/ 1 h 25"/>
                  <a:gd name="T2" fmla="*/ 4 w 21"/>
                  <a:gd name="T3" fmla="*/ 7 h 25"/>
                  <a:gd name="T4" fmla="*/ 1 w 21"/>
                  <a:gd name="T5" fmla="*/ 9 h 25"/>
                  <a:gd name="T6" fmla="*/ 3 w 21"/>
                  <a:gd name="T7" fmla="*/ 11 h 25"/>
                  <a:gd name="T8" fmla="*/ 2 w 21"/>
                  <a:gd name="T9" fmla="*/ 14 h 25"/>
                  <a:gd name="T10" fmla="*/ 3 w 21"/>
                  <a:gd name="T11" fmla="*/ 16 h 25"/>
                  <a:gd name="T12" fmla="*/ 1 w 21"/>
                  <a:gd name="T13" fmla="*/ 20 h 25"/>
                  <a:gd name="T14" fmla="*/ 3 w 21"/>
                  <a:gd name="T15" fmla="*/ 21 h 25"/>
                  <a:gd name="T16" fmla="*/ 0 w 21"/>
                  <a:gd name="T17" fmla="*/ 24 h 25"/>
                  <a:gd name="T18" fmla="*/ 2 w 21"/>
                  <a:gd name="T19" fmla="*/ 23 h 25"/>
                  <a:gd name="T20" fmla="*/ 3 w 21"/>
                  <a:gd name="T21" fmla="*/ 24 h 25"/>
                  <a:gd name="T22" fmla="*/ 6 w 21"/>
                  <a:gd name="T23" fmla="*/ 22 h 25"/>
                  <a:gd name="T24" fmla="*/ 8 w 21"/>
                  <a:gd name="T25" fmla="*/ 22 h 25"/>
                  <a:gd name="T26" fmla="*/ 9 w 21"/>
                  <a:gd name="T27" fmla="*/ 22 h 25"/>
                  <a:gd name="T28" fmla="*/ 12 w 21"/>
                  <a:gd name="T29" fmla="*/ 21 h 25"/>
                  <a:gd name="T30" fmla="*/ 14 w 21"/>
                  <a:gd name="T31" fmla="*/ 20 h 25"/>
                  <a:gd name="T32" fmla="*/ 17 w 21"/>
                  <a:gd name="T33" fmla="*/ 18 h 25"/>
                  <a:gd name="T34" fmla="*/ 20 w 21"/>
                  <a:gd name="T35" fmla="*/ 20 h 25"/>
                  <a:gd name="T36" fmla="*/ 19 w 21"/>
                  <a:gd name="T37" fmla="*/ 16 h 25"/>
                  <a:gd name="T38" fmla="*/ 17 w 21"/>
                  <a:gd name="T39" fmla="*/ 12 h 25"/>
                  <a:gd name="T40" fmla="*/ 12 w 21"/>
                  <a:gd name="T41" fmla="*/ 0 h 25"/>
                  <a:gd name="T42" fmla="*/ 5 w 21"/>
                  <a:gd name="T43" fmla="*/ 1 h 25"/>
                  <a:gd name="T44" fmla="*/ 5 w 21"/>
                  <a:gd name="T4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cubicBezTo>
                      <a:pt x="3" y="2"/>
                      <a:pt x="2" y="6"/>
                      <a:pt x="4" y="7"/>
                    </a:cubicBezTo>
                    <a:cubicBezTo>
                      <a:pt x="7" y="10"/>
                      <a:pt x="2" y="9"/>
                      <a:pt x="1" y="9"/>
                    </a:cubicBezTo>
                    <a:cubicBezTo>
                      <a:pt x="1" y="9"/>
                      <a:pt x="3" y="11"/>
                      <a:pt x="3" y="11"/>
                    </a:cubicBezTo>
                    <a:cubicBezTo>
                      <a:pt x="3" y="13"/>
                      <a:pt x="3" y="13"/>
                      <a:pt x="2" y="14"/>
                    </a:cubicBezTo>
                    <a:cubicBezTo>
                      <a:pt x="2" y="14"/>
                      <a:pt x="3" y="15"/>
                      <a:pt x="3" y="16"/>
                    </a:cubicBezTo>
                    <a:cubicBezTo>
                      <a:pt x="2" y="17"/>
                      <a:pt x="1" y="20"/>
                      <a:pt x="1" y="20"/>
                    </a:cubicBezTo>
                    <a:cubicBezTo>
                      <a:pt x="1" y="20"/>
                      <a:pt x="3" y="20"/>
                      <a:pt x="3" y="21"/>
                    </a:cubicBezTo>
                    <a:cubicBezTo>
                      <a:pt x="3" y="21"/>
                      <a:pt x="0" y="23"/>
                      <a:pt x="0" y="24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2" y="23"/>
                      <a:pt x="2" y="25"/>
                      <a:pt x="3" y="24"/>
                    </a:cubicBezTo>
                    <a:cubicBezTo>
                      <a:pt x="3" y="23"/>
                      <a:pt x="5" y="22"/>
                      <a:pt x="6" y="22"/>
                    </a:cubicBezTo>
                    <a:cubicBezTo>
                      <a:pt x="7" y="21"/>
                      <a:pt x="6" y="25"/>
                      <a:pt x="8" y="22"/>
                    </a:cubicBezTo>
                    <a:cubicBezTo>
                      <a:pt x="9" y="20"/>
                      <a:pt x="8" y="21"/>
                      <a:pt x="9" y="22"/>
                    </a:cubicBezTo>
                    <a:cubicBezTo>
                      <a:pt x="9" y="22"/>
                      <a:pt x="12" y="21"/>
                      <a:pt x="12" y="21"/>
                    </a:cubicBezTo>
                    <a:cubicBezTo>
                      <a:pt x="14" y="21"/>
                      <a:pt x="13" y="20"/>
                      <a:pt x="14" y="20"/>
                    </a:cubicBezTo>
                    <a:cubicBezTo>
                      <a:pt x="16" y="20"/>
                      <a:pt x="16" y="19"/>
                      <a:pt x="17" y="18"/>
                    </a:cubicBezTo>
                    <a:cubicBezTo>
                      <a:pt x="18" y="16"/>
                      <a:pt x="19" y="19"/>
                      <a:pt x="20" y="20"/>
                    </a:cubicBezTo>
                    <a:cubicBezTo>
                      <a:pt x="21" y="20"/>
                      <a:pt x="19" y="16"/>
                      <a:pt x="19" y="16"/>
                    </a:cubicBezTo>
                    <a:cubicBezTo>
                      <a:pt x="18" y="15"/>
                      <a:pt x="17" y="14"/>
                      <a:pt x="17" y="12"/>
                    </a:cubicBezTo>
                    <a:cubicBezTo>
                      <a:pt x="17" y="7"/>
                      <a:pt x="14" y="4"/>
                      <a:pt x="12" y="0"/>
                    </a:cubicBezTo>
                    <a:cubicBezTo>
                      <a:pt x="10" y="2"/>
                      <a:pt x="8" y="1"/>
                      <a:pt x="5" y="1"/>
                    </a:cubicBezTo>
                    <a:cubicBezTo>
                      <a:pt x="5" y="2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4" name="Freeform 724"/>
              <p:cNvSpPr>
                <a:spLocks/>
              </p:cNvSpPr>
              <p:nvPr/>
            </p:nvSpPr>
            <p:spPr bwMode="auto">
              <a:xfrm>
                <a:off x="17400836" y="6901941"/>
                <a:ext cx="299364" cy="289887"/>
              </a:xfrm>
              <a:custGeom>
                <a:avLst/>
                <a:gdLst>
                  <a:gd name="T0" fmla="*/ 32 w 32"/>
                  <a:gd name="T1" fmla="*/ 3 h 31"/>
                  <a:gd name="T2" fmla="*/ 29 w 32"/>
                  <a:gd name="T3" fmla="*/ 1 h 31"/>
                  <a:gd name="T4" fmla="*/ 27 w 32"/>
                  <a:gd name="T5" fmla="*/ 4 h 31"/>
                  <a:gd name="T6" fmla="*/ 25 w 32"/>
                  <a:gd name="T7" fmla="*/ 5 h 31"/>
                  <a:gd name="T8" fmla="*/ 20 w 32"/>
                  <a:gd name="T9" fmla="*/ 6 h 31"/>
                  <a:gd name="T10" fmla="*/ 20 w 32"/>
                  <a:gd name="T11" fmla="*/ 10 h 31"/>
                  <a:gd name="T12" fmla="*/ 13 w 32"/>
                  <a:gd name="T13" fmla="*/ 9 h 31"/>
                  <a:gd name="T14" fmla="*/ 10 w 32"/>
                  <a:gd name="T15" fmla="*/ 12 h 31"/>
                  <a:gd name="T16" fmla="*/ 0 w 32"/>
                  <a:gd name="T17" fmla="*/ 19 h 31"/>
                  <a:gd name="T18" fmla="*/ 6 w 32"/>
                  <a:gd name="T19" fmla="*/ 21 h 31"/>
                  <a:gd name="T20" fmla="*/ 5 w 32"/>
                  <a:gd name="T21" fmla="*/ 24 h 31"/>
                  <a:gd name="T22" fmla="*/ 6 w 32"/>
                  <a:gd name="T23" fmla="*/ 26 h 31"/>
                  <a:gd name="T24" fmla="*/ 3 w 32"/>
                  <a:gd name="T25" fmla="*/ 29 h 31"/>
                  <a:gd name="T26" fmla="*/ 5 w 32"/>
                  <a:gd name="T27" fmla="*/ 30 h 31"/>
                  <a:gd name="T28" fmla="*/ 5 w 32"/>
                  <a:gd name="T29" fmla="*/ 31 h 31"/>
                  <a:gd name="T30" fmla="*/ 9 w 32"/>
                  <a:gd name="T31" fmla="*/ 31 h 31"/>
                  <a:gd name="T32" fmla="*/ 12 w 32"/>
                  <a:gd name="T33" fmla="*/ 31 h 31"/>
                  <a:gd name="T34" fmla="*/ 14 w 32"/>
                  <a:gd name="T35" fmla="*/ 28 h 31"/>
                  <a:gd name="T36" fmla="*/ 21 w 32"/>
                  <a:gd name="T37" fmla="*/ 27 h 31"/>
                  <a:gd name="T38" fmla="*/ 16 w 32"/>
                  <a:gd name="T39" fmla="*/ 22 h 31"/>
                  <a:gd name="T40" fmla="*/ 20 w 32"/>
                  <a:gd name="T41" fmla="*/ 19 h 31"/>
                  <a:gd name="T42" fmla="*/ 27 w 32"/>
                  <a:gd name="T43" fmla="*/ 14 h 31"/>
                  <a:gd name="T44" fmla="*/ 27 w 32"/>
                  <a:gd name="T45" fmla="*/ 8 h 31"/>
                  <a:gd name="T46" fmla="*/ 32 w 32"/>
                  <a:gd name="T47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2" h="31">
                    <a:moveTo>
                      <a:pt x="32" y="3"/>
                    </a:moveTo>
                    <a:cubicBezTo>
                      <a:pt x="31" y="2"/>
                      <a:pt x="30" y="0"/>
                      <a:pt x="29" y="1"/>
                    </a:cubicBezTo>
                    <a:cubicBezTo>
                      <a:pt x="28" y="1"/>
                      <a:pt x="28" y="3"/>
                      <a:pt x="27" y="4"/>
                    </a:cubicBezTo>
                    <a:cubicBezTo>
                      <a:pt x="27" y="4"/>
                      <a:pt x="26" y="3"/>
                      <a:pt x="25" y="5"/>
                    </a:cubicBezTo>
                    <a:cubicBezTo>
                      <a:pt x="24" y="6"/>
                      <a:pt x="22" y="6"/>
                      <a:pt x="20" y="6"/>
                    </a:cubicBezTo>
                    <a:cubicBezTo>
                      <a:pt x="18" y="7"/>
                      <a:pt x="22" y="9"/>
                      <a:pt x="20" y="10"/>
                    </a:cubicBezTo>
                    <a:cubicBezTo>
                      <a:pt x="17" y="11"/>
                      <a:pt x="16" y="9"/>
                      <a:pt x="13" y="9"/>
                    </a:cubicBezTo>
                    <a:cubicBezTo>
                      <a:pt x="12" y="8"/>
                      <a:pt x="10" y="11"/>
                      <a:pt x="10" y="12"/>
                    </a:cubicBezTo>
                    <a:cubicBezTo>
                      <a:pt x="7" y="15"/>
                      <a:pt x="1" y="15"/>
                      <a:pt x="0" y="19"/>
                    </a:cubicBezTo>
                    <a:cubicBezTo>
                      <a:pt x="0" y="19"/>
                      <a:pt x="6" y="21"/>
                      <a:pt x="6" y="21"/>
                    </a:cubicBezTo>
                    <a:cubicBezTo>
                      <a:pt x="6" y="22"/>
                      <a:pt x="5" y="24"/>
                      <a:pt x="5" y="24"/>
                    </a:cubicBezTo>
                    <a:cubicBezTo>
                      <a:pt x="5" y="26"/>
                      <a:pt x="6" y="25"/>
                      <a:pt x="6" y="26"/>
                    </a:cubicBezTo>
                    <a:cubicBezTo>
                      <a:pt x="6" y="25"/>
                      <a:pt x="2" y="28"/>
                      <a:pt x="3" y="29"/>
                    </a:cubicBezTo>
                    <a:cubicBezTo>
                      <a:pt x="3" y="29"/>
                      <a:pt x="5" y="30"/>
                      <a:pt x="5" y="30"/>
                    </a:cubicBezTo>
                    <a:cubicBezTo>
                      <a:pt x="6" y="30"/>
                      <a:pt x="5" y="30"/>
                      <a:pt x="5" y="31"/>
                    </a:cubicBezTo>
                    <a:cubicBezTo>
                      <a:pt x="5" y="30"/>
                      <a:pt x="9" y="30"/>
                      <a:pt x="9" y="31"/>
                    </a:cubicBezTo>
                    <a:cubicBezTo>
                      <a:pt x="10" y="31"/>
                      <a:pt x="11" y="31"/>
                      <a:pt x="12" y="31"/>
                    </a:cubicBezTo>
                    <a:cubicBezTo>
                      <a:pt x="12" y="31"/>
                      <a:pt x="13" y="29"/>
                      <a:pt x="14" y="28"/>
                    </a:cubicBezTo>
                    <a:cubicBezTo>
                      <a:pt x="17" y="28"/>
                      <a:pt x="19" y="29"/>
                      <a:pt x="21" y="27"/>
                    </a:cubicBezTo>
                    <a:cubicBezTo>
                      <a:pt x="21" y="25"/>
                      <a:pt x="16" y="23"/>
                      <a:pt x="16" y="22"/>
                    </a:cubicBezTo>
                    <a:cubicBezTo>
                      <a:pt x="17" y="21"/>
                      <a:pt x="18" y="20"/>
                      <a:pt x="20" y="19"/>
                    </a:cubicBezTo>
                    <a:cubicBezTo>
                      <a:pt x="22" y="17"/>
                      <a:pt x="24" y="15"/>
                      <a:pt x="27" y="14"/>
                    </a:cubicBezTo>
                    <a:cubicBezTo>
                      <a:pt x="29" y="12"/>
                      <a:pt x="26" y="9"/>
                      <a:pt x="27" y="8"/>
                    </a:cubicBezTo>
                    <a:cubicBezTo>
                      <a:pt x="29" y="6"/>
                      <a:pt x="30" y="4"/>
                      <a:pt x="32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5" name="Freeform 725"/>
              <p:cNvSpPr>
                <a:spLocks/>
              </p:cNvSpPr>
              <p:nvPr/>
            </p:nvSpPr>
            <p:spPr bwMode="auto">
              <a:xfrm>
                <a:off x="11209749" y="6162893"/>
                <a:ext cx="222932" cy="232543"/>
              </a:xfrm>
              <a:custGeom>
                <a:avLst/>
                <a:gdLst>
                  <a:gd name="T0" fmla="*/ 21 w 24"/>
                  <a:gd name="T1" fmla="*/ 8 h 25"/>
                  <a:gd name="T2" fmla="*/ 18 w 24"/>
                  <a:gd name="T3" fmla="*/ 5 h 25"/>
                  <a:gd name="T4" fmla="*/ 15 w 24"/>
                  <a:gd name="T5" fmla="*/ 6 h 25"/>
                  <a:gd name="T6" fmla="*/ 16 w 24"/>
                  <a:gd name="T7" fmla="*/ 1 h 25"/>
                  <a:gd name="T8" fmla="*/ 10 w 24"/>
                  <a:gd name="T9" fmla="*/ 1 h 25"/>
                  <a:gd name="T10" fmla="*/ 10 w 24"/>
                  <a:gd name="T11" fmla="*/ 2 h 25"/>
                  <a:gd name="T12" fmla="*/ 9 w 24"/>
                  <a:gd name="T13" fmla="*/ 3 h 25"/>
                  <a:gd name="T14" fmla="*/ 11 w 24"/>
                  <a:gd name="T15" fmla="*/ 4 h 25"/>
                  <a:gd name="T16" fmla="*/ 9 w 24"/>
                  <a:gd name="T17" fmla="*/ 5 h 25"/>
                  <a:gd name="T18" fmla="*/ 2 w 24"/>
                  <a:gd name="T19" fmla="*/ 6 h 25"/>
                  <a:gd name="T20" fmla="*/ 3 w 24"/>
                  <a:gd name="T21" fmla="*/ 7 h 25"/>
                  <a:gd name="T22" fmla="*/ 2 w 24"/>
                  <a:gd name="T23" fmla="*/ 8 h 25"/>
                  <a:gd name="T24" fmla="*/ 2 w 24"/>
                  <a:gd name="T25" fmla="*/ 8 h 25"/>
                  <a:gd name="T26" fmla="*/ 1 w 24"/>
                  <a:gd name="T27" fmla="*/ 8 h 25"/>
                  <a:gd name="T28" fmla="*/ 3 w 24"/>
                  <a:gd name="T29" fmla="*/ 10 h 25"/>
                  <a:gd name="T30" fmla="*/ 6 w 24"/>
                  <a:gd name="T31" fmla="*/ 13 h 25"/>
                  <a:gd name="T32" fmla="*/ 5 w 24"/>
                  <a:gd name="T33" fmla="*/ 17 h 25"/>
                  <a:gd name="T34" fmla="*/ 1 w 24"/>
                  <a:gd name="T35" fmla="*/ 20 h 25"/>
                  <a:gd name="T36" fmla="*/ 3 w 24"/>
                  <a:gd name="T37" fmla="*/ 20 h 25"/>
                  <a:gd name="T38" fmla="*/ 0 w 24"/>
                  <a:gd name="T39" fmla="*/ 22 h 25"/>
                  <a:gd name="T40" fmla="*/ 3 w 24"/>
                  <a:gd name="T41" fmla="*/ 21 h 25"/>
                  <a:gd name="T42" fmla="*/ 2 w 24"/>
                  <a:gd name="T43" fmla="*/ 24 h 25"/>
                  <a:gd name="T44" fmla="*/ 4 w 24"/>
                  <a:gd name="T45" fmla="*/ 23 h 25"/>
                  <a:gd name="T46" fmla="*/ 4 w 24"/>
                  <a:gd name="T47" fmla="*/ 25 h 25"/>
                  <a:gd name="T48" fmla="*/ 8 w 24"/>
                  <a:gd name="T49" fmla="*/ 24 h 25"/>
                  <a:gd name="T50" fmla="*/ 17 w 24"/>
                  <a:gd name="T51" fmla="*/ 20 h 25"/>
                  <a:gd name="T52" fmla="*/ 22 w 24"/>
                  <a:gd name="T53" fmla="*/ 16 h 25"/>
                  <a:gd name="T54" fmla="*/ 21 w 24"/>
                  <a:gd name="T55" fmla="*/ 8 h 25"/>
                  <a:gd name="T56" fmla="*/ 21 w 24"/>
                  <a:gd name="T57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4" h="25">
                    <a:moveTo>
                      <a:pt x="21" y="8"/>
                    </a:moveTo>
                    <a:cubicBezTo>
                      <a:pt x="20" y="8"/>
                      <a:pt x="19" y="5"/>
                      <a:pt x="18" y="5"/>
                    </a:cubicBezTo>
                    <a:cubicBezTo>
                      <a:pt x="16" y="6"/>
                      <a:pt x="17" y="7"/>
                      <a:pt x="15" y="6"/>
                    </a:cubicBezTo>
                    <a:cubicBezTo>
                      <a:pt x="11" y="5"/>
                      <a:pt x="15" y="3"/>
                      <a:pt x="16" y="1"/>
                    </a:cubicBezTo>
                    <a:cubicBezTo>
                      <a:pt x="14" y="1"/>
                      <a:pt x="11" y="0"/>
                      <a:pt x="10" y="1"/>
                    </a:cubicBezTo>
                    <a:cubicBezTo>
                      <a:pt x="10" y="1"/>
                      <a:pt x="12" y="1"/>
                      <a:pt x="10" y="2"/>
                    </a:cubicBezTo>
                    <a:cubicBezTo>
                      <a:pt x="10" y="2"/>
                      <a:pt x="8" y="3"/>
                      <a:pt x="9" y="3"/>
                    </a:cubicBezTo>
                    <a:cubicBezTo>
                      <a:pt x="9" y="4"/>
                      <a:pt x="11" y="3"/>
                      <a:pt x="11" y="4"/>
                    </a:cubicBezTo>
                    <a:cubicBezTo>
                      <a:pt x="12" y="5"/>
                      <a:pt x="9" y="5"/>
                      <a:pt x="9" y="5"/>
                    </a:cubicBezTo>
                    <a:cubicBezTo>
                      <a:pt x="7" y="6"/>
                      <a:pt x="3" y="5"/>
                      <a:pt x="2" y="6"/>
                    </a:cubicBezTo>
                    <a:cubicBezTo>
                      <a:pt x="2" y="6"/>
                      <a:pt x="3" y="6"/>
                      <a:pt x="3" y="7"/>
                    </a:cubicBezTo>
                    <a:cubicBezTo>
                      <a:pt x="3" y="7"/>
                      <a:pt x="1" y="7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1" y="8"/>
                      <a:pt x="1" y="8"/>
                    </a:cubicBezTo>
                    <a:cubicBezTo>
                      <a:pt x="1" y="9"/>
                      <a:pt x="5" y="9"/>
                      <a:pt x="3" y="10"/>
                    </a:cubicBezTo>
                    <a:cubicBezTo>
                      <a:pt x="0" y="12"/>
                      <a:pt x="4" y="13"/>
                      <a:pt x="6" y="13"/>
                    </a:cubicBezTo>
                    <a:cubicBezTo>
                      <a:pt x="7" y="13"/>
                      <a:pt x="5" y="16"/>
                      <a:pt x="5" y="17"/>
                    </a:cubicBezTo>
                    <a:cubicBezTo>
                      <a:pt x="4" y="17"/>
                      <a:pt x="2" y="21"/>
                      <a:pt x="1" y="20"/>
                    </a:cubicBezTo>
                    <a:cubicBezTo>
                      <a:pt x="1" y="20"/>
                      <a:pt x="3" y="20"/>
                      <a:pt x="3" y="20"/>
                    </a:cubicBezTo>
                    <a:cubicBezTo>
                      <a:pt x="2" y="21"/>
                      <a:pt x="1" y="20"/>
                      <a:pt x="0" y="22"/>
                    </a:cubicBezTo>
                    <a:cubicBezTo>
                      <a:pt x="0" y="22"/>
                      <a:pt x="3" y="21"/>
                      <a:pt x="3" y="21"/>
                    </a:cubicBezTo>
                    <a:cubicBezTo>
                      <a:pt x="3" y="21"/>
                      <a:pt x="2" y="23"/>
                      <a:pt x="2" y="24"/>
                    </a:cubicBezTo>
                    <a:cubicBezTo>
                      <a:pt x="2" y="24"/>
                      <a:pt x="4" y="23"/>
                      <a:pt x="4" y="23"/>
                    </a:cubicBezTo>
                    <a:cubicBezTo>
                      <a:pt x="4" y="23"/>
                      <a:pt x="4" y="24"/>
                      <a:pt x="4" y="25"/>
                    </a:cubicBezTo>
                    <a:cubicBezTo>
                      <a:pt x="5" y="25"/>
                      <a:pt x="7" y="24"/>
                      <a:pt x="8" y="24"/>
                    </a:cubicBezTo>
                    <a:cubicBezTo>
                      <a:pt x="11" y="23"/>
                      <a:pt x="14" y="20"/>
                      <a:pt x="17" y="20"/>
                    </a:cubicBezTo>
                    <a:cubicBezTo>
                      <a:pt x="21" y="20"/>
                      <a:pt x="20" y="19"/>
                      <a:pt x="22" y="16"/>
                    </a:cubicBezTo>
                    <a:cubicBezTo>
                      <a:pt x="24" y="13"/>
                      <a:pt x="21" y="11"/>
                      <a:pt x="21" y="8"/>
                    </a:cubicBezTo>
                    <a:cubicBezTo>
                      <a:pt x="20" y="8"/>
                      <a:pt x="21" y="9"/>
                      <a:pt x="21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6" name="Freeform 726"/>
              <p:cNvSpPr>
                <a:spLocks/>
              </p:cNvSpPr>
              <p:nvPr/>
            </p:nvSpPr>
            <p:spPr bwMode="auto">
              <a:xfrm>
                <a:off x="11321211" y="6153340"/>
                <a:ext cx="149682" cy="92380"/>
              </a:xfrm>
              <a:custGeom>
                <a:avLst/>
                <a:gdLst>
                  <a:gd name="T0" fmla="*/ 1 w 16"/>
                  <a:gd name="T1" fmla="*/ 6 h 10"/>
                  <a:gd name="T2" fmla="*/ 4 w 16"/>
                  <a:gd name="T3" fmla="*/ 8 h 10"/>
                  <a:gd name="T4" fmla="*/ 5 w 16"/>
                  <a:gd name="T5" fmla="*/ 7 h 10"/>
                  <a:gd name="T6" fmla="*/ 8 w 16"/>
                  <a:gd name="T7" fmla="*/ 8 h 10"/>
                  <a:gd name="T8" fmla="*/ 11 w 16"/>
                  <a:gd name="T9" fmla="*/ 4 h 10"/>
                  <a:gd name="T10" fmla="*/ 11 w 16"/>
                  <a:gd name="T11" fmla="*/ 2 h 10"/>
                  <a:gd name="T12" fmla="*/ 7 w 16"/>
                  <a:gd name="T13" fmla="*/ 1 h 10"/>
                  <a:gd name="T14" fmla="*/ 4 w 16"/>
                  <a:gd name="T15" fmla="*/ 2 h 10"/>
                  <a:gd name="T16" fmla="*/ 1 w 16"/>
                  <a:gd name="T17" fmla="*/ 6 h 10"/>
                  <a:gd name="T18" fmla="*/ 1 w 16"/>
                  <a:gd name="T19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0">
                    <a:moveTo>
                      <a:pt x="1" y="6"/>
                    </a:moveTo>
                    <a:cubicBezTo>
                      <a:pt x="0" y="7"/>
                      <a:pt x="3" y="8"/>
                      <a:pt x="4" y="8"/>
                    </a:cubicBezTo>
                    <a:cubicBezTo>
                      <a:pt x="4" y="8"/>
                      <a:pt x="5" y="7"/>
                      <a:pt x="5" y="7"/>
                    </a:cubicBezTo>
                    <a:cubicBezTo>
                      <a:pt x="6" y="6"/>
                      <a:pt x="7" y="7"/>
                      <a:pt x="8" y="8"/>
                    </a:cubicBezTo>
                    <a:cubicBezTo>
                      <a:pt x="10" y="10"/>
                      <a:pt x="16" y="5"/>
                      <a:pt x="11" y="4"/>
                    </a:cubicBezTo>
                    <a:cubicBezTo>
                      <a:pt x="12" y="4"/>
                      <a:pt x="11" y="2"/>
                      <a:pt x="11" y="2"/>
                    </a:cubicBezTo>
                    <a:cubicBezTo>
                      <a:pt x="10" y="0"/>
                      <a:pt x="9" y="0"/>
                      <a:pt x="7" y="1"/>
                    </a:cubicBezTo>
                    <a:cubicBezTo>
                      <a:pt x="6" y="1"/>
                      <a:pt x="4" y="1"/>
                      <a:pt x="4" y="2"/>
                    </a:cubicBezTo>
                    <a:cubicBezTo>
                      <a:pt x="3" y="3"/>
                      <a:pt x="1" y="4"/>
                      <a:pt x="1" y="6"/>
                    </a:cubicBezTo>
                    <a:cubicBezTo>
                      <a:pt x="1" y="6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7" name="Freeform 727"/>
              <p:cNvSpPr>
                <a:spLocks/>
              </p:cNvSpPr>
              <p:nvPr/>
            </p:nvSpPr>
            <p:spPr bwMode="auto">
              <a:xfrm>
                <a:off x="11267072" y="6854158"/>
                <a:ext cx="585987" cy="430050"/>
              </a:xfrm>
              <a:custGeom>
                <a:avLst/>
                <a:gdLst>
                  <a:gd name="T0" fmla="*/ 58 w 63"/>
                  <a:gd name="T1" fmla="*/ 8 h 46"/>
                  <a:gd name="T2" fmla="*/ 52 w 63"/>
                  <a:gd name="T3" fmla="*/ 6 h 46"/>
                  <a:gd name="T4" fmla="*/ 49 w 63"/>
                  <a:gd name="T5" fmla="*/ 6 h 46"/>
                  <a:gd name="T6" fmla="*/ 45 w 63"/>
                  <a:gd name="T7" fmla="*/ 6 h 46"/>
                  <a:gd name="T8" fmla="*/ 40 w 63"/>
                  <a:gd name="T9" fmla="*/ 4 h 46"/>
                  <a:gd name="T10" fmla="*/ 38 w 63"/>
                  <a:gd name="T11" fmla="*/ 2 h 46"/>
                  <a:gd name="T12" fmla="*/ 35 w 63"/>
                  <a:gd name="T13" fmla="*/ 2 h 46"/>
                  <a:gd name="T14" fmla="*/ 31 w 63"/>
                  <a:gd name="T15" fmla="*/ 2 h 46"/>
                  <a:gd name="T16" fmla="*/ 27 w 63"/>
                  <a:gd name="T17" fmla="*/ 2 h 46"/>
                  <a:gd name="T18" fmla="*/ 17 w 63"/>
                  <a:gd name="T19" fmla="*/ 1 h 46"/>
                  <a:gd name="T20" fmla="*/ 8 w 63"/>
                  <a:gd name="T21" fmla="*/ 0 h 46"/>
                  <a:gd name="T22" fmla="*/ 2 w 63"/>
                  <a:gd name="T23" fmla="*/ 3 h 46"/>
                  <a:gd name="T24" fmla="*/ 2 w 63"/>
                  <a:gd name="T25" fmla="*/ 6 h 46"/>
                  <a:gd name="T26" fmla="*/ 2 w 63"/>
                  <a:gd name="T27" fmla="*/ 11 h 46"/>
                  <a:gd name="T28" fmla="*/ 5 w 63"/>
                  <a:gd name="T29" fmla="*/ 10 h 46"/>
                  <a:gd name="T30" fmla="*/ 7 w 63"/>
                  <a:gd name="T31" fmla="*/ 12 h 46"/>
                  <a:gd name="T32" fmla="*/ 12 w 63"/>
                  <a:gd name="T33" fmla="*/ 11 h 46"/>
                  <a:gd name="T34" fmla="*/ 14 w 63"/>
                  <a:gd name="T35" fmla="*/ 14 h 46"/>
                  <a:gd name="T36" fmla="*/ 13 w 63"/>
                  <a:gd name="T37" fmla="*/ 20 h 46"/>
                  <a:gd name="T38" fmla="*/ 12 w 63"/>
                  <a:gd name="T39" fmla="*/ 25 h 46"/>
                  <a:gd name="T40" fmla="*/ 12 w 63"/>
                  <a:gd name="T41" fmla="*/ 28 h 46"/>
                  <a:gd name="T42" fmla="*/ 10 w 63"/>
                  <a:gd name="T43" fmla="*/ 33 h 46"/>
                  <a:gd name="T44" fmla="*/ 10 w 63"/>
                  <a:gd name="T45" fmla="*/ 38 h 46"/>
                  <a:gd name="T46" fmla="*/ 17 w 63"/>
                  <a:gd name="T47" fmla="*/ 44 h 46"/>
                  <a:gd name="T48" fmla="*/ 20 w 63"/>
                  <a:gd name="T49" fmla="*/ 45 h 46"/>
                  <a:gd name="T50" fmla="*/ 21 w 63"/>
                  <a:gd name="T51" fmla="*/ 43 h 46"/>
                  <a:gd name="T52" fmla="*/ 24 w 63"/>
                  <a:gd name="T53" fmla="*/ 42 h 46"/>
                  <a:gd name="T54" fmla="*/ 36 w 63"/>
                  <a:gd name="T55" fmla="*/ 41 h 46"/>
                  <a:gd name="T56" fmla="*/ 39 w 63"/>
                  <a:gd name="T57" fmla="*/ 38 h 46"/>
                  <a:gd name="T58" fmla="*/ 43 w 63"/>
                  <a:gd name="T59" fmla="*/ 35 h 46"/>
                  <a:gd name="T60" fmla="*/ 47 w 63"/>
                  <a:gd name="T61" fmla="*/ 30 h 46"/>
                  <a:gd name="T62" fmla="*/ 45 w 63"/>
                  <a:gd name="T63" fmla="*/ 26 h 46"/>
                  <a:gd name="T64" fmla="*/ 48 w 63"/>
                  <a:gd name="T65" fmla="*/ 21 h 46"/>
                  <a:gd name="T66" fmla="*/ 50 w 63"/>
                  <a:gd name="T67" fmla="*/ 19 h 46"/>
                  <a:gd name="T68" fmla="*/ 51 w 63"/>
                  <a:gd name="T69" fmla="*/ 17 h 46"/>
                  <a:gd name="T70" fmla="*/ 60 w 63"/>
                  <a:gd name="T71" fmla="*/ 13 h 46"/>
                  <a:gd name="T72" fmla="*/ 63 w 63"/>
                  <a:gd name="T73" fmla="*/ 9 h 46"/>
                  <a:gd name="T74" fmla="*/ 58 w 63"/>
                  <a:gd name="T75" fmla="*/ 8 h 46"/>
                  <a:gd name="T76" fmla="*/ 58 w 63"/>
                  <a:gd name="T77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63" h="46">
                    <a:moveTo>
                      <a:pt x="58" y="8"/>
                    </a:moveTo>
                    <a:cubicBezTo>
                      <a:pt x="55" y="8"/>
                      <a:pt x="54" y="7"/>
                      <a:pt x="52" y="6"/>
                    </a:cubicBezTo>
                    <a:cubicBezTo>
                      <a:pt x="51" y="5"/>
                      <a:pt x="50" y="6"/>
                      <a:pt x="49" y="6"/>
                    </a:cubicBezTo>
                    <a:cubicBezTo>
                      <a:pt x="48" y="6"/>
                      <a:pt x="46" y="6"/>
                      <a:pt x="45" y="6"/>
                    </a:cubicBezTo>
                    <a:cubicBezTo>
                      <a:pt x="43" y="5"/>
                      <a:pt x="41" y="4"/>
                      <a:pt x="40" y="4"/>
                    </a:cubicBezTo>
                    <a:cubicBezTo>
                      <a:pt x="39" y="3"/>
                      <a:pt x="39" y="3"/>
                      <a:pt x="38" y="2"/>
                    </a:cubicBezTo>
                    <a:cubicBezTo>
                      <a:pt x="37" y="3"/>
                      <a:pt x="36" y="2"/>
                      <a:pt x="35" y="2"/>
                    </a:cubicBezTo>
                    <a:cubicBezTo>
                      <a:pt x="33" y="1"/>
                      <a:pt x="32" y="2"/>
                      <a:pt x="31" y="2"/>
                    </a:cubicBezTo>
                    <a:cubicBezTo>
                      <a:pt x="29" y="2"/>
                      <a:pt x="28" y="2"/>
                      <a:pt x="27" y="2"/>
                    </a:cubicBezTo>
                    <a:cubicBezTo>
                      <a:pt x="24" y="2"/>
                      <a:pt x="21" y="1"/>
                      <a:pt x="17" y="1"/>
                    </a:cubicBezTo>
                    <a:cubicBezTo>
                      <a:pt x="15" y="1"/>
                      <a:pt x="11" y="0"/>
                      <a:pt x="8" y="0"/>
                    </a:cubicBezTo>
                    <a:cubicBezTo>
                      <a:pt x="7" y="1"/>
                      <a:pt x="4" y="2"/>
                      <a:pt x="2" y="3"/>
                    </a:cubicBezTo>
                    <a:cubicBezTo>
                      <a:pt x="0" y="4"/>
                      <a:pt x="1" y="5"/>
                      <a:pt x="2" y="6"/>
                    </a:cubicBezTo>
                    <a:cubicBezTo>
                      <a:pt x="2" y="8"/>
                      <a:pt x="2" y="9"/>
                      <a:pt x="2" y="11"/>
                    </a:cubicBezTo>
                    <a:cubicBezTo>
                      <a:pt x="3" y="11"/>
                      <a:pt x="5" y="10"/>
                      <a:pt x="5" y="10"/>
                    </a:cubicBezTo>
                    <a:cubicBezTo>
                      <a:pt x="6" y="10"/>
                      <a:pt x="5" y="12"/>
                      <a:pt x="7" y="12"/>
                    </a:cubicBezTo>
                    <a:cubicBezTo>
                      <a:pt x="9" y="12"/>
                      <a:pt x="10" y="11"/>
                      <a:pt x="12" y="11"/>
                    </a:cubicBezTo>
                    <a:cubicBezTo>
                      <a:pt x="14" y="10"/>
                      <a:pt x="16" y="13"/>
                      <a:pt x="14" y="14"/>
                    </a:cubicBezTo>
                    <a:cubicBezTo>
                      <a:pt x="12" y="16"/>
                      <a:pt x="13" y="17"/>
                      <a:pt x="13" y="20"/>
                    </a:cubicBezTo>
                    <a:cubicBezTo>
                      <a:pt x="12" y="21"/>
                      <a:pt x="13" y="24"/>
                      <a:pt x="12" y="25"/>
                    </a:cubicBezTo>
                    <a:cubicBezTo>
                      <a:pt x="9" y="25"/>
                      <a:pt x="10" y="26"/>
                      <a:pt x="12" y="28"/>
                    </a:cubicBezTo>
                    <a:cubicBezTo>
                      <a:pt x="13" y="29"/>
                      <a:pt x="10" y="31"/>
                      <a:pt x="10" y="33"/>
                    </a:cubicBezTo>
                    <a:cubicBezTo>
                      <a:pt x="12" y="35"/>
                      <a:pt x="10" y="36"/>
                      <a:pt x="10" y="38"/>
                    </a:cubicBezTo>
                    <a:cubicBezTo>
                      <a:pt x="13" y="37"/>
                      <a:pt x="15" y="42"/>
                      <a:pt x="17" y="44"/>
                    </a:cubicBezTo>
                    <a:cubicBezTo>
                      <a:pt x="17" y="45"/>
                      <a:pt x="19" y="46"/>
                      <a:pt x="20" y="45"/>
                    </a:cubicBezTo>
                    <a:cubicBezTo>
                      <a:pt x="20" y="45"/>
                      <a:pt x="21" y="44"/>
                      <a:pt x="21" y="43"/>
                    </a:cubicBezTo>
                    <a:cubicBezTo>
                      <a:pt x="22" y="43"/>
                      <a:pt x="24" y="42"/>
                      <a:pt x="24" y="42"/>
                    </a:cubicBezTo>
                    <a:cubicBezTo>
                      <a:pt x="28" y="41"/>
                      <a:pt x="32" y="42"/>
                      <a:pt x="36" y="41"/>
                    </a:cubicBezTo>
                    <a:cubicBezTo>
                      <a:pt x="37" y="40"/>
                      <a:pt x="37" y="39"/>
                      <a:pt x="39" y="38"/>
                    </a:cubicBezTo>
                    <a:cubicBezTo>
                      <a:pt x="41" y="37"/>
                      <a:pt x="42" y="36"/>
                      <a:pt x="43" y="35"/>
                    </a:cubicBezTo>
                    <a:cubicBezTo>
                      <a:pt x="44" y="32"/>
                      <a:pt x="45" y="31"/>
                      <a:pt x="47" y="30"/>
                    </a:cubicBezTo>
                    <a:cubicBezTo>
                      <a:pt x="48" y="29"/>
                      <a:pt x="46" y="27"/>
                      <a:pt x="45" y="26"/>
                    </a:cubicBezTo>
                    <a:cubicBezTo>
                      <a:pt x="45" y="25"/>
                      <a:pt x="47" y="22"/>
                      <a:pt x="48" y="21"/>
                    </a:cubicBezTo>
                    <a:cubicBezTo>
                      <a:pt x="48" y="21"/>
                      <a:pt x="49" y="20"/>
                      <a:pt x="50" y="19"/>
                    </a:cubicBezTo>
                    <a:cubicBezTo>
                      <a:pt x="50" y="19"/>
                      <a:pt x="50" y="17"/>
                      <a:pt x="51" y="17"/>
                    </a:cubicBezTo>
                    <a:cubicBezTo>
                      <a:pt x="54" y="15"/>
                      <a:pt x="57" y="14"/>
                      <a:pt x="60" y="13"/>
                    </a:cubicBezTo>
                    <a:cubicBezTo>
                      <a:pt x="61" y="12"/>
                      <a:pt x="63" y="11"/>
                      <a:pt x="63" y="9"/>
                    </a:cubicBezTo>
                    <a:cubicBezTo>
                      <a:pt x="62" y="7"/>
                      <a:pt x="60" y="9"/>
                      <a:pt x="58" y="8"/>
                    </a:cubicBezTo>
                    <a:cubicBezTo>
                      <a:pt x="55" y="8"/>
                      <a:pt x="60" y="9"/>
                      <a:pt x="58" y="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8" name="Freeform 728"/>
              <p:cNvSpPr>
                <a:spLocks/>
              </p:cNvSpPr>
              <p:nvPr/>
            </p:nvSpPr>
            <p:spPr bwMode="auto">
              <a:xfrm>
                <a:off x="11267072" y="6946541"/>
                <a:ext cx="149682" cy="283516"/>
              </a:xfrm>
              <a:custGeom>
                <a:avLst/>
                <a:gdLst>
                  <a:gd name="T0" fmla="*/ 11 w 16"/>
                  <a:gd name="T1" fmla="*/ 25 h 30"/>
                  <a:gd name="T2" fmla="*/ 11 w 16"/>
                  <a:gd name="T3" fmla="*/ 21 h 30"/>
                  <a:gd name="T4" fmla="*/ 10 w 16"/>
                  <a:gd name="T5" fmla="*/ 16 h 30"/>
                  <a:gd name="T6" fmla="*/ 12 w 16"/>
                  <a:gd name="T7" fmla="*/ 14 h 30"/>
                  <a:gd name="T8" fmla="*/ 13 w 16"/>
                  <a:gd name="T9" fmla="*/ 9 h 30"/>
                  <a:gd name="T10" fmla="*/ 14 w 16"/>
                  <a:gd name="T11" fmla="*/ 4 h 30"/>
                  <a:gd name="T12" fmla="*/ 12 w 16"/>
                  <a:gd name="T13" fmla="*/ 1 h 30"/>
                  <a:gd name="T14" fmla="*/ 7 w 16"/>
                  <a:gd name="T15" fmla="*/ 2 h 30"/>
                  <a:gd name="T16" fmla="*/ 5 w 16"/>
                  <a:gd name="T17" fmla="*/ 0 h 30"/>
                  <a:gd name="T18" fmla="*/ 4 w 16"/>
                  <a:gd name="T19" fmla="*/ 0 h 30"/>
                  <a:gd name="T20" fmla="*/ 3 w 16"/>
                  <a:gd name="T21" fmla="*/ 4 h 30"/>
                  <a:gd name="T22" fmla="*/ 3 w 16"/>
                  <a:gd name="T23" fmla="*/ 8 h 30"/>
                  <a:gd name="T24" fmla="*/ 2 w 16"/>
                  <a:gd name="T25" fmla="*/ 13 h 30"/>
                  <a:gd name="T26" fmla="*/ 0 w 16"/>
                  <a:gd name="T27" fmla="*/ 20 h 30"/>
                  <a:gd name="T28" fmla="*/ 2 w 16"/>
                  <a:gd name="T29" fmla="*/ 22 h 30"/>
                  <a:gd name="T30" fmla="*/ 2 w 16"/>
                  <a:gd name="T31" fmla="*/ 28 h 30"/>
                  <a:gd name="T32" fmla="*/ 6 w 16"/>
                  <a:gd name="T33" fmla="*/ 30 h 30"/>
                  <a:gd name="T34" fmla="*/ 11 w 16"/>
                  <a:gd name="T35" fmla="*/ 25 h 30"/>
                  <a:gd name="T36" fmla="*/ 11 w 16"/>
                  <a:gd name="T37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6" h="30">
                    <a:moveTo>
                      <a:pt x="11" y="25"/>
                    </a:moveTo>
                    <a:cubicBezTo>
                      <a:pt x="12" y="23"/>
                      <a:pt x="10" y="22"/>
                      <a:pt x="11" y="21"/>
                    </a:cubicBezTo>
                    <a:cubicBezTo>
                      <a:pt x="12" y="18"/>
                      <a:pt x="12" y="18"/>
                      <a:pt x="10" y="16"/>
                    </a:cubicBezTo>
                    <a:cubicBezTo>
                      <a:pt x="9" y="14"/>
                      <a:pt x="11" y="15"/>
                      <a:pt x="12" y="14"/>
                    </a:cubicBezTo>
                    <a:cubicBezTo>
                      <a:pt x="13" y="13"/>
                      <a:pt x="13" y="10"/>
                      <a:pt x="13" y="9"/>
                    </a:cubicBezTo>
                    <a:cubicBezTo>
                      <a:pt x="13" y="6"/>
                      <a:pt x="12" y="6"/>
                      <a:pt x="14" y="4"/>
                    </a:cubicBezTo>
                    <a:cubicBezTo>
                      <a:pt x="16" y="3"/>
                      <a:pt x="14" y="0"/>
                      <a:pt x="12" y="1"/>
                    </a:cubicBezTo>
                    <a:cubicBezTo>
                      <a:pt x="10" y="1"/>
                      <a:pt x="9" y="2"/>
                      <a:pt x="7" y="2"/>
                    </a:cubicBezTo>
                    <a:cubicBezTo>
                      <a:pt x="5" y="2"/>
                      <a:pt x="6" y="0"/>
                      <a:pt x="5" y="0"/>
                    </a:cubicBezTo>
                    <a:cubicBezTo>
                      <a:pt x="6" y="0"/>
                      <a:pt x="3" y="0"/>
                      <a:pt x="4" y="0"/>
                    </a:cubicBezTo>
                    <a:cubicBezTo>
                      <a:pt x="2" y="1"/>
                      <a:pt x="3" y="2"/>
                      <a:pt x="3" y="4"/>
                    </a:cubicBezTo>
                    <a:cubicBezTo>
                      <a:pt x="3" y="5"/>
                      <a:pt x="3" y="7"/>
                      <a:pt x="3" y="8"/>
                    </a:cubicBezTo>
                    <a:cubicBezTo>
                      <a:pt x="2" y="10"/>
                      <a:pt x="2" y="12"/>
                      <a:pt x="2" y="13"/>
                    </a:cubicBezTo>
                    <a:cubicBezTo>
                      <a:pt x="1" y="16"/>
                      <a:pt x="0" y="17"/>
                      <a:pt x="0" y="20"/>
                    </a:cubicBezTo>
                    <a:cubicBezTo>
                      <a:pt x="1" y="21"/>
                      <a:pt x="2" y="20"/>
                      <a:pt x="2" y="22"/>
                    </a:cubicBezTo>
                    <a:cubicBezTo>
                      <a:pt x="3" y="23"/>
                      <a:pt x="2" y="26"/>
                      <a:pt x="2" y="28"/>
                    </a:cubicBezTo>
                    <a:cubicBezTo>
                      <a:pt x="2" y="30"/>
                      <a:pt x="4" y="30"/>
                      <a:pt x="6" y="30"/>
                    </a:cubicBezTo>
                    <a:cubicBezTo>
                      <a:pt x="10" y="30"/>
                      <a:pt x="9" y="27"/>
                      <a:pt x="11" y="25"/>
                    </a:cubicBezTo>
                    <a:cubicBezTo>
                      <a:pt x="12" y="23"/>
                      <a:pt x="10" y="26"/>
                      <a:pt x="11" y="2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69" name="Freeform 729"/>
              <p:cNvSpPr>
                <a:spLocks/>
              </p:cNvSpPr>
              <p:nvPr/>
            </p:nvSpPr>
            <p:spPr bwMode="auto">
              <a:xfrm>
                <a:off x="13069621" y="9510902"/>
                <a:ext cx="493633" cy="825058"/>
              </a:xfrm>
              <a:custGeom>
                <a:avLst/>
                <a:gdLst>
                  <a:gd name="T0" fmla="*/ 52 w 53"/>
                  <a:gd name="T1" fmla="*/ 23 h 88"/>
                  <a:gd name="T2" fmla="*/ 50 w 53"/>
                  <a:gd name="T3" fmla="*/ 3 h 88"/>
                  <a:gd name="T4" fmla="*/ 46 w 53"/>
                  <a:gd name="T5" fmla="*/ 3 h 88"/>
                  <a:gd name="T6" fmla="*/ 41 w 53"/>
                  <a:gd name="T7" fmla="*/ 6 h 88"/>
                  <a:gd name="T8" fmla="*/ 38 w 53"/>
                  <a:gd name="T9" fmla="*/ 7 h 88"/>
                  <a:gd name="T10" fmla="*/ 32 w 53"/>
                  <a:gd name="T11" fmla="*/ 7 h 88"/>
                  <a:gd name="T12" fmla="*/ 28 w 53"/>
                  <a:gd name="T13" fmla="*/ 7 h 88"/>
                  <a:gd name="T14" fmla="*/ 23 w 53"/>
                  <a:gd name="T15" fmla="*/ 7 h 88"/>
                  <a:gd name="T16" fmla="*/ 24 w 53"/>
                  <a:gd name="T17" fmla="*/ 18 h 88"/>
                  <a:gd name="T18" fmla="*/ 25 w 53"/>
                  <a:gd name="T19" fmla="*/ 20 h 88"/>
                  <a:gd name="T20" fmla="*/ 27 w 53"/>
                  <a:gd name="T21" fmla="*/ 22 h 88"/>
                  <a:gd name="T22" fmla="*/ 27 w 53"/>
                  <a:gd name="T23" fmla="*/ 28 h 88"/>
                  <a:gd name="T24" fmla="*/ 25 w 53"/>
                  <a:gd name="T25" fmla="*/ 31 h 88"/>
                  <a:gd name="T26" fmla="*/ 24 w 53"/>
                  <a:gd name="T27" fmla="*/ 35 h 88"/>
                  <a:gd name="T28" fmla="*/ 20 w 53"/>
                  <a:gd name="T29" fmla="*/ 31 h 88"/>
                  <a:gd name="T30" fmla="*/ 21 w 53"/>
                  <a:gd name="T31" fmla="*/ 25 h 88"/>
                  <a:gd name="T32" fmla="*/ 16 w 53"/>
                  <a:gd name="T33" fmla="*/ 22 h 88"/>
                  <a:gd name="T34" fmla="*/ 13 w 53"/>
                  <a:gd name="T35" fmla="*/ 20 h 88"/>
                  <a:gd name="T36" fmla="*/ 2 w 53"/>
                  <a:gd name="T37" fmla="*/ 24 h 88"/>
                  <a:gd name="T38" fmla="*/ 0 w 53"/>
                  <a:gd name="T39" fmla="*/ 26 h 88"/>
                  <a:gd name="T40" fmla="*/ 1 w 53"/>
                  <a:gd name="T41" fmla="*/ 30 h 88"/>
                  <a:gd name="T42" fmla="*/ 12 w 53"/>
                  <a:gd name="T43" fmla="*/ 35 h 88"/>
                  <a:gd name="T44" fmla="*/ 13 w 53"/>
                  <a:gd name="T45" fmla="*/ 44 h 88"/>
                  <a:gd name="T46" fmla="*/ 12 w 53"/>
                  <a:gd name="T47" fmla="*/ 52 h 88"/>
                  <a:gd name="T48" fmla="*/ 6 w 53"/>
                  <a:gd name="T49" fmla="*/ 62 h 88"/>
                  <a:gd name="T50" fmla="*/ 6 w 53"/>
                  <a:gd name="T51" fmla="*/ 69 h 88"/>
                  <a:gd name="T52" fmla="*/ 8 w 53"/>
                  <a:gd name="T53" fmla="*/ 78 h 88"/>
                  <a:gd name="T54" fmla="*/ 9 w 53"/>
                  <a:gd name="T55" fmla="*/ 87 h 88"/>
                  <a:gd name="T56" fmla="*/ 12 w 53"/>
                  <a:gd name="T57" fmla="*/ 86 h 88"/>
                  <a:gd name="T58" fmla="*/ 13 w 53"/>
                  <a:gd name="T59" fmla="*/ 83 h 88"/>
                  <a:gd name="T60" fmla="*/ 11 w 53"/>
                  <a:gd name="T61" fmla="*/ 83 h 88"/>
                  <a:gd name="T62" fmla="*/ 16 w 53"/>
                  <a:gd name="T63" fmla="*/ 77 h 88"/>
                  <a:gd name="T64" fmla="*/ 25 w 53"/>
                  <a:gd name="T65" fmla="*/ 72 h 88"/>
                  <a:gd name="T66" fmla="*/ 25 w 53"/>
                  <a:gd name="T67" fmla="*/ 64 h 88"/>
                  <a:gd name="T68" fmla="*/ 21 w 53"/>
                  <a:gd name="T69" fmla="*/ 48 h 88"/>
                  <a:gd name="T70" fmla="*/ 24 w 53"/>
                  <a:gd name="T71" fmla="*/ 48 h 88"/>
                  <a:gd name="T72" fmla="*/ 29 w 53"/>
                  <a:gd name="T73" fmla="*/ 44 h 88"/>
                  <a:gd name="T74" fmla="*/ 35 w 53"/>
                  <a:gd name="T75" fmla="*/ 38 h 88"/>
                  <a:gd name="T76" fmla="*/ 40 w 53"/>
                  <a:gd name="T77" fmla="*/ 36 h 88"/>
                  <a:gd name="T78" fmla="*/ 46 w 53"/>
                  <a:gd name="T79" fmla="*/ 32 h 88"/>
                  <a:gd name="T80" fmla="*/ 52 w 53"/>
                  <a:gd name="T81" fmla="*/ 23 h 88"/>
                  <a:gd name="T82" fmla="*/ 52 w 53"/>
                  <a:gd name="T83" fmla="*/ 2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3" h="88">
                    <a:moveTo>
                      <a:pt x="52" y="23"/>
                    </a:moveTo>
                    <a:cubicBezTo>
                      <a:pt x="49" y="17"/>
                      <a:pt x="50" y="9"/>
                      <a:pt x="50" y="3"/>
                    </a:cubicBezTo>
                    <a:cubicBezTo>
                      <a:pt x="50" y="0"/>
                      <a:pt x="48" y="2"/>
                      <a:pt x="46" y="3"/>
                    </a:cubicBezTo>
                    <a:cubicBezTo>
                      <a:pt x="45" y="4"/>
                      <a:pt x="43" y="6"/>
                      <a:pt x="41" y="6"/>
                    </a:cubicBezTo>
                    <a:cubicBezTo>
                      <a:pt x="40" y="6"/>
                      <a:pt x="38" y="5"/>
                      <a:pt x="38" y="7"/>
                    </a:cubicBezTo>
                    <a:cubicBezTo>
                      <a:pt x="36" y="10"/>
                      <a:pt x="34" y="7"/>
                      <a:pt x="32" y="7"/>
                    </a:cubicBezTo>
                    <a:cubicBezTo>
                      <a:pt x="30" y="7"/>
                      <a:pt x="30" y="9"/>
                      <a:pt x="28" y="7"/>
                    </a:cubicBezTo>
                    <a:cubicBezTo>
                      <a:pt x="27" y="7"/>
                      <a:pt x="24" y="7"/>
                      <a:pt x="23" y="7"/>
                    </a:cubicBezTo>
                    <a:cubicBezTo>
                      <a:pt x="20" y="7"/>
                      <a:pt x="21" y="16"/>
                      <a:pt x="24" y="18"/>
                    </a:cubicBezTo>
                    <a:cubicBezTo>
                      <a:pt x="24" y="18"/>
                      <a:pt x="24" y="20"/>
                      <a:pt x="25" y="20"/>
                    </a:cubicBezTo>
                    <a:cubicBezTo>
                      <a:pt x="25" y="21"/>
                      <a:pt x="26" y="21"/>
                      <a:pt x="27" y="22"/>
                    </a:cubicBezTo>
                    <a:cubicBezTo>
                      <a:pt x="27" y="24"/>
                      <a:pt x="27" y="27"/>
                      <a:pt x="27" y="28"/>
                    </a:cubicBezTo>
                    <a:cubicBezTo>
                      <a:pt x="27" y="30"/>
                      <a:pt x="28" y="31"/>
                      <a:pt x="25" y="31"/>
                    </a:cubicBezTo>
                    <a:cubicBezTo>
                      <a:pt x="24" y="31"/>
                      <a:pt x="24" y="34"/>
                      <a:pt x="24" y="35"/>
                    </a:cubicBezTo>
                    <a:cubicBezTo>
                      <a:pt x="23" y="34"/>
                      <a:pt x="21" y="32"/>
                      <a:pt x="20" y="31"/>
                    </a:cubicBezTo>
                    <a:cubicBezTo>
                      <a:pt x="19" y="29"/>
                      <a:pt x="21" y="27"/>
                      <a:pt x="21" y="25"/>
                    </a:cubicBezTo>
                    <a:cubicBezTo>
                      <a:pt x="22" y="20"/>
                      <a:pt x="19" y="24"/>
                      <a:pt x="16" y="22"/>
                    </a:cubicBezTo>
                    <a:cubicBezTo>
                      <a:pt x="15" y="21"/>
                      <a:pt x="15" y="19"/>
                      <a:pt x="13" y="20"/>
                    </a:cubicBezTo>
                    <a:cubicBezTo>
                      <a:pt x="9" y="22"/>
                      <a:pt x="6" y="23"/>
                      <a:pt x="2" y="24"/>
                    </a:cubicBezTo>
                    <a:cubicBezTo>
                      <a:pt x="1" y="25"/>
                      <a:pt x="0" y="25"/>
                      <a:pt x="0" y="26"/>
                    </a:cubicBezTo>
                    <a:cubicBezTo>
                      <a:pt x="0" y="27"/>
                      <a:pt x="1" y="29"/>
                      <a:pt x="1" y="30"/>
                    </a:cubicBezTo>
                    <a:cubicBezTo>
                      <a:pt x="4" y="30"/>
                      <a:pt x="12" y="32"/>
                      <a:pt x="12" y="35"/>
                    </a:cubicBezTo>
                    <a:cubicBezTo>
                      <a:pt x="13" y="38"/>
                      <a:pt x="13" y="41"/>
                      <a:pt x="13" y="44"/>
                    </a:cubicBezTo>
                    <a:cubicBezTo>
                      <a:pt x="12" y="46"/>
                      <a:pt x="14" y="49"/>
                      <a:pt x="12" y="52"/>
                    </a:cubicBezTo>
                    <a:cubicBezTo>
                      <a:pt x="10" y="55"/>
                      <a:pt x="8" y="59"/>
                      <a:pt x="6" y="62"/>
                    </a:cubicBezTo>
                    <a:cubicBezTo>
                      <a:pt x="4" y="64"/>
                      <a:pt x="6" y="68"/>
                      <a:pt x="6" y="69"/>
                    </a:cubicBezTo>
                    <a:cubicBezTo>
                      <a:pt x="8" y="73"/>
                      <a:pt x="8" y="75"/>
                      <a:pt x="8" y="78"/>
                    </a:cubicBezTo>
                    <a:cubicBezTo>
                      <a:pt x="8" y="81"/>
                      <a:pt x="8" y="84"/>
                      <a:pt x="9" y="87"/>
                    </a:cubicBezTo>
                    <a:cubicBezTo>
                      <a:pt x="9" y="88"/>
                      <a:pt x="12" y="87"/>
                      <a:pt x="12" y="86"/>
                    </a:cubicBezTo>
                    <a:cubicBezTo>
                      <a:pt x="13" y="85"/>
                      <a:pt x="13" y="83"/>
                      <a:pt x="13" y="83"/>
                    </a:cubicBezTo>
                    <a:cubicBezTo>
                      <a:pt x="12" y="83"/>
                      <a:pt x="11" y="83"/>
                      <a:pt x="11" y="83"/>
                    </a:cubicBezTo>
                    <a:cubicBezTo>
                      <a:pt x="11" y="80"/>
                      <a:pt x="14" y="78"/>
                      <a:pt x="16" y="77"/>
                    </a:cubicBezTo>
                    <a:cubicBezTo>
                      <a:pt x="19" y="76"/>
                      <a:pt x="23" y="75"/>
                      <a:pt x="25" y="72"/>
                    </a:cubicBezTo>
                    <a:cubicBezTo>
                      <a:pt x="25" y="71"/>
                      <a:pt x="25" y="66"/>
                      <a:pt x="25" y="64"/>
                    </a:cubicBezTo>
                    <a:cubicBezTo>
                      <a:pt x="25" y="62"/>
                      <a:pt x="21" y="48"/>
                      <a:pt x="21" y="48"/>
                    </a:cubicBezTo>
                    <a:cubicBezTo>
                      <a:pt x="22" y="47"/>
                      <a:pt x="22" y="50"/>
                      <a:pt x="24" y="48"/>
                    </a:cubicBezTo>
                    <a:cubicBezTo>
                      <a:pt x="26" y="46"/>
                      <a:pt x="27" y="45"/>
                      <a:pt x="29" y="44"/>
                    </a:cubicBezTo>
                    <a:cubicBezTo>
                      <a:pt x="31" y="43"/>
                      <a:pt x="32" y="37"/>
                      <a:pt x="35" y="38"/>
                    </a:cubicBezTo>
                    <a:cubicBezTo>
                      <a:pt x="36" y="38"/>
                      <a:pt x="38" y="36"/>
                      <a:pt x="40" y="36"/>
                    </a:cubicBezTo>
                    <a:cubicBezTo>
                      <a:pt x="42" y="35"/>
                      <a:pt x="44" y="34"/>
                      <a:pt x="46" y="32"/>
                    </a:cubicBezTo>
                    <a:cubicBezTo>
                      <a:pt x="47" y="31"/>
                      <a:pt x="53" y="25"/>
                      <a:pt x="52" y="23"/>
                    </a:cubicBezTo>
                    <a:cubicBezTo>
                      <a:pt x="51" y="22"/>
                      <a:pt x="52" y="24"/>
                      <a:pt x="52" y="2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0" name="Freeform 730"/>
              <p:cNvSpPr>
                <a:spLocks/>
              </p:cNvSpPr>
              <p:nvPr/>
            </p:nvSpPr>
            <p:spPr bwMode="auto">
              <a:xfrm>
                <a:off x="13181086" y="9485418"/>
                <a:ext cx="149682" cy="353598"/>
              </a:xfrm>
              <a:custGeom>
                <a:avLst/>
                <a:gdLst>
                  <a:gd name="T0" fmla="*/ 4 w 16"/>
                  <a:gd name="T1" fmla="*/ 25 h 38"/>
                  <a:gd name="T2" fmla="*/ 9 w 16"/>
                  <a:gd name="T3" fmla="*/ 26 h 38"/>
                  <a:gd name="T4" fmla="*/ 8 w 16"/>
                  <a:gd name="T5" fmla="*/ 31 h 38"/>
                  <a:gd name="T6" fmla="*/ 12 w 16"/>
                  <a:gd name="T7" fmla="*/ 38 h 38"/>
                  <a:gd name="T8" fmla="*/ 12 w 16"/>
                  <a:gd name="T9" fmla="*/ 34 h 38"/>
                  <a:gd name="T10" fmla="*/ 15 w 16"/>
                  <a:gd name="T11" fmla="*/ 33 h 38"/>
                  <a:gd name="T12" fmla="*/ 15 w 16"/>
                  <a:gd name="T13" fmla="*/ 27 h 38"/>
                  <a:gd name="T14" fmla="*/ 12 w 16"/>
                  <a:gd name="T15" fmla="*/ 22 h 38"/>
                  <a:gd name="T16" fmla="*/ 8 w 16"/>
                  <a:gd name="T17" fmla="*/ 20 h 38"/>
                  <a:gd name="T18" fmla="*/ 8 w 16"/>
                  <a:gd name="T19" fmla="*/ 16 h 38"/>
                  <a:gd name="T20" fmla="*/ 7 w 16"/>
                  <a:gd name="T21" fmla="*/ 14 h 38"/>
                  <a:gd name="T22" fmla="*/ 8 w 16"/>
                  <a:gd name="T23" fmla="*/ 8 h 38"/>
                  <a:gd name="T24" fmla="*/ 7 w 16"/>
                  <a:gd name="T25" fmla="*/ 3 h 38"/>
                  <a:gd name="T26" fmla="*/ 7 w 16"/>
                  <a:gd name="T27" fmla="*/ 1 h 38"/>
                  <a:gd name="T28" fmla="*/ 2 w 16"/>
                  <a:gd name="T29" fmla="*/ 0 h 38"/>
                  <a:gd name="T30" fmla="*/ 4 w 16"/>
                  <a:gd name="T31" fmla="*/ 6 h 38"/>
                  <a:gd name="T32" fmla="*/ 4 w 16"/>
                  <a:gd name="T33" fmla="*/ 14 h 38"/>
                  <a:gd name="T34" fmla="*/ 2 w 16"/>
                  <a:gd name="T35" fmla="*/ 16 h 38"/>
                  <a:gd name="T36" fmla="*/ 1 w 16"/>
                  <a:gd name="T37" fmla="*/ 20 h 38"/>
                  <a:gd name="T38" fmla="*/ 4 w 16"/>
                  <a:gd name="T39" fmla="*/ 25 h 38"/>
                  <a:gd name="T40" fmla="*/ 4 w 16"/>
                  <a:gd name="T41" fmla="*/ 2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" h="38">
                    <a:moveTo>
                      <a:pt x="4" y="25"/>
                    </a:moveTo>
                    <a:cubicBezTo>
                      <a:pt x="6" y="26"/>
                      <a:pt x="9" y="24"/>
                      <a:pt x="9" y="26"/>
                    </a:cubicBezTo>
                    <a:cubicBezTo>
                      <a:pt x="10" y="28"/>
                      <a:pt x="9" y="29"/>
                      <a:pt x="8" y="31"/>
                    </a:cubicBezTo>
                    <a:cubicBezTo>
                      <a:pt x="6" y="33"/>
                      <a:pt x="10" y="36"/>
                      <a:pt x="12" y="38"/>
                    </a:cubicBezTo>
                    <a:cubicBezTo>
                      <a:pt x="13" y="37"/>
                      <a:pt x="12" y="35"/>
                      <a:pt x="12" y="34"/>
                    </a:cubicBezTo>
                    <a:cubicBezTo>
                      <a:pt x="13" y="33"/>
                      <a:pt x="16" y="35"/>
                      <a:pt x="15" y="33"/>
                    </a:cubicBezTo>
                    <a:cubicBezTo>
                      <a:pt x="15" y="31"/>
                      <a:pt x="15" y="29"/>
                      <a:pt x="15" y="27"/>
                    </a:cubicBezTo>
                    <a:cubicBezTo>
                      <a:pt x="14" y="25"/>
                      <a:pt x="13" y="24"/>
                      <a:pt x="12" y="22"/>
                    </a:cubicBezTo>
                    <a:cubicBezTo>
                      <a:pt x="11" y="25"/>
                      <a:pt x="8" y="21"/>
                      <a:pt x="8" y="20"/>
                    </a:cubicBezTo>
                    <a:cubicBezTo>
                      <a:pt x="8" y="18"/>
                      <a:pt x="8" y="17"/>
                      <a:pt x="8" y="16"/>
                    </a:cubicBezTo>
                    <a:cubicBezTo>
                      <a:pt x="8" y="14"/>
                      <a:pt x="8" y="15"/>
                      <a:pt x="7" y="14"/>
                    </a:cubicBezTo>
                    <a:cubicBezTo>
                      <a:pt x="6" y="14"/>
                      <a:pt x="8" y="8"/>
                      <a:pt x="8" y="8"/>
                    </a:cubicBezTo>
                    <a:cubicBezTo>
                      <a:pt x="8" y="6"/>
                      <a:pt x="7" y="5"/>
                      <a:pt x="7" y="3"/>
                    </a:cubicBezTo>
                    <a:cubicBezTo>
                      <a:pt x="6" y="2"/>
                      <a:pt x="5" y="0"/>
                      <a:pt x="7" y="1"/>
                    </a:cubicBezTo>
                    <a:cubicBezTo>
                      <a:pt x="6" y="0"/>
                      <a:pt x="3" y="0"/>
                      <a:pt x="2" y="0"/>
                    </a:cubicBezTo>
                    <a:cubicBezTo>
                      <a:pt x="2" y="1"/>
                      <a:pt x="6" y="5"/>
                      <a:pt x="4" y="6"/>
                    </a:cubicBezTo>
                    <a:cubicBezTo>
                      <a:pt x="1" y="7"/>
                      <a:pt x="2" y="12"/>
                      <a:pt x="4" y="14"/>
                    </a:cubicBezTo>
                    <a:cubicBezTo>
                      <a:pt x="4" y="15"/>
                      <a:pt x="2" y="15"/>
                      <a:pt x="2" y="16"/>
                    </a:cubicBezTo>
                    <a:cubicBezTo>
                      <a:pt x="1" y="16"/>
                      <a:pt x="1" y="19"/>
                      <a:pt x="1" y="20"/>
                    </a:cubicBezTo>
                    <a:cubicBezTo>
                      <a:pt x="0" y="22"/>
                      <a:pt x="3" y="24"/>
                      <a:pt x="4" y="25"/>
                    </a:cubicBezTo>
                    <a:cubicBezTo>
                      <a:pt x="5" y="26"/>
                      <a:pt x="4" y="24"/>
                      <a:pt x="4" y="2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1" name="Freeform 731"/>
              <p:cNvSpPr>
                <a:spLocks/>
              </p:cNvSpPr>
              <p:nvPr/>
            </p:nvSpPr>
            <p:spPr bwMode="auto">
              <a:xfrm>
                <a:off x="12674715" y="9418522"/>
                <a:ext cx="560509" cy="468277"/>
              </a:xfrm>
              <a:custGeom>
                <a:avLst/>
                <a:gdLst>
                  <a:gd name="T0" fmla="*/ 56 w 60"/>
                  <a:gd name="T1" fmla="*/ 30 h 50"/>
                  <a:gd name="T2" fmla="*/ 55 w 60"/>
                  <a:gd name="T3" fmla="*/ 24 h 50"/>
                  <a:gd name="T4" fmla="*/ 57 w 60"/>
                  <a:gd name="T5" fmla="*/ 22 h 50"/>
                  <a:gd name="T6" fmla="*/ 57 w 60"/>
                  <a:gd name="T7" fmla="*/ 19 h 50"/>
                  <a:gd name="T8" fmla="*/ 58 w 60"/>
                  <a:gd name="T9" fmla="*/ 13 h 50"/>
                  <a:gd name="T10" fmla="*/ 56 w 60"/>
                  <a:gd name="T11" fmla="*/ 8 h 50"/>
                  <a:gd name="T12" fmla="*/ 51 w 60"/>
                  <a:gd name="T13" fmla="*/ 5 h 50"/>
                  <a:gd name="T14" fmla="*/ 48 w 60"/>
                  <a:gd name="T15" fmla="*/ 3 h 50"/>
                  <a:gd name="T16" fmla="*/ 45 w 60"/>
                  <a:gd name="T17" fmla="*/ 0 h 50"/>
                  <a:gd name="T18" fmla="*/ 38 w 60"/>
                  <a:gd name="T19" fmla="*/ 1 h 50"/>
                  <a:gd name="T20" fmla="*/ 34 w 60"/>
                  <a:gd name="T21" fmla="*/ 4 h 50"/>
                  <a:gd name="T22" fmla="*/ 35 w 60"/>
                  <a:gd name="T23" fmla="*/ 10 h 50"/>
                  <a:gd name="T24" fmla="*/ 33 w 60"/>
                  <a:gd name="T25" fmla="*/ 17 h 50"/>
                  <a:gd name="T26" fmla="*/ 37 w 60"/>
                  <a:gd name="T27" fmla="*/ 21 h 50"/>
                  <a:gd name="T28" fmla="*/ 40 w 60"/>
                  <a:gd name="T29" fmla="*/ 23 h 50"/>
                  <a:gd name="T30" fmla="*/ 39 w 60"/>
                  <a:gd name="T31" fmla="*/ 26 h 50"/>
                  <a:gd name="T32" fmla="*/ 35 w 60"/>
                  <a:gd name="T33" fmla="*/ 26 h 50"/>
                  <a:gd name="T34" fmla="*/ 31 w 60"/>
                  <a:gd name="T35" fmla="*/ 22 h 50"/>
                  <a:gd name="T36" fmla="*/ 27 w 60"/>
                  <a:gd name="T37" fmla="*/ 17 h 50"/>
                  <a:gd name="T38" fmla="*/ 20 w 60"/>
                  <a:gd name="T39" fmla="*/ 18 h 50"/>
                  <a:gd name="T40" fmla="*/ 16 w 60"/>
                  <a:gd name="T41" fmla="*/ 16 h 50"/>
                  <a:gd name="T42" fmla="*/ 14 w 60"/>
                  <a:gd name="T43" fmla="*/ 16 h 50"/>
                  <a:gd name="T44" fmla="*/ 11 w 60"/>
                  <a:gd name="T45" fmla="*/ 14 h 50"/>
                  <a:gd name="T46" fmla="*/ 11 w 60"/>
                  <a:gd name="T47" fmla="*/ 20 h 50"/>
                  <a:gd name="T48" fmla="*/ 10 w 60"/>
                  <a:gd name="T49" fmla="*/ 24 h 50"/>
                  <a:gd name="T50" fmla="*/ 2 w 60"/>
                  <a:gd name="T51" fmla="*/ 24 h 50"/>
                  <a:gd name="T52" fmla="*/ 1 w 60"/>
                  <a:gd name="T53" fmla="*/ 29 h 50"/>
                  <a:gd name="T54" fmla="*/ 3 w 60"/>
                  <a:gd name="T55" fmla="*/ 43 h 50"/>
                  <a:gd name="T56" fmla="*/ 8 w 60"/>
                  <a:gd name="T57" fmla="*/ 48 h 50"/>
                  <a:gd name="T58" fmla="*/ 16 w 60"/>
                  <a:gd name="T59" fmla="*/ 50 h 50"/>
                  <a:gd name="T60" fmla="*/ 18 w 60"/>
                  <a:gd name="T61" fmla="*/ 50 h 50"/>
                  <a:gd name="T62" fmla="*/ 22 w 60"/>
                  <a:gd name="T63" fmla="*/ 50 h 50"/>
                  <a:gd name="T64" fmla="*/ 28 w 60"/>
                  <a:gd name="T65" fmla="*/ 47 h 50"/>
                  <a:gd name="T66" fmla="*/ 31 w 60"/>
                  <a:gd name="T67" fmla="*/ 44 h 50"/>
                  <a:gd name="T68" fmla="*/ 35 w 60"/>
                  <a:gd name="T69" fmla="*/ 41 h 50"/>
                  <a:gd name="T70" fmla="*/ 37 w 60"/>
                  <a:gd name="T71" fmla="*/ 38 h 50"/>
                  <a:gd name="T72" fmla="*/ 43 w 60"/>
                  <a:gd name="T73" fmla="*/ 38 h 50"/>
                  <a:gd name="T74" fmla="*/ 42 w 60"/>
                  <a:gd name="T75" fmla="*/ 35 h 50"/>
                  <a:gd name="T76" fmla="*/ 46 w 60"/>
                  <a:gd name="T77" fmla="*/ 33 h 50"/>
                  <a:gd name="T78" fmla="*/ 56 w 60"/>
                  <a:gd name="T79" fmla="*/ 30 h 50"/>
                  <a:gd name="T80" fmla="*/ 56 w 60"/>
                  <a:gd name="T81" fmla="*/ 3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0" h="50">
                    <a:moveTo>
                      <a:pt x="56" y="30"/>
                    </a:moveTo>
                    <a:cubicBezTo>
                      <a:pt x="54" y="27"/>
                      <a:pt x="56" y="27"/>
                      <a:pt x="55" y="24"/>
                    </a:cubicBezTo>
                    <a:cubicBezTo>
                      <a:pt x="55" y="23"/>
                      <a:pt x="56" y="23"/>
                      <a:pt x="57" y="22"/>
                    </a:cubicBezTo>
                    <a:cubicBezTo>
                      <a:pt x="58" y="21"/>
                      <a:pt x="57" y="20"/>
                      <a:pt x="57" y="19"/>
                    </a:cubicBezTo>
                    <a:cubicBezTo>
                      <a:pt x="56" y="17"/>
                      <a:pt x="56" y="14"/>
                      <a:pt x="58" y="13"/>
                    </a:cubicBezTo>
                    <a:cubicBezTo>
                      <a:pt x="60" y="12"/>
                      <a:pt x="57" y="9"/>
                      <a:pt x="56" y="8"/>
                    </a:cubicBezTo>
                    <a:cubicBezTo>
                      <a:pt x="55" y="6"/>
                      <a:pt x="53" y="5"/>
                      <a:pt x="51" y="5"/>
                    </a:cubicBezTo>
                    <a:cubicBezTo>
                      <a:pt x="50" y="4"/>
                      <a:pt x="49" y="3"/>
                      <a:pt x="48" y="3"/>
                    </a:cubicBezTo>
                    <a:cubicBezTo>
                      <a:pt x="47" y="2"/>
                      <a:pt x="46" y="1"/>
                      <a:pt x="45" y="0"/>
                    </a:cubicBezTo>
                    <a:cubicBezTo>
                      <a:pt x="45" y="0"/>
                      <a:pt x="39" y="1"/>
                      <a:pt x="38" y="1"/>
                    </a:cubicBezTo>
                    <a:cubicBezTo>
                      <a:pt x="36" y="1"/>
                      <a:pt x="36" y="3"/>
                      <a:pt x="34" y="4"/>
                    </a:cubicBezTo>
                    <a:cubicBezTo>
                      <a:pt x="33" y="6"/>
                      <a:pt x="34" y="9"/>
                      <a:pt x="35" y="10"/>
                    </a:cubicBezTo>
                    <a:cubicBezTo>
                      <a:pt x="35" y="13"/>
                      <a:pt x="33" y="14"/>
                      <a:pt x="33" y="17"/>
                    </a:cubicBezTo>
                    <a:cubicBezTo>
                      <a:pt x="33" y="18"/>
                      <a:pt x="35" y="21"/>
                      <a:pt x="37" y="21"/>
                    </a:cubicBezTo>
                    <a:cubicBezTo>
                      <a:pt x="39" y="21"/>
                      <a:pt x="40" y="20"/>
                      <a:pt x="40" y="23"/>
                    </a:cubicBezTo>
                    <a:cubicBezTo>
                      <a:pt x="40" y="25"/>
                      <a:pt x="40" y="26"/>
                      <a:pt x="39" y="26"/>
                    </a:cubicBezTo>
                    <a:cubicBezTo>
                      <a:pt x="37" y="27"/>
                      <a:pt x="36" y="28"/>
                      <a:pt x="35" y="26"/>
                    </a:cubicBezTo>
                    <a:cubicBezTo>
                      <a:pt x="34" y="24"/>
                      <a:pt x="33" y="22"/>
                      <a:pt x="31" y="22"/>
                    </a:cubicBezTo>
                    <a:cubicBezTo>
                      <a:pt x="29" y="21"/>
                      <a:pt x="28" y="19"/>
                      <a:pt x="27" y="17"/>
                    </a:cubicBezTo>
                    <a:cubicBezTo>
                      <a:pt x="25" y="21"/>
                      <a:pt x="23" y="19"/>
                      <a:pt x="20" y="18"/>
                    </a:cubicBezTo>
                    <a:cubicBezTo>
                      <a:pt x="18" y="18"/>
                      <a:pt x="18" y="16"/>
                      <a:pt x="16" y="16"/>
                    </a:cubicBezTo>
                    <a:cubicBezTo>
                      <a:pt x="16" y="16"/>
                      <a:pt x="15" y="17"/>
                      <a:pt x="14" y="16"/>
                    </a:cubicBezTo>
                    <a:cubicBezTo>
                      <a:pt x="13" y="16"/>
                      <a:pt x="13" y="14"/>
                      <a:pt x="11" y="14"/>
                    </a:cubicBezTo>
                    <a:cubicBezTo>
                      <a:pt x="11" y="16"/>
                      <a:pt x="11" y="18"/>
                      <a:pt x="11" y="20"/>
                    </a:cubicBezTo>
                    <a:cubicBezTo>
                      <a:pt x="11" y="22"/>
                      <a:pt x="12" y="24"/>
                      <a:pt x="10" y="24"/>
                    </a:cubicBezTo>
                    <a:cubicBezTo>
                      <a:pt x="7" y="24"/>
                      <a:pt x="4" y="24"/>
                      <a:pt x="2" y="24"/>
                    </a:cubicBezTo>
                    <a:cubicBezTo>
                      <a:pt x="1" y="24"/>
                      <a:pt x="1" y="28"/>
                      <a:pt x="1" y="29"/>
                    </a:cubicBezTo>
                    <a:cubicBezTo>
                      <a:pt x="1" y="33"/>
                      <a:pt x="0" y="40"/>
                      <a:pt x="3" y="43"/>
                    </a:cubicBezTo>
                    <a:cubicBezTo>
                      <a:pt x="4" y="44"/>
                      <a:pt x="7" y="48"/>
                      <a:pt x="8" y="48"/>
                    </a:cubicBezTo>
                    <a:cubicBezTo>
                      <a:pt x="10" y="47"/>
                      <a:pt x="19" y="47"/>
                      <a:pt x="16" y="50"/>
                    </a:cubicBezTo>
                    <a:cubicBezTo>
                      <a:pt x="18" y="50"/>
                      <a:pt x="17" y="50"/>
                      <a:pt x="18" y="50"/>
                    </a:cubicBezTo>
                    <a:cubicBezTo>
                      <a:pt x="20" y="49"/>
                      <a:pt x="21" y="50"/>
                      <a:pt x="22" y="50"/>
                    </a:cubicBezTo>
                    <a:cubicBezTo>
                      <a:pt x="25" y="50"/>
                      <a:pt x="27" y="50"/>
                      <a:pt x="28" y="47"/>
                    </a:cubicBezTo>
                    <a:cubicBezTo>
                      <a:pt x="29" y="46"/>
                      <a:pt x="30" y="45"/>
                      <a:pt x="31" y="44"/>
                    </a:cubicBezTo>
                    <a:cubicBezTo>
                      <a:pt x="32" y="43"/>
                      <a:pt x="34" y="43"/>
                      <a:pt x="35" y="41"/>
                    </a:cubicBezTo>
                    <a:cubicBezTo>
                      <a:pt x="36" y="40"/>
                      <a:pt x="36" y="39"/>
                      <a:pt x="37" y="38"/>
                    </a:cubicBezTo>
                    <a:cubicBezTo>
                      <a:pt x="39" y="38"/>
                      <a:pt x="41" y="38"/>
                      <a:pt x="43" y="38"/>
                    </a:cubicBezTo>
                    <a:cubicBezTo>
                      <a:pt x="42" y="37"/>
                      <a:pt x="42" y="35"/>
                      <a:pt x="42" y="35"/>
                    </a:cubicBezTo>
                    <a:cubicBezTo>
                      <a:pt x="44" y="34"/>
                      <a:pt x="45" y="34"/>
                      <a:pt x="46" y="33"/>
                    </a:cubicBezTo>
                    <a:cubicBezTo>
                      <a:pt x="49" y="32"/>
                      <a:pt x="53" y="31"/>
                      <a:pt x="56" y="30"/>
                    </a:cubicBezTo>
                    <a:cubicBezTo>
                      <a:pt x="55" y="29"/>
                      <a:pt x="55" y="30"/>
                      <a:pt x="56" y="3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2" name="Freeform 732"/>
              <p:cNvSpPr>
                <a:spLocks/>
              </p:cNvSpPr>
              <p:nvPr/>
            </p:nvSpPr>
            <p:spPr bwMode="auto">
              <a:xfrm>
                <a:off x="12247966" y="9839014"/>
                <a:ext cx="595542" cy="589329"/>
              </a:xfrm>
              <a:custGeom>
                <a:avLst/>
                <a:gdLst>
                  <a:gd name="T0" fmla="*/ 33 w 64"/>
                  <a:gd name="T1" fmla="*/ 5 h 63"/>
                  <a:gd name="T2" fmla="*/ 31 w 64"/>
                  <a:gd name="T3" fmla="*/ 2 h 63"/>
                  <a:gd name="T4" fmla="*/ 28 w 64"/>
                  <a:gd name="T5" fmla="*/ 2 h 63"/>
                  <a:gd name="T6" fmla="*/ 18 w 64"/>
                  <a:gd name="T7" fmla="*/ 2 h 63"/>
                  <a:gd name="T8" fmla="*/ 10 w 64"/>
                  <a:gd name="T9" fmla="*/ 2 h 63"/>
                  <a:gd name="T10" fmla="*/ 7 w 64"/>
                  <a:gd name="T11" fmla="*/ 0 h 63"/>
                  <a:gd name="T12" fmla="*/ 4 w 64"/>
                  <a:gd name="T13" fmla="*/ 2 h 63"/>
                  <a:gd name="T14" fmla="*/ 1 w 64"/>
                  <a:gd name="T15" fmla="*/ 2 h 63"/>
                  <a:gd name="T16" fmla="*/ 6 w 64"/>
                  <a:gd name="T17" fmla="*/ 14 h 63"/>
                  <a:gd name="T18" fmla="*/ 9 w 64"/>
                  <a:gd name="T19" fmla="*/ 21 h 63"/>
                  <a:gd name="T20" fmla="*/ 13 w 64"/>
                  <a:gd name="T21" fmla="*/ 29 h 63"/>
                  <a:gd name="T22" fmla="*/ 13 w 64"/>
                  <a:gd name="T23" fmla="*/ 34 h 63"/>
                  <a:gd name="T24" fmla="*/ 14 w 64"/>
                  <a:gd name="T25" fmla="*/ 42 h 63"/>
                  <a:gd name="T26" fmla="*/ 16 w 64"/>
                  <a:gd name="T27" fmla="*/ 51 h 63"/>
                  <a:gd name="T28" fmla="*/ 22 w 64"/>
                  <a:gd name="T29" fmla="*/ 61 h 63"/>
                  <a:gd name="T30" fmla="*/ 28 w 64"/>
                  <a:gd name="T31" fmla="*/ 62 h 63"/>
                  <a:gd name="T32" fmla="*/ 33 w 64"/>
                  <a:gd name="T33" fmla="*/ 62 h 63"/>
                  <a:gd name="T34" fmla="*/ 38 w 64"/>
                  <a:gd name="T35" fmla="*/ 58 h 63"/>
                  <a:gd name="T36" fmla="*/ 38 w 64"/>
                  <a:gd name="T37" fmla="*/ 40 h 63"/>
                  <a:gd name="T38" fmla="*/ 38 w 64"/>
                  <a:gd name="T39" fmla="*/ 28 h 63"/>
                  <a:gd name="T40" fmla="*/ 39 w 64"/>
                  <a:gd name="T41" fmla="*/ 26 h 63"/>
                  <a:gd name="T42" fmla="*/ 43 w 64"/>
                  <a:gd name="T43" fmla="*/ 26 h 63"/>
                  <a:gd name="T44" fmla="*/ 43 w 64"/>
                  <a:gd name="T45" fmla="*/ 7 h 63"/>
                  <a:gd name="T46" fmla="*/ 51 w 64"/>
                  <a:gd name="T47" fmla="*/ 6 h 63"/>
                  <a:gd name="T48" fmla="*/ 53 w 64"/>
                  <a:gd name="T49" fmla="*/ 5 h 63"/>
                  <a:gd name="T50" fmla="*/ 56 w 64"/>
                  <a:gd name="T51" fmla="*/ 8 h 63"/>
                  <a:gd name="T52" fmla="*/ 58 w 64"/>
                  <a:gd name="T53" fmla="*/ 6 h 63"/>
                  <a:gd name="T54" fmla="*/ 62 w 64"/>
                  <a:gd name="T55" fmla="*/ 5 h 63"/>
                  <a:gd name="T56" fmla="*/ 59 w 64"/>
                  <a:gd name="T57" fmla="*/ 2 h 63"/>
                  <a:gd name="T58" fmla="*/ 45 w 64"/>
                  <a:gd name="T59" fmla="*/ 5 h 63"/>
                  <a:gd name="T60" fmla="*/ 33 w 64"/>
                  <a:gd name="T61" fmla="*/ 5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4" h="63">
                    <a:moveTo>
                      <a:pt x="33" y="5"/>
                    </a:moveTo>
                    <a:cubicBezTo>
                      <a:pt x="32" y="5"/>
                      <a:pt x="31" y="2"/>
                      <a:pt x="31" y="2"/>
                    </a:cubicBezTo>
                    <a:cubicBezTo>
                      <a:pt x="30" y="2"/>
                      <a:pt x="29" y="2"/>
                      <a:pt x="28" y="2"/>
                    </a:cubicBezTo>
                    <a:cubicBezTo>
                      <a:pt x="25" y="2"/>
                      <a:pt x="21" y="2"/>
                      <a:pt x="18" y="2"/>
                    </a:cubicBezTo>
                    <a:cubicBezTo>
                      <a:pt x="15" y="2"/>
                      <a:pt x="13" y="2"/>
                      <a:pt x="10" y="2"/>
                    </a:cubicBezTo>
                    <a:cubicBezTo>
                      <a:pt x="9" y="2"/>
                      <a:pt x="9" y="0"/>
                      <a:pt x="7" y="0"/>
                    </a:cubicBezTo>
                    <a:cubicBezTo>
                      <a:pt x="6" y="0"/>
                      <a:pt x="5" y="2"/>
                      <a:pt x="4" y="2"/>
                    </a:cubicBezTo>
                    <a:cubicBezTo>
                      <a:pt x="3" y="2"/>
                      <a:pt x="2" y="2"/>
                      <a:pt x="1" y="2"/>
                    </a:cubicBezTo>
                    <a:cubicBezTo>
                      <a:pt x="0" y="7"/>
                      <a:pt x="4" y="9"/>
                      <a:pt x="6" y="14"/>
                    </a:cubicBezTo>
                    <a:cubicBezTo>
                      <a:pt x="7" y="16"/>
                      <a:pt x="8" y="19"/>
                      <a:pt x="9" y="21"/>
                    </a:cubicBezTo>
                    <a:cubicBezTo>
                      <a:pt x="10" y="24"/>
                      <a:pt x="12" y="26"/>
                      <a:pt x="13" y="29"/>
                    </a:cubicBezTo>
                    <a:cubicBezTo>
                      <a:pt x="13" y="30"/>
                      <a:pt x="13" y="33"/>
                      <a:pt x="13" y="34"/>
                    </a:cubicBezTo>
                    <a:cubicBezTo>
                      <a:pt x="13" y="37"/>
                      <a:pt x="14" y="39"/>
                      <a:pt x="14" y="42"/>
                    </a:cubicBezTo>
                    <a:cubicBezTo>
                      <a:pt x="15" y="45"/>
                      <a:pt x="15" y="48"/>
                      <a:pt x="16" y="51"/>
                    </a:cubicBezTo>
                    <a:cubicBezTo>
                      <a:pt x="17" y="55"/>
                      <a:pt x="20" y="58"/>
                      <a:pt x="22" y="61"/>
                    </a:cubicBezTo>
                    <a:cubicBezTo>
                      <a:pt x="25" y="58"/>
                      <a:pt x="25" y="60"/>
                      <a:pt x="28" y="62"/>
                    </a:cubicBezTo>
                    <a:cubicBezTo>
                      <a:pt x="29" y="63"/>
                      <a:pt x="32" y="63"/>
                      <a:pt x="33" y="62"/>
                    </a:cubicBezTo>
                    <a:cubicBezTo>
                      <a:pt x="36" y="62"/>
                      <a:pt x="38" y="61"/>
                      <a:pt x="38" y="58"/>
                    </a:cubicBezTo>
                    <a:cubicBezTo>
                      <a:pt x="38" y="52"/>
                      <a:pt x="38" y="46"/>
                      <a:pt x="38" y="40"/>
                    </a:cubicBezTo>
                    <a:cubicBezTo>
                      <a:pt x="38" y="36"/>
                      <a:pt x="38" y="32"/>
                      <a:pt x="38" y="28"/>
                    </a:cubicBezTo>
                    <a:cubicBezTo>
                      <a:pt x="38" y="27"/>
                      <a:pt x="38" y="26"/>
                      <a:pt x="39" y="26"/>
                    </a:cubicBezTo>
                    <a:cubicBezTo>
                      <a:pt x="39" y="26"/>
                      <a:pt x="43" y="26"/>
                      <a:pt x="43" y="26"/>
                    </a:cubicBezTo>
                    <a:cubicBezTo>
                      <a:pt x="43" y="20"/>
                      <a:pt x="43" y="13"/>
                      <a:pt x="43" y="7"/>
                    </a:cubicBezTo>
                    <a:cubicBezTo>
                      <a:pt x="46" y="8"/>
                      <a:pt x="48" y="6"/>
                      <a:pt x="51" y="6"/>
                    </a:cubicBezTo>
                    <a:cubicBezTo>
                      <a:pt x="51" y="5"/>
                      <a:pt x="52" y="5"/>
                      <a:pt x="53" y="5"/>
                    </a:cubicBezTo>
                    <a:cubicBezTo>
                      <a:pt x="53" y="5"/>
                      <a:pt x="55" y="8"/>
                      <a:pt x="56" y="8"/>
                    </a:cubicBezTo>
                    <a:cubicBezTo>
                      <a:pt x="57" y="7"/>
                      <a:pt x="56" y="6"/>
                      <a:pt x="58" y="6"/>
                    </a:cubicBezTo>
                    <a:cubicBezTo>
                      <a:pt x="59" y="6"/>
                      <a:pt x="60" y="5"/>
                      <a:pt x="62" y="5"/>
                    </a:cubicBezTo>
                    <a:cubicBezTo>
                      <a:pt x="64" y="4"/>
                      <a:pt x="60" y="2"/>
                      <a:pt x="59" y="2"/>
                    </a:cubicBezTo>
                    <a:cubicBezTo>
                      <a:pt x="54" y="2"/>
                      <a:pt x="50" y="5"/>
                      <a:pt x="45" y="5"/>
                    </a:cubicBezTo>
                    <a:cubicBezTo>
                      <a:pt x="41" y="5"/>
                      <a:pt x="37" y="5"/>
                      <a:pt x="33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3" name="Freeform 733"/>
              <p:cNvSpPr>
                <a:spLocks/>
              </p:cNvSpPr>
              <p:nvPr/>
            </p:nvSpPr>
            <p:spPr bwMode="auto">
              <a:xfrm>
                <a:off x="12263888" y="8781415"/>
                <a:ext cx="850321" cy="888769"/>
              </a:xfrm>
              <a:custGeom>
                <a:avLst/>
                <a:gdLst>
                  <a:gd name="T0" fmla="*/ 89 w 91"/>
                  <a:gd name="T1" fmla="*/ 10 h 95"/>
                  <a:gd name="T2" fmla="*/ 83 w 91"/>
                  <a:gd name="T3" fmla="*/ 4 h 95"/>
                  <a:gd name="T4" fmla="*/ 77 w 91"/>
                  <a:gd name="T5" fmla="*/ 6 h 95"/>
                  <a:gd name="T6" fmla="*/ 72 w 91"/>
                  <a:gd name="T7" fmla="*/ 1 h 95"/>
                  <a:gd name="T8" fmla="*/ 65 w 91"/>
                  <a:gd name="T9" fmla="*/ 1 h 95"/>
                  <a:gd name="T10" fmla="*/ 57 w 91"/>
                  <a:gd name="T11" fmla="*/ 2 h 95"/>
                  <a:gd name="T12" fmla="*/ 48 w 91"/>
                  <a:gd name="T13" fmla="*/ 6 h 95"/>
                  <a:gd name="T14" fmla="*/ 35 w 91"/>
                  <a:gd name="T15" fmla="*/ 2 h 95"/>
                  <a:gd name="T16" fmla="*/ 30 w 91"/>
                  <a:gd name="T17" fmla="*/ 12 h 95"/>
                  <a:gd name="T18" fmla="*/ 19 w 91"/>
                  <a:gd name="T19" fmla="*/ 35 h 95"/>
                  <a:gd name="T20" fmla="*/ 17 w 91"/>
                  <a:gd name="T21" fmla="*/ 48 h 95"/>
                  <a:gd name="T22" fmla="*/ 10 w 91"/>
                  <a:gd name="T23" fmla="*/ 49 h 95"/>
                  <a:gd name="T24" fmla="*/ 2 w 91"/>
                  <a:gd name="T25" fmla="*/ 55 h 95"/>
                  <a:gd name="T26" fmla="*/ 1 w 91"/>
                  <a:gd name="T27" fmla="*/ 59 h 95"/>
                  <a:gd name="T28" fmla="*/ 18 w 91"/>
                  <a:gd name="T29" fmla="*/ 57 h 95"/>
                  <a:gd name="T30" fmla="*/ 26 w 91"/>
                  <a:gd name="T31" fmla="*/ 68 h 95"/>
                  <a:gd name="T32" fmla="*/ 35 w 91"/>
                  <a:gd name="T33" fmla="*/ 63 h 95"/>
                  <a:gd name="T34" fmla="*/ 41 w 91"/>
                  <a:gd name="T35" fmla="*/ 64 h 95"/>
                  <a:gd name="T36" fmla="*/ 46 w 91"/>
                  <a:gd name="T37" fmla="*/ 70 h 95"/>
                  <a:gd name="T38" fmla="*/ 47 w 91"/>
                  <a:gd name="T39" fmla="*/ 78 h 95"/>
                  <a:gd name="T40" fmla="*/ 53 w 91"/>
                  <a:gd name="T41" fmla="*/ 82 h 95"/>
                  <a:gd name="T42" fmla="*/ 60 w 91"/>
                  <a:gd name="T43" fmla="*/ 84 h 95"/>
                  <a:gd name="T44" fmla="*/ 66 w 91"/>
                  <a:gd name="T45" fmla="*/ 87 h 95"/>
                  <a:gd name="T46" fmla="*/ 76 w 91"/>
                  <a:gd name="T47" fmla="*/ 90 h 95"/>
                  <a:gd name="T48" fmla="*/ 84 w 91"/>
                  <a:gd name="T49" fmla="*/ 94 h 95"/>
                  <a:gd name="T50" fmla="*/ 77 w 91"/>
                  <a:gd name="T51" fmla="*/ 85 h 95"/>
                  <a:gd name="T52" fmla="*/ 78 w 91"/>
                  <a:gd name="T53" fmla="*/ 73 h 95"/>
                  <a:gd name="T54" fmla="*/ 80 w 91"/>
                  <a:gd name="T55" fmla="*/ 70 h 95"/>
                  <a:gd name="T56" fmla="*/ 84 w 91"/>
                  <a:gd name="T57" fmla="*/ 63 h 95"/>
                  <a:gd name="T58" fmla="*/ 81 w 91"/>
                  <a:gd name="T59" fmla="*/ 55 h 95"/>
                  <a:gd name="T60" fmla="*/ 81 w 91"/>
                  <a:gd name="T61" fmla="*/ 45 h 95"/>
                  <a:gd name="T62" fmla="*/ 83 w 91"/>
                  <a:gd name="T63" fmla="*/ 28 h 95"/>
                  <a:gd name="T64" fmla="*/ 90 w 91"/>
                  <a:gd name="T65" fmla="*/ 18 h 95"/>
                  <a:gd name="T66" fmla="*/ 90 w 91"/>
                  <a:gd name="T67" fmla="*/ 1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1" h="95">
                    <a:moveTo>
                      <a:pt x="90" y="15"/>
                    </a:moveTo>
                    <a:cubicBezTo>
                      <a:pt x="89" y="14"/>
                      <a:pt x="89" y="12"/>
                      <a:pt x="89" y="10"/>
                    </a:cubicBezTo>
                    <a:cubicBezTo>
                      <a:pt x="89" y="9"/>
                      <a:pt x="87" y="8"/>
                      <a:pt x="86" y="7"/>
                    </a:cubicBezTo>
                    <a:cubicBezTo>
                      <a:pt x="86" y="6"/>
                      <a:pt x="84" y="4"/>
                      <a:pt x="83" y="4"/>
                    </a:cubicBezTo>
                    <a:cubicBezTo>
                      <a:pt x="82" y="4"/>
                      <a:pt x="82" y="6"/>
                      <a:pt x="80" y="5"/>
                    </a:cubicBezTo>
                    <a:cubicBezTo>
                      <a:pt x="78" y="4"/>
                      <a:pt x="79" y="5"/>
                      <a:pt x="77" y="6"/>
                    </a:cubicBezTo>
                    <a:cubicBezTo>
                      <a:pt x="77" y="6"/>
                      <a:pt x="75" y="5"/>
                      <a:pt x="75" y="4"/>
                    </a:cubicBezTo>
                    <a:cubicBezTo>
                      <a:pt x="74" y="3"/>
                      <a:pt x="73" y="2"/>
                      <a:pt x="72" y="1"/>
                    </a:cubicBezTo>
                    <a:cubicBezTo>
                      <a:pt x="71" y="0"/>
                      <a:pt x="70" y="2"/>
                      <a:pt x="69" y="2"/>
                    </a:cubicBezTo>
                    <a:cubicBezTo>
                      <a:pt x="68" y="3"/>
                      <a:pt x="66" y="2"/>
                      <a:pt x="65" y="1"/>
                    </a:cubicBezTo>
                    <a:cubicBezTo>
                      <a:pt x="63" y="0"/>
                      <a:pt x="63" y="1"/>
                      <a:pt x="61" y="2"/>
                    </a:cubicBezTo>
                    <a:cubicBezTo>
                      <a:pt x="60" y="3"/>
                      <a:pt x="58" y="2"/>
                      <a:pt x="57" y="2"/>
                    </a:cubicBezTo>
                    <a:cubicBezTo>
                      <a:pt x="56" y="3"/>
                      <a:pt x="53" y="3"/>
                      <a:pt x="52" y="3"/>
                    </a:cubicBezTo>
                    <a:cubicBezTo>
                      <a:pt x="49" y="1"/>
                      <a:pt x="51" y="6"/>
                      <a:pt x="48" y="6"/>
                    </a:cubicBezTo>
                    <a:cubicBezTo>
                      <a:pt x="46" y="7"/>
                      <a:pt x="42" y="6"/>
                      <a:pt x="40" y="5"/>
                    </a:cubicBezTo>
                    <a:cubicBezTo>
                      <a:pt x="38" y="4"/>
                      <a:pt x="37" y="2"/>
                      <a:pt x="35" y="2"/>
                    </a:cubicBezTo>
                    <a:cubicBezTo>
                      <a:pt x="34" y="1"/>
                      <a:pt x="32" y="3"/>
                      <a:pt x="31" y="4"/>
                    </a:cubicBezTo>
                    <a:cubicBezTo>
                      <a:pt x="29" y="6"/>
                      <a:pt x="31" y="9"/>
                      <a:pt x="30" y="12"/>
                    </a:cubicBezTo>
                    <a:cubicBezTo>
                      <a:pt x="27" y="17"/>
                      <a:pt x="27" y="23"/>
                      <a:pt x="24" y="27"/>
                    </a:cubicBezTo>
                    <a:cubicBezTo>
                      <a:pt x="22" y="30"/>
                      <a:pt x="21" y="32"/>
                      <a:pt x="19" y="35"/>
                    </a:cubicBezTo>
                    <a:cubicBezTo>
                      <a:pt x="18" y="37"/>
                      <a:pt x="18" y="39"/>
                      <a:pt x="18" y="41"/>
                    </a:cubicBezTo>
                    <a:cubicBezTo>
                      <a:pt x="18" y="44"/>
                      <a:pt x="19" y="46"/>
                      <a:pt x="17" y="48"/>
                    </a:cubicBezTo>
                    <a:cubicBezTo>
                      <a:pt x="16" y="48"/>
                      <a:pt x="11" y="51"/>
                      <a:pt x="11" y="51"/>
                    </a:cubicBezTo>
                    <a:cubicBezTo>
                      <a:pt x="10" y="51"/>
                      <a:pt x="12" y="48"/>
                      <a:pt x="10" y="49"/>
                    </a:cubicBezTo>
                    <a:cubicBezTo>
                      <a:pt x="7" y="51"/>
                      <a:pt x="7" y="53"/>
                      <a:pt x="5" y="50"/>
                    </a:cubicBezTo>
                    <a:cubicBezTo>
                      <a:pt x="4" y="51"/>
                      <a:pt x="2" y="53"/>
                      <a:pt x="2" y="55"/>
                    </a:cubicBezTo>
                    <a:cubicBezTo>
                      <a:pt x="2" y="55"/>
                      <a:pt x="2" y="56"/>
                      <a:pt x="1" y="56"/>
                    </a:cubicBezTo>
                    <a:cubicBezTo>
                      <a:pt x="0" y="57"/>
                      <a:pt x="1" y="58"/>
                      <a:pt x="1" y="59"/>
                    </a:cubicBezTo>
                    <a:cubicBezTo>
                      <a:pt x="5" y="56"/>
                      <a:pt x="8" y="57"/>
                      <a:pt x="13" y="57"/>
                    </a:cubicBezTo>
                    <a:cubicBezTo>
                      <a:pt x="15" y="57"/>
                      <a:pt x="16" y="57"/>
                      <a:pt x="18" y="57"/>
                    </a:cubicBezTo>
                    <a:cubicBezTo>
                      <a:pt x="20" y="57"/>
                      <a:pt x="21" y="60"/>
                      <a:pt x="22" y="62"/>
                    </a:cubicBezTo>
                    <a:cubicBezTo>
                      <a:pt x="23" y="64"/>
                      <a:pt x="24" y="67"/>
                      <a:pt x="26" y="68"/>
                    </a:cubicBezTo>
                    <a:cubicBezTo>
                      <a:pt x="27" y="69"/>
                      <a:pt x="31" y="68"/>
                      <a:pt x="33" y="67"/>
                    </a:cubicBezTo>
                    <a:cubicBezTo>
                      <a:pt x="34" y="67"/>
                      <a:pt x="34" y="64"/>
                      <a:pt x="35" y="63"/>
                    </a:cubicBezTo>
                    <a:cubicBezTo>
                      <a:pt x="35" y="61"/>
                      <a:pt x="38" y="62"/>
                      <a:pt x="39" y="62"/>
                    </a:cubicBezTo>
                    <a:cubicBezTo>
                      <a:pt x="39" y="64"/>
                      <a:pt x="39" y="64"/>
                      <a:pt x="41" y="64"/>
                    </a:cubicBezTo>
                    <a:cubicBezTo>
                      <a:pt x="42" y="64"/>
                      <a:pt x="45" y="63"/>
                      <a:pt x="45" y="65"/>
                    </a:cubicBezTo>
                    <a:cubicBezTo>
                      <a:pt x="45" y="67"/>
                      <a:pt x="46" y="68"/>
                      <a:pt x="46" y="70"/>
                    </a:cubicBezTo>
                    <a:cubicBezTo>
                      <a:pt x="46" y="71"/>
                      <a:pt x="46" y="72"/>
                      <a:pt x="45" y="74"/>
                    </a:cubicBezTo>
                    <a:cubicBezTo>
                      <a:pt x="45" y="75"/>
                      <a:pt x="46" y="77"/>
                      <a:pt x="47" y="78"/>
                    </a:cubicBezTo>
                    <a:cubicBezTo>
                      <a:pt x="48" y="79"/>
                      <a:pt x="47" y="81"/>
                      <a:pt x="47" y="82"/>
                    </a:cubicBezTo>
                    <a:cubicBezTo>
                      <a:pt x="47" y="85"/>
                      <a:pt x="52" y="82"/>
                      <a:pt x="53" y="82"/>
                    </a:cubicBezTo>
                    <a:cubicBezTo>
                      <a:pt x="55" y="82"/>
                      <a:pt x="56" y="82"/>
                      <a:pt x="57" y="83"/>
                    </a:cubicBezTo>
                    <a:cubicBezTo>
                      <a:pt x="59" y="85"/>
                      <a:pt x="58" y="84"/>
                      <a:pt x="60" y="84"/>
                    </a:cubicBezTo>
                    <a:cubicBezTo>
                      <a:pt x="62" y="84"/>
                      <a:pt x="62" y="85"/>
                      <a:pt x="63" y="86"/>
                    </a:cubicBezTo>
                    <a:cubicBezTo>
                      <a:pt x="64" y="86"/>
                      <a:pt x="65" y="87"/>
                      <a:pt x="66" y="87"/>
                    </a:cubicBezTo>
                    <a:cubicBezTo>
                      <a:pt x="69" y="88"/>
                      <a:pt x="70" y="88"/>
                      <a:pt x="71" y="85"/>
                    </a:cubicBezTo>
                    <a:cubicBezTo>
                      <a:pt x="72" y="88"/>
                      <a:pt x="73" y="89"/>
                      <a:pt x="76" y="90"/>
                    </a:cubicBezTo>
                    <a:cubicBezTo>
                      <a:pt x="78" y="91"/>
                      <a:pt x="78" y="94"/>
                      <a:pt x="80" y="95"/>
                    </a:cubicBezTo>
                    <a:cubicBezTo>
                      <a:pt x="80" y="95"/>
                      <a:pt x="84" y="94"/>
                      <a:pt x="84" y="94"/>
                    </a:cubicBezTo>
                    <a:cubicBezTo>
                      <a:pt x="84" y="92"/>
                      <a:pt x="85" y="88"/>
                      <a:pt x="83" y="89"/>
                    </a:cubicBezTo>
                    <a:cubicBezTo>
                      <a:pt x="80" y="90"/>
                      <a:pt x="78" y="88"/>
                      <a:pt x="77" y="85"/>
                    </a:cubicBezTo>
                    <a:cubicBezTo>
                      <a:pt x="77" y="83"/>
                      <a:pt x="79" y="80"/>
                      <a:pt x="78" y="77"/>
                    </a:cubicBezTo>
                    <a:cubicBezTo>
                      <a:pt x="78" y="76"/>
                      <a:pt x="77" y="74"/>
                      <a:pt x="78" y="73"/>
                    </a:cubicBezTo>
                    <a:cubicBezTo>
                      <a:pt x="78" y="73"/>
                      <a:pt x="78" y="72"/>
                      <a:pt x="79" y="72"/>
                    </a:cubicBezTo>
                    <a:cubicBezTo>
                      <a:pt x="80" y="72"/>
                      <a:pt x="79" y="70"/>
                      <a:pt x="80" y="70"/>
                    </a:cubicBezTo>
                    <a:cubicBezTo>
                      <a:pt x="81" y="68"/>
                      <a:pt x="86" y="68"/>
                      <a:pt x="87" y="68"/>
                    </a:cubicBezTo>
                    <a:cubicBezTo>
                      <a:pt x="85" y="67"/>
                      <a:pt x="86" y="64"/>
                      <a:pt x="84" y="63"/>
                    </a:cubicBezTo>
                    <a:cubicBezTo>
                      <a:pt x="83" y="62"/>
                      <a:pt x="82" y="61"/>
                      <a:pt x="82" y="60"/>
                    </a:cubicBezTo>
                    <a:cubicBezTo>
                      <a:pt x="82" y="58"/>
                      <a:pt x="82" y="56"/>
                      <a:pt x="81" y="55"/>
                    </a:cubicBezTo>
                    <a:cubicBezTo>
                      <a:pt x="81" y="53"/>
                      <a:pt x="80" y="52"/>
                      <a:pt x="80" y="50"/>
                    </a:cubicBezTo>
                    <a:cubicBezTo>
                      <a:pt x="80" y="49"/>
                      <a:pt x="80" y="44"/>
                      <a:pt x="81" y="45"/>
                    </a:cubicBezTo>
                    <a:cubicBezTo>
                      <a:pt x="80" y="41"/>
                      <a:pt x="80" y="39"/>
                      <a:pt x="82" y="35"/>
                    </a:cubicBezTo>
                    <a:cubicBezTo>
                      <a:pt x="83" y="32"/>
                      <a:pt x="83" y="31"/>
                      <a:pt x="83" y="28"/>
                    </a:cubicBezTo>
                    <a:cubicBezTo>
                      <a:pt x="83" y="25"/>
                      <a:pt x="85" y="23"/>
                      <a:pt x="87" y="21"/>
                    </a:cubicBezTo>
                    <a:cubicBezTo>
                      <a:pt x="88" y="20"/>
                      <a:pt x="89" y="19"/>
                      <a:pt x="90" y="18"/>
                    </a:cubicBezTo>
                    <a:cubicBezTo>
                      <a:pt x="91" y="17"/>
                      <a:pt x="91" y="17"/>
                      <a:pt x="90" y="15"/>
                    </a:cubicBezTo>
                    <a:cubicBezTo>
                      <a:pt x="89" y="15"/>
                      <a:pt x="91" y="16"/>
                      <a:pt x="90" y="1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4" name="Freeform 734"/>
              <p:cNvSpPr>
                <a:spLocks/>
              </p:cNvSpPr>
              <p:nvPr/>
            </p:nvSpPr>
            <p:spPr bwMode="auto">
              <a:xfrm>
                <a:off x="12254333" y="9307030"/>
                <a:ext cx="525479" cy="589329"/>
              </a:xfrm>
              <a:custGeom>
                <a:avLst/>
                <a:gdLst>
                  <a:gd name="T0" fmla="*/ 51 w 56"/>
                  <a:gd name="T1" fmla="*/ 27 h 63"/>
                  <a:gd name="T2" fmla="*/ 48 w 56"/>
                  <a:gd name="T3" fmla="*/ 26 h 63"/>
                  <a:gd name="T4" fmla="*/ 47 w 56"/>
                  <a:gd name="T5" fmla="*/ 21 h 63"/>
                  <a:gd name="T6" fmla="*/ 46 w 56"/>
                  <a:gd name="T7" fmla="*/ 12 h 63"/>
                  <a:gd name="T8" fmla="*/ 46 w 56"/>
                  <a:gd name="T9" fmla="*/ 8 h 63"/>
                  <a:gd name="T10" fmla="*/ 43 w 56"/>
                  <a:gd name="T11" fmla="*/ 8 h 63"/>
                  <a:gd name="T12" fmla="*/ 40 w 56"/>
                  <a:gd name="T13" fmla="*/ 6 h 63"/>
                  <a:gd name="T14" fmla="*/ 35 w 56"/>
                  <a:gd name="T15" fmla="*/ 8 h 63"/>
                  <a:gd name="T16" fmla="*/ 34 w 56"/>
                  <a:gd name="T17" fmla="*/ 11 h 63"/>
                  <a:gd name="T18" fmla="*/ 29 w 56"/>
                  <a:gd name="T19" fmla="*/ 12 h 63"/>
                  <a:gd name="T20" fmla="*/ 18 w 56"/>
                  <a:gd name="T21" fmla="*/ 1 h 63"/>
                  <a:gd name="T22" fmla="*/ 3 w 56"/>
                  <a:gd name="T23" fmla="*/ 2 h 63"/>
                  <a:gd name="T24" fmla="*/ 6 w 56"/>
                  <a:gd name="T25" fmla="*/ 12 h 63"/>
                  <a:gd name="T26" fmla="*/ 6 w 56"/>
                  <a:gd name="T27" fmla="*/ 16 h 63"/>
                  <a:gd name="T28" fmla="*/ 6 w 56"/>
                  <a:gd name="T29" fmla="*/ 20 h 63"/>
                  <a:gd name="T30" fmla="*/ 8 w 56"/>
                  <a:gd name="T31" fmla="*/ 33 h 63"/>
                  <a:gd name="T32" fmla="*/ 3 w 56"/>
                  <a:gd name="T33" fmla="*/ 41 h 63"/>
                  <a:gd name="T34" fmla="*/ 0 w 56"/>
                  <a:gd name="T35" fmla="*/ 50 h 63"/>
                  <a:gd name="T36" fmla="*/ 0 w 56"/>
                  <a:gd name="T37" fmla="*/ 55 h 63"/>
                  <a:gd name="T38" fmla="*/ 0 w 56"/>
                  <a:gd name="T39" fmla="*/ 59 h 63"/>
                  <a:gd name="T40" fmla="*/ 3 w 56"/>
                  <a:gd name="T41" fmla="*/ 59 h 63"/>
                  <a:gd name="T42" fmla="*/ 8 w 56"/>
                  <a:gd name="T43" fmla="*/ 58 h 63"/>
                  <a:gd name="T44" fmla="*/ 9 w 56"/>
                  <a:gd name="T45" fmla="*/ 59 h 63"/>
                  <a:gd name="T46" fmla="*/ 16 w 56"/>
                  <a:gd name="T47" fmla="*/ 59 h 63"/>
                  <a:gd name="T48" fmla="*/ 25 w 56"/>
                  <a:gd name="T49" fmla="*/ 59 h 63"/>
                  <a:gd name="T50" fmla="*/ 30 w 56"/>
                  <a:gd name="T51" fmla="*/ 59 h 63"/>
                  <a:gd name="T52" fmla="*/ 39 w 56"/>
                  <a:gd name="T53" fmla="*/ 62 h 63"/>
                  <a:gd name="T54" fmla="*/ 53 w 56"/>
                  <a:gd name="T55" fmla="*/ 60 h 63"/>
                  <a:gd name="T56" fmla="*/ 46 w 56"/>
                  <a:gd name="T57" fmla="*/ 51 h 63"/>
                  <a:gd name="T58" fmla="*/ 46 w 56"/>
                  <a:gd name="T59" fmla="*/ 37 h 63"/>
                  <a:gd name="T60" fmla="*/ 56 w 56"/>
                  <a:gd name="T61" fmla="*/ 35 h 63"/>
                  <a:gd name="T62" fmla="*/ 56 w 56"/>
                  <a:gd name="T63" fmla="*/ 27 h 63"/>
                  <a:gd name="T64" fmla="*/ 51 w 56"/>
                  <a:gd name="T65" fmla="*/ 2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6" h="63">
                    <a:moveTo>
                      <a:pt x="51" y="27"/>
                    </a:moveTo>
                    <a:cubicBezTo>
                      <a:pt x="49" y="27"/>
                      <a:pt x="48" y="28"/>
                      <a:pt x="48" y="26"/>
                    </a:cubicBezTo>
                    <a:cubicBezTo>
                      <a:pt x="48" y="24"/>
                      <a:pt x="48" y="23"/>
                      <a:pt x="47" y="21"/>
                    </a:cubicBezTo>
                    <a:cubicBezTo>
                      <a:pt x="45" y="18"/>
                      <a:pt x="48" y="15"/>
                      <a:pt x="46" y="12"/>
                    </a:cubicBezTo>
                    <a:cubicBezTo>
                      <a:pt x="46" y="11"/>
                      <a:pt x="46" y="8"/>
                      <a:pt x="46" y="8"/>
                    </a:cubicBezTo>
                    <a:cubicBezTo>
                      <a:pt x="46" y="8"/>
                      <a:pt x="43" y="8"/>
                      <a:pt x="43" y="8"/>
                    </a:cubicBezTo>
                    <a:cubicBezTo>
                      <a:pt x="40" y="8"/>
                      <a:pt x="40" y="9"/>
                      <a:pt x="40" y="6"/>
                    </a:cubicBezTo>
                    <a:cubicBezTo>
                      <a:pt x="37" y="6"/>
                      <a:pt x="36" y="5"/>
                      <a:pt x="35" y="8"/>
                    </a:cubicBezTo>
                    <a:cubicBezTo>
                      <a:pt x="35" y="8"/>
                      <a:pt x="35" y="11"/>
                      <a:pt x="34" y="11"/>
                    </a:cubicBezTo>
                    <a:cubicBezTo>
                      <a:pt x="33" y="12"/>
                      <a:pt x="31" y="12"/>
                      <a:pt x="29" y="12"/>
                    </a:cubicBezTo>
                    <a:cubicBezTo>
                      <a:pt x="22" y="13"/>
                      <a:pt x="24" y="1"/>
                      <a:pt x="18" y="1"/>
                    </a:cubicBezTo>
                    <a:cubicBezTo>
                      <a:pt x="13" y="1"/>
                      <a:pt x="7" y="0"/>
                      <a:pt x="3" y="2"/>
                    </a:cubicBezTo>
                    <a:cubicBezTo>
                      <a:pt x="1" y="4"/>
                      <a:pt x="6" y="10"/>
                      <a:pt x="6" y="12"/>
                    </a:cubicBezTo>
                    <a:cubicBezTo>
                      <a:pt x="7" y="13"/>
                      <a:pt x="7" y="15"/>
                      <a:pt x="6" y="16"/>
                    </a:cubicBezTo>
                    <a:cubicBezTo>
                      <a:pt x="4" y="17"/>
                      <a:pt x="6" y="19"/>
                      <a:pt x="6" y="20"/>
                    </a:cubicBezTo>
                    <a:cubicBezTo>
                      <a:pt x="9" y="24"/>
                      <a:pt x="11" y="29"/>
                      <a:pt x="8" y="33"/>
                    </a:cubicBezTo>
                    <a:cubicBezTo>
                      <a:pt x="6" y="36"/>
                      <a:pt x="4" y="38"/>
                      <a:pt x="3" y="41"/>
                    </a:cubicBezTo>
                    <a:cubicBezTo>
                      <a:pt x="2" y="44"/>
                      <a:pt x="1" y="47"/>
                      <a:pt x="0" y="50"/>
                    </a:cubicBezTo>
                    <a:cubicBezTo>
                      <a:pt x="0" y="52"/>
                      <a:pt x="0" y="54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1" y="59"/>
                      <a:pt x="2" y="59"/>
                      <a:pt x="3" y="59"/>
                    </a:cubicBezTo>
                    <a:cubicBezTo>
                      <a:pt x="5" y="59"/>
                      <a:pt x="5" y="56"/>
                      <a:pt x="8" y="58"/>
                    </a:cubicBezTo>
                    <a:cubicBezTo>
                      <a:pt x="8" y="58"/>
                      <a:pt x="9" y="59"/>
                      <a:pt x="9" y="59"/>
                    </a:cubicBezTo>
                    <a:cubicBezTo>
                      <a:pt x="12" y="59"/>
                      <a:pt x="14" y="59"/>
                      <a:pt x="16" y="59"/>
                    </a:cubicBezTo>
                    <a:cubicBezTo>
                      <a:pt x="19" y="59"/>
                      <a:pt x="22" y="59"/>
                      <a:pt x="25" y="59"/>
                    </a:cubicBezTo>
                    <a:cubicBezTo>
                      <a:pt x="26" y="59"/>
                      <a:pt x="29" y="59"/>
                      <a:pt x="30" y="59"/>
                    </a:cubicBezTo>
                    <a:cubicBezTo>
                      <a:pt x="32" y="63"/>
                      <a:pt x="36" y="62"/>
                      <a:pt x="39" y="62"/>
                    </a:cubicBezTo>
                    <a:cubicBezTo>
                      <a:pt x="44" y="62"/>
                      <a:pt x="48" y="61"/>
                      <a:pt x="53" y="60"/>
                    </a:cubicBezTo>
                    <a:cubicBezTo>
                      <a:pt x="50" y="57"/>
                      <a:pt x="46" y="55"/>
                      <a:pt x="46" y="51"/>
                    </a:cubicBezTo>
                    <a:cubicBezTo>
                      <a:pt x="46" y="46"/>
                      <a:pt x="46" y="41"/>
                      <a:pt x="46" y="37"/>
                    </a:cubicBezTo>
                    <a:cubicBezTo>
                      <a:pt x="46" y="36"/>
                      <a:pt x="56" y="38"/>
                      <a:pt x="56" y="35"/>
                    </a:cubicBezTo>
                    <a:cubicBezTo>
                      <a:pt x="56" y="33"/>
                      <a:pt x="56" y="30"/>
                      <a:pt x="56" y="27"/>
                    </a:cubicBezTo>
                    <a:cubicBezTo>
                      <a:pt x="56" y="24"/>
                      <a:pt x="53" y="27"/>
                      <a:pt x="51" y="2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5" name="Freeform 735"/>
              <p:cNvSpPr>
                <a:spLocks/>
              </p:cNvSpPr>
              <p:nvPr/>
            </p:nvSpPr>
            <p:spPr bwMode="auto">
              <a:xfrm>
                <a:off x="12591915" y="9867685"/>
                <a:ext cx="429938" cy="449163"/>
              </a:xfrm>
              <a:custGeom>
                <a:avLst/>
                <a:gdLst>
                  <a:gd name="T0" fmla="*/ 25 w 46"/>
                  <a:gd name="T1" fmla="*/ 2 h 48"/>
                  <a:gd name="T2" fmla="*/ 21 w 46"/>
                  <a:gd name="T3" fmla="*/ 3 h 48"/>
                  <a:gd name="T4" fmla="*/ 18 w 46"/>
                  <a:gd name="T5" fmla="*/ 4 h 48"/>
                  <a:gd name="T6" fmla="*/ 6 w 46"/>
                  <a:gd name="T7" fmla="*/ 4 h 48"/>
                  <a:gd name="T8" fmla="*/ 6 w 46"/>
                  <a:gd name="T9" fmla="*/ 18 h 48"/>
                  <a:gd name="T10" fmla="*/ 6 w 46"/>
                  <a:gd name="T11" fmla="*/ 23 h 48"/>
                  <a:gd name="T12" fmla="*/ 1 w 46"/>
                  <a:gd name="T13" fmla="*/ 24 h 48"/>
                  <a:gd name="T14" fmla="*/ 1 w 46"/>
                  <a:gd name="T15" fmla="*/ 31 h 48"/>
                  <a:gd name="T16" fmla="*/ 1 w 46"/>
                  <a:gd name="T17" fmla="*/ 38 h 48"/>
                  <a:gd name="T18" fmla="*/ 4 w 46"/>
                  <a:gd name="T19" fmla="*/ 47 h 48"/>
                  <a:gd name="T20" fmla="*/ 8 w 46"/>
                  <a:gd name="T21" fmla="*/ 48 h 48"/>
                  <a:gd name="T22" fmla="*/ 13 w 46"/>
                  <a:gd name="T23" fmla="*/ 44 h 48"/>
                  <a:gd name="T24" fmla="*/ 19 w 46"/>
                  <a:gd name="T25" fmla="*/ 41 h 48"/>
                  <a:gd name="T26" fmla="*/ 29 w 46"/>
                  <a:gd name="T27" fmla="*/ 39 h 48"/>
                  <a:gd name="T28" fmla="*/ 31 w 46"/>
                  <a:gd name="T29" fmla="*/ 37 h 48"/>
                  <a:gd name="T30" fmla="*/ 34 w 46"/>
                  <a:gd name="T31" fmla="*/ 34 h 48"/>
                  <a:gd name="T32" fmla="*/ 43 w 46"/>
                  <a:gd name="T33" fmla="*/ 26 h 48"/>
                  <a:gd name="T34" fmla="*/ 44 w 46"/>
                  <a:gd name="T35" fmla="*/ 22 h 48"/>
                  <a:gd name="T36" fmla="*/ 40 w 46"/>
                  <a:gd name="T37" fmla="*/ 21 h 48"/>
                  <a:gd name="T38" fmla="*/ 38 w 46"/>
                  <a:gd name="T39" fmla="*/ 17 h 48"/>
                  <a:gd name="T40" fmla="*/ 39 w 46"/>
                  <a:gd name="T41" fmla="*/ 15 h 48"/>
                  <a:gd name="T42" fmla="*/ 36 w 46"/>
                  <a:gd name="T43" fmla="*/ 14 h 48"/>
                  <a:gd name="T44" fmla="*/ 36 w 46"/>
                  <a:gd name="T45" fmla="*/ 13 h 48"/>
                  <a:gd name="T46" fmla="*/ 34 w 46"/>
                  <a:gd name="T47" fmla="*/ 12 h 48"/>
                  <a:gd name="T48" fmla="*/ 30 w 46"/>
                  <a:gd name="T49" fmla="*/ 7 h 48"/>
                  <a:gd name="T50" fmla="*/ 25 w 46"/>
                  <a:gd name="T51" fmla="*/ 2 h 48"/>
                  <a:gd name="T52" fmla="*/ 25 w 46"/>
                  <a:gd name="T53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6" h="48">
                    <a:moveTo>
                      <a:pt x="25" y="2"/>
                    </a:moveTo>
                    <a:cubicBezTo>
                      <a:pt x="24" y="3"/>
                      <a:pt x="22" y="3"/>
                      <a:pt x="21" y="3"/>
                    </a:cubicBezTo>
                    <a:cubicBezTo>
                      <a:pt x="19" y="3"/>
                      <a:pt x="20" y="6"/>
                      <a:pt x="18" y="4"/>
                    </a:cubicBezTo>
                    <a:cubicBezTo>
                      <a:pt x="15" y="0"/>
                      <a:pt x="10" y="5"/>
                      <a:pt x="6" y="4"/>
                    </a:cubicBezTo>
                    <a:cubicBezTo>
                      <a:pt x="6" y="9"/>
                      <a:pt x="6" y="14"/>
                      <a:pt x="6" y="18"/>
                    </a:cubicBezTo>
                    <a:cubicBezTo>
                      <a:pt x="6" y="19"/>
                      <a:pt x="7" y="23"/>
                      <a:pt x="6" y="23"/>
                    </a:cubicBezTo>
                    <a:cubicBezTo>
                      <a:pt x="5" y="24"/>
                      <a:pt x="1" y="22"/>
                      <a:pt x="1" y="24"/>
                    </a:cubicBezTo>
                    <a:cubicBezTo>
                      <a:pt x="1" y="26"/>
                      <a:pt x="1" y="29"/>
                      <a:pt x="1" y="31"/>
                    </a:cubicBezTo>
                    <a:cubicBezTo>
                      <a:pt x="1" y="33"/>
                      <a:pt x="0" y="36"/>
                      <a:pt x="1" y="38"/>
                    </a:cubicBezTo>
                    <a:cubicBezTo>
                      <a:pt x="5" y="39"/>
                      <a:pt x="6" y="44"/>
                      <a:pt x="4" y="47"/>
                    </a:cubicBezTo>
                    <a:cubicBezTo>
                      <a:pt x="4" y="48"/>
                      <a:pt x="8" y="48"/>
                      <a:pt x="8" y="48"/>
                    </a:cubicBezTo>
                    <a:cubicBezTo>
                      <a:pt x="10" y="48"/>
                      <a:pt x="11" y="46"/>
                      <a:pt x="13" y="44"/>
                    </a:cubicBezTo>
                    <a:cubicBezTo>
                      <a:pt x="15" y="42"/>
                      <a:pt x="15" y="39"/>
                      <a:pt x="19" y="41"/>
                    </a:cubicBezTo>
                    <a:cubicBezTo>
                      <a:pt x="23" y="43"/>
                      <a:pt x="27" y="44"/>
                      <a:pt x="29" y="39"/>
                    </a:cubicBezTo>
                    <a:cubicBezTo>
                      <a:pt x="29" y="38"/>
                      <a:pt x="29" y="37"/>
                      <a:pt x="31" y="37"/>
                    </a:cubicBezTo>
                    <a:cubicBezTo>
                      <a:pt x="33" y="37"/>
                      <a:pt x="34" y="35"/>
                      <a:pt x="34" y="34"/>
                    </a:cubicBezTo>
                    <a:cubicBezTo>
                      <a:pt x="36" y="31"/>
                      <a:pt x="40" y="28"/>
                      <a:pt x="43" y="26"/>
                    </a:cubicBezTo>
                    <a:cubicBezTo>
                      <a:pt x="45" y="25"/>
                      <a:pt x="46" y="24"/>
                      <a:pt x="44" y="22"/>
                    </a:cubicBezTo>
                    <a:cubicBezTo>
                      <a:pt x="43" y="21"/>
                      <a:pt x="40" y="22"/>
                      <a:pt x="40" y="21"/>
                    </a:cubicBezTo>
                    <a:cubicBezTo>
                      <a:pt x="39" y="20"/>
                      <a:pt x="38" y="19"/>
                      <a:pt x="38" y="17"/>
                    </a:cubicBezTo>
                    <a:cubicBezTo>
                      <a:pt x="38" y="17"/>
                      <a:pt x="39" y="16"/>
                      <a:pt x="39" y="15"/>
                    </a:cubicBezTo>
                    <a:cubicBezTo>
                      <a:pt x="38" y="15"/>
                      <a:pt x="37" y="15"/>
                      <a:pt x="36" y="14"/>
                    </a:cubicBezTo>
                    <a:cubicBezTo>
                      <a:pt x="36" y="14"/>
                      <a:pt x="37" y="13"/>
                      <a:pt x="36" y="13"/>
                    </a:cubicBezTo>
                    <a:cubicBezTo>
                      <a:pt x="35" y="13"/>
                      <a:pt x="35" y="12"/>
                      <a:pt x="34" y="12"/>
                    </a:cubicBezTo>
                    <a:cubicBezTo>
                      <a:pt x="32" y="11"/>
                      <a:pt x="31" y="10"/>
                      <a:pt x="30" y="7"/>
                    </a:cubicBezTo>
                    <a:cubicBezTo>
                      <a:pt x="30" y="6"/>
                      <a:pt x="27" y="2"/>
                      <a:pt x="25" y="2"/>
                    </a:cubicBezTo>
                    <a:cubicBezTo>
                      <a:pt x="25" y="2"/>
                      <a:pt x="26" y="2"/>
                      <a:pt x="25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6" name="Freeform 736"/>
              <p:cNvSpPr>
                <a:spLocks/>
              </p:cNvSpPr>
              <p:nvPr/>
            </p:nvSpPr>
            <p:spPr bwMode="auto">
              <a:xfrm>
                <a:off x="12824398" y="9775302"/>
                <a:ext cx="366243" cy="324926"/>
              </a:xfrm>
              <a:custGeom>
                <a:avLst/>
                <a:gdLst>
                  <a:gd name="T0" fmla="*/ 39 w 39"/>
                  <a:gd name="T1" fmla="*/ 22 h 35"/>
                  <a:gd name="T2" fmla="*/ 38 w 39"/>
                  <a:gd name="T3" fmla="*/ 18 h 35"/>
                  <a:gd name="T4" fmla="*/ 39 w 39"/>
                  <a:gd name="T5" fmla="*/ 14 h 35"/>
                  <a:gd name="T6" fmla="*/ 38 w 39"/>
                  <a:gd name="T7" fmla="*/ 7 h 35"/>
                  <a:gd name="T8" fmla="*/ 27 w 39"/>
                  <a:gd name="T9" fmla="*/ 2 h 35"/>
                  <a:gd name="T10" fmla="*/ 24 w 39"/>
                  <a:gd name="T11" fmla="*/ 0 h 35"/>
                  <a:gd name="T12" fmla="*/ 19 w 39"/>
                  <a:gd name="T13" fmla="*/ 3 h 35"/>
                  <a:gd name="T14" fmla="*/ 13 w 39"/>
                  <a:gd name="T15" fmla="*/ 7 h 35"/>
                  <a:gd name="T16" fmla="*/ 9 w 39"/>
                  <a:gd name="T17" fmla="*/ 12 h 35"/>
                  <a:gd name="T18" fmla="*/ 2 w 39"/>
                  <a:gd name="T19" fmla="*/ 12 h 35"/>
                  <a:gd name="T20" fmla="*/ 5 w 39"/>
                  <a:gd name="T21" fmla="*/ 16 h 35"/>
                  <a:gd name="T22" fmla="*/ 8 w 39"/>
                  <a:gd name="T23" fmla="*/ 21 h 35"/>
                  <a:gd name="T24" fmla="*/ 11 w 39"/>
                  <a:gd name="T25" fmla="*/ 23 h 35"/>
                  <a:gd name="T26" fmla="*/ 11 w 39"/>
                  <a:gd name="T27" fmla="*/ 24 h 35"/>
                  <a:gd name="T28" fmla="*/ 14 w 39"/>
                  <a:gd name="T29" fmla="*/ 25 h 35"/>
                  <a:gd name="T30" fmla="*/ 13 w 39"/>
                  <a:gd name="T31" fmla="*/ 28 h 35"/>
                  <a:gd name="T32" fmla="*/ 15 w 39"/>
                  <a:gd name="T33" fmla="*/ 31 h 35"/>
                  <a:gd name="T34" fmla="*/ 20 w 39"/>
                  <a:gd name="T35" fmla="*/ 34 h 35"/>
                  <a:gd name="T36" fmla="*/ 25 w 39"/>
                  <a:gd name="T37" fmla="*/ 35 h 35"/>
                  <a:gd name="T38" fmla="*/ 27 w 39"/>
                  <a:gd name="T39" fmla="*/ 35 h 35"/>
                  <a:gd name="T40" fmla="*/ 34 w 39"/>
                  <a:gd name="T41" fmla="*/ 31 h 35"/>
                  <a:gd name="T42" fmla="*/ 36 w 39"/>
                  <a:gd name="T43" fmla="*/ 27 h 35"/>
                  <a:gd name="T44" fmla="*/ 39 w 39"/>
                  <a:gd name="T45" fmla="*/ 2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" h="35">
                    <a:moveTo>
                      <a:pt x="39" y="22"/>
                    </a:moveTo>
                    <a:cubicBezTo>
                      <a:pt x="39" y="21"/>
                      <a:pt x="38" y="19"/>
                      <a:pt x="38" y="18"/>
                    </a:cubicBezTo>
                    <a:cubicBezTo>
                      <a:pt x="38" y="16"/>
                      <a:pt x="39" y="15"/>
                      <a:pt x="39" y="14"/>
                    </a:cubicBezTo>
                    <a:cubicBezTo>
                      <a:pt x="39" y="11"/>
                      <a:pt x="39" y="9"/>
                      <a:pt x="38" y="7"/>
                    </a:cubicBezTo>
                    <a:cubicBezTo>
                      <a:pt x="38" y="4"/>
                      <a:pt x="29" y="2"/>
                      <a:pt x="27" y="2"/>
                    </a:cubicBezTo>
                    <a:cubicBezTo>
                      <a:pt x="27" y="0"/>
                      <a:pt x="27" y="0"/>
                      <a:pt x="24" y="0"/>
                    </a:cubicBezTo>
                    <a:cubicBezTo>
                      <a:pt x="21" y="0"/>
                      <a:pt x="21" y="1"/>
                      <a:pt x="19" y="3"/>
                    </a:cubicBezTo>
                    <a:cubicBezTo>
                      <a:pt x="18" y="5"/>
                      <a:pt x="15" y="6"/>
                      <a:pt x="13" y="7"/>
                    </a:cubicBezTo>
                    <a:cubicBezTo>
                      <a:pt x="12" y="9"/>
                      <a:pt x="11" y="12"/>
                      <a:pt x="9" y="12"/>
                    </a:cubicBezTo>
                    <a:cubicBezTo>
                      <a:pt x="7" y="12"/>
                      <a:pt x="5" y="11"/>
                      <a:pt x="2" y="12"/>
                    </a:cubicBezTo>
                    <a:cubicBezTo>
                      <a:pt x="0" y="13"/>
                      <a:pt x="4" y="15"/>
                      <a:pt x="5" y="16"/>
                    </a:cubicBezTo>
                    <a:cubicBezTo>
                      <a:pt x="6" y="18"/>
                      <a:pt x="6" y="20"/>
                      <a:pt x="8" y="21"/>
                    </a:cubicBezTo>
                    <a:cubicBezTo>
                      <a:pt x="9" y="22"/>
                      <a:pt x="10" y="23"/>
                      <a:pt x="11" y="23"/>
                    </a:cubicBezTo>
                    <a:cubicBezTo>
                      <a:pt x="12" y="23"/>
                      <a:pt x="11" y="24"/>
                      <a:pt x="11" y="24"/>
                    </a:cubicBezTo>
                    <a:cubicBezTo>
                      <a:pt x="12" y="24"/>
                      <a:pt x="13" y="25"/>
                      <a:pt x="14" y="25"/>
                    </a:cubicBezTo>
                    <a:cubicBezTo>
                      <a:pt x="14" y="26"/>
                      <a:pt x="13" y="27"/>
                      <a:pt x="13" y="28"/>
                    </a:cubicBezTo>
                    <a:cubicBezTo>
                      <a:pt x="13" y="29"/>
                      <a:pt x="14" y="31"/>
                      <a:pt x="15" y="31"/>
                    </a:cubicBezTo>
                    <a:cubicBezTo>
                      <a:pt x="18" y="31"/>
                      <a:pt x="19" y="31"/>
                      <a:pt x="20" y="34"/>
                    </a:cubicBezTo>
                    <a:cubicBezTo>
                      <a:pt x="21" y="35"/>
                      <a:pt x="23" y="34"/>
                      <a:pt x="25" y="35"/>
                    </a:cubicBezTo>
                    <a:cubicBezTo>
                      <a:pt x="26" y="35"/>
                      <a:pt x="26" y="35"/>
                      <a:pt x="27" y="35"/>
                    </a:cubicBezTo>
                    <a:cubicBezTo>
                      <a:pt x="31" y="35"/>
                      <a:pt x="32" y="34"/>
                      <a:pt x="34" y="31"/>
                    </a:cubicBezTo>
                    <a:cubicBezTo>
                      <a:pt x="35" y="30"/>
                      <a:pt x="36" y="28"/>
                      <a:pt x="36" y="27"/>
                    </a:cubicBezTo>
                    <a:cubicBezTo>
                      <a:pt x="37" y="25"/>
                      <a:pt x="39" y="24"/>
                      <a:pt x="39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7" name="Freeform 737"/>
              <p:cNvSpPr>
                <a:spLocks/>
              </p:cNvSpPr>
              <p:nvPr/>
            </p:nvSpPr>
            <p:spPr bwMode="auto">
              <a:xfrm>
                <a:off x="13069621" y="10259505"/>
                <a:ext cx="92356" cy="105124"/>
              </a:xfrm>
              <a:custGeom>
                <a:avLst/>
                <a:gdLst>
                  <a:gd name="T0" fmla="*/ 5 w 10"/>
                  <a:gd name="T1" fmla="*/ 1 h 11"/>
                  <a:gd name="T2" fmla="*/ 7 w 10"/>
                  <a:gd name="T3" fmla="*/ 9 h 11"/>
                  <a:gd name="T4" fmla="*/ 5 w 10"/>
                  <a:gd name="T5" fmla="*/ 1 h 11"/>
                  <a:gd name="T6" fmla="*/ 5 w 10"/>
                  <a:gd name="T7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1">
                    <a:moveTo>
                      <a:pt x="5" y="1"/>
                    </a:moveTo>
                    <a:cubicBezTo>
                      <a:pt x="0" y="2"/>
                      <a:pt x="3" y="11"/>
                      <a:pt x="7" y="9"/>
                    </a:cubicBezTo>
                    <a:cubicBezTo>
                      <a:pt x="10" y="8"/>
                      <a:pt x="9" y="0"/>
                      <a:pt x="5" y="1"/>
                    </a:cubicBezTo>
                    <a:cubicBezTo>
                      <a:pt x="3" y="1"/>
                      <a:pt x="6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8" name="Freeform 738"/>
              <p:cNvSpPr>
                <a:spLocks noEditPoints="1"/>
              </p:cNvSpPr>
              <p:nvPr/>
            </p:nvSpPr>
            <p:spPr bwMode="auto">
              <a:xfrm>
                <a:off x="12442232" y="10090673"/>
                <a:ext cx="738853" cy="646665"/>
              </a:xfrm>
              <a:custGeom>
                <a:avLst/>
                <a:gdLst>
                  <a:gd name="T0" fmla="*/ 74 w 79"/>
                  <a:gd name="T1" fmla="*/ 27 h 69"/>
                  <a:gd name="T2" fmla="*/ 69 w 79"/>
                  <a:gd name="T3" fmla="*/ 22 h 69"/>
                  <a:gd name="T4" fmla="*/ 72 w 79"/>
                  <a:gd name="T5" fmla="*/ 19 h 69"/>
                  <a:gd name="T6" fmla="*/ 75 w 79"/>
                  <a:gd name="T7" fmla="*/ 20 h 69"/>
                  <a:gd name="T8" fmla="*/ 75 w 79"/>
                  <a:gd name="T9" fmla="*/ 11 h 69"/>
                  <a:gd name="T10" fmla="*/ 73 w 79"/>
                  <a:gd name="T11" fmla="*/ 7 h 69"/>
                  <a:gd name="T12" fmla="*/ 72 w 79"/>
                  <a:gd name="T13" fmla="*/ 1 h 69"/>
                  <a:gd name="T14" fmla="*/ 66 w 79"/>
                  <a:gd name="T15" fmla="*/ 1 h 69"/>
                  <a:gd name="T16" fmla="*/ 60 w 79"/>
                  <a:gd name="T17" fmla="*/ 2 h 69"/>
                  <a:gd name="T18" fmla="*/ 55 w 79"/>
                  <a:gd name="T19" fmla="*/ 5 h 69"/>
                  <a:gd name="T20" fmla="*/ 51 w 79"/>
                  <a:gd name="T21" fmla="*/ 8 h 69"/>
                  <a:gd name="T22" fmla="*/ 49 w 79"/>
                  <a:gd name="T23" fmla="*/ 12 h 69"/>
                  <a:gd name="T24" fmla="*/ 45 w 79"/>
                  <a:gd name="T25" fmla="*/ 14 h 69"/>
                  <a:gd name="T26" fmla="*/ 44 w 79"/>
                  <a:gd name="T27" fmla="*/ 17 h 69"/>
                  <a:gd name="T28" fmla="*/ 34 w 79"/>
                  <a:gd name="T29" fmla="*/ 17 h 69"/>
                  <a:gd name="T30" fmla="*/ 28 w 79"/>
                  <a:gd name="T31" fmla="*/ 21 h 69"/>
                  <a:gd name="T32" fmla="*/ 24 w 79"/>
                  <a:gd name="T33" fmla="*/ 24 h 69"/>
                  <a:gd name="T34" fmla="*/ 20 w 79"/>
                  <a:gd name="T35" fmla="*/ 23 h 69"/>
                  <a:gd name="T36" fmla="*/ 17 w 79"/>
                  <a:gd name="T37" fmla="*/ 14 h 69"/>
                  <a:gd name="T38" fmla="*/ 17 w 79"/>
                  <a:gd name="T39" fmla="*/ 29 h 69"/>
                  <a:gd name="T40" fmla="*/ 17 w 79"/>
                  <a:gd name="T41" fmla="*/ 33 h 69"/>
                  <a:gd name="T42" fmla="*/ 9 w 79"/>
                  <a:gd name="T43" fmla="*/ 35 h 69"/>
                  <a:gd name="T44" fmla="*/ 6 w 79"/>
                  <a:gd name="T45" fmla="*/ 34 h 69"/>
                  <a:gd name="T46" fmla="*/ 2 w 79"/>
                  <a:gd name="T47" fmla="*/ 33 h 69"/>
                  <a:gd name="T48" fmla="*/ 3 w 79"/>
                  <a:gd name="T49" fmla="*/ 40 h 69"/>
                  <a:gd name="T50" fmla="*/ 5 w 79"/>
                  <a:gd name="T51" fmla="*/ 45 h 69"/>
                  <a:gd name="T52" fmla="*/ 9 w 79"/>
                  <a:gd name="T53" fmla="*/ 56 h 69"/>
                  <a:gd name="T54" fmla="*/ 8 w 79"/>
                  <a:gd name="T55" fmla="*/ 60 h 69"/>
                  <a:gd name="T56" fmla="*/ 9 w 79"/>
                  <a:gd name="T57" fmla="*/ 62 h 69"/>
                  <a:gd name="T58" fmla="*/ 10 w 79"/>
                  <a:gd name="T59" fmla="*/ 66 h 69"/>
                  <a:gd name="T60" fmla="*/ 11 w 79"/>
                  <a:gd name="T61" fmla="*/ 64 h 69"/>
                  <a:gd name="T62" fmla="*/ 15 w 79"/>
                  <a:gd name="T63" fmla="*/ 68 h 69"/>
                  <a:gd name="T64" fmla="*/ 21 w 79"/>
                  <a:gd name="T65" fmla="*/ 66 h 69"/>
                  <a:gd name="T66" fmla="*/ 26 w 79"/>
                  <a:gd name="T67" fmla="*/ 65 h 69"/>
                  <a:gd name="T68" fmla="*/ 31 w 79"/>
                  <a:gd name="T69" fmla="*/ 64 h 69"/>
                  <a:gd name="T70" fmla="*/ 38 w 79"/>
                  <a:gd name="T71" fmla="*/ 64 h 69"/>
                  <a:gd name="T72" fmla="*/ 39 w 79"/>
                  <a:gd name="T73" fmla="*/ 64 h 69"/>
                  <a:gd name="T74" fmla="*/ 41 w 79"/>
                  <a:gd name="T75" fmla="*/ 63 h 69"/>
                  <a:gd name="T76" fmla="*/ 42 w 79"/>
                  <a:gd name="T77" fmla="*/ 62 h 69"/>
                  <a:gd name="T78" fmla="*/ 44 w 79"/>
                  <a:gd name="T79" fmla="*/ 65 h 69"/>
                  <a:gd name="T80" fmla="*/ 46 w 79"/>
                  <a:gd name="T81" fmla="*/ 62 h 69"/>
                  <a:gd name="T82" fmla="*/ 57 w 79"/>
                  <a:gd name="T83" fmla="*/ 56 h 69"/>
                  <a:gd name="T84" fmla="*/ 65 w 79"/>
                  <a:gd name="T85" fmla="*/ 48 h 69"/>
                  <a:gd name="T86" fmla="*/ 72 w 79"/>
                  <a:gd name="T87" fmla="*/ 37 h 69"/>
                  <a:gd name="T88" fmla="*/ 77 w 79"/>
                  <a:gd name="T89" fmla="*/ 33 h 69"/>
                  <a:gd name="T90" fmla="*/ 79 w 79"/>
                  <a:gd name="T91" fmla="*/ 25 h 69"/>
                  <a:gd name="T92" fmla="*/ 76 w 79"/>
                  <a:gd name="T93" fmla="*/ 25 h 69"/>
                  <a:gd name="T94" fmla="*/ 74 w 79"/>
                  <a:gd name="T95" fmla="*/ 27 h 69"/>
                  <a:gd name="T96" fmla="*/ 62 w 79"/>
                  <a:gd name="T97" fmla="*/ 39 h 69"/>
                  <a:gd name="T98" fmla="*/ 61 w 79"/>
                  <a:gd name="T99" fmla="*/ 41 h 69"/>
                  <a:gd name="T100" fmla="*/ 57 w 79"/>
                  <a:gd name="T101" fmla="*/ 43 h 69"/>
                  <a:gd name="T102" fmla="*/ 55 w 79"/>
                  <a:gd name="T103" fmla="*/ 44 h 69"/>
                  <a:gd name="T104" fmla="*/ 52 w 79"/>
                  <a:gd name="T105" fmla="*/ 41 h 69"/>
                  <a:gd name="T106" fmla="*/ 56 w 79"/>
                  <a:gd name="T107" fmla="*/ 35 h 69"/>
                  <a:gd name="T108" fmla="*/ 60 w 79"/>
                  <a:gd name="T109" fmla="*/ 35 h 69"/>
                  <a:gd name="T110" fmla="*/ 62 w 79"/>
                  <a:gd name="T111" fmla="*/ 39 h 69"/>
                  <a:gd name="T112" fmla="*/ 62 w 79"/>
                  <a:gd name="T113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9" h="69">
                    <a:moveTo>
                      <a:pt x="74" y="27"/>
                    </a:moveTo>
                    <a:cubicBezTo>
                      <a:pt x="71" y="27"/>
                      <a:pt x="68" y="24"/>
                      <a:pt x="69" y="22"/>
                    </a:cubicBezTo>
                    <a:cubicBezTo>
                      <a:pt x="69" y="20"/>
                      <a:pt x="71" y="19"/>
                      <a:pt x="72" y="19"/>
                    </a:cubicBezTo>
                    <a:cubicBezTo>
                      <a:pt x="73" y="19"/>
                      <a:pt x="74" y="20"/>
                      <a:pt x="75" y="20"/>
                    </a:cubicBezTo>
                    <a:cubicBezTo>
                      <a:pt x="75" y="17"/>
                      <a:pt x="76" y="14"/>
                      <a:pt x="75" y="11"/>
                    </a:cubicBezTo>
                    <a:cubicBezTo>
                      <a:pt x="74" y="10"/>
                      <a:pt x="73" y="8"/>
                      <a:pt x="73" y="7"/>
                    </a:cubicBezTo>
                    <a:cubicBezTo>
                      <a:pt x="72" y="5"/>
                      <a:pt x="72" y="3"/>
                      <a:pt x="72" y="1"/>
                    </a:cubicBezTo>
                    <a:cubicBezTo>
                      <a:pt x="70" y="2"/>
                      <a:pt x="67" y="1"/>
                      <a:pt x="66" y="1"/>
                    </a:cubicBezTo>
                    <a:cubicBezTo>
                      <a:pt x="63" y="0"/>
                      <a:pt x="61" y="0"/>
                      <a:pt x="60" y="2"/>
                    </a:cubicBezTo>
                    <a:cubicBezTo>
                      <a:pt x="58" y="3"/>
                      <a:pt x="56" y="3"/>
                      <a:pt x="55" y="5"/>
                    </a:cubicBezTo>
                    <a:cubicBezTo>
                      <a:pt x="54" y="6"/>
                      <a:pt x="52" y="7"/>
                      <a:pt x="51" y="8"/>
                    </a:cubicBezTo>
                    <a:cubicBezTo>
                      <a:pt x="50" y="9"/>
                      <a:pt x="50" y="11"/>
                      <a:pt x="49" y="12"/>
                    </a:cubicBezTo>
                    <a:cubicBezTo>
                      <a:pt x="48" y="14"/>
                      <a:pt x="46" y="12"/>
                      <a:pt x="45" y="14"/>
                    </a:cubicBezTo>
                    <a:cubicBezTo>
                      <a:pt x="44" y="15"/>
                      <a:pt x="45" y="16"/>
                      <a:pt x="44" y="17"/>
                    </a:cubicBezTo>
                    <a:cubicBezTo>
                      <a:pt x="42" y="21"/>
                      <a:pt x="37" y="18"/>
                      <a:pt x="34" y="17"/>
                    </a:cubicBezTo>
                    <a:cubicBezTo>
                      <a:pt x="31" y="15"/>
                      <a:pt x="30" y="19"/>
                      <a:pt x="28" y="21"/>
                    </a:cubicBezTo>
                    <a:cubicBezTo>
                      <a:pt x="27" y="22"/>
                      <a:pt x="26" y="24"/>
                      <a:pt x="24" y="24"/>
                    </a:cubicBezTo>
                    <a:cubicBezTo>
                      <a:pt x="24" y="24"/>
                      <a:pt x="20" y="24"/>
                      <a:pt x="20" y="23"/>
                    </a:cubicBezTo>
                    <a:cubicBezTo>
                      <a:pt x="22" y="20"/>
                      <a:pt x="21" y="15"/>
                      <a:pt x="17" y="14"/>
                    </a:cubicBezTo>
                    <a:cubicBezTo>
                      <a:pt x="17" y="19"/>
                      <a:pt x="17" y="24"/>
                      <a:pt x="17" y="29"/>
                    </a:cubicBezTo>
                    <a:cubicBezTo>
                      <a:pt x="17" y="29"/>
                      <a:pt x="18" y="32"/>
                      <a:pt x="17" y="33"/>
                    </a:cubicBezTo>
                    <a:cubicBezTo>
                      <a:pt x="14" y="35"/>
                      <a:pt x="13" y="36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5" y="32"/>
                      <a:pt x="4" y="31"/>
                      <a:pt x="2" y="33"/>
                    </a:cubicBezTo>
                    <a:cubicBezTo>
                      <a:pt x="0" y="35"/>
                      <a:pt x="2" y="38"/>
                      <a:pt x="3" y="40"/>
                    </a:cubicBezTo>
                    <a:cubicBezTo>
                      <a:pt x="4" y="41"/>
                      <a:pt x="5" y="43"/>
                      <a:pt x="5" y="45"/>
                    </a:cubicBezTo>
                    <a:cubicBezTo>
                      <a:pt x="7" y="49"/>
                      <a:pt x="11" y="51"/>
                      <a:pt x="9" y="56"/>
                    </a:cubicBezTo>
                    <a:cubicBezTo>
                      <a:pt x="8" y="58"/>
                      <a:pt x="7" y="58"/>
                      <a:pt x="8" y="60"/>
                    </a:cubicBezTo>
                    <a:cubicBezTo>
                      <a:pt x="9" y="61"/>
                      <a:pt x="9" y="62"/>
                      <a:pt x="9" y="62"/>
                    </a:cubicBezTo>
                    <a:cubicBezTo>
                      <a:pt x="10" y="63"/>
                      <a:pt x="9" y="65"/>
                      <a:pt x="10" y="66"/>
                    </a:cubicBezTo>
                    <a:cubicBezTo>
                      <a:pt x="10" y="66"/>
                      <a:pt x="10" y="64"/>
                      <a:pt x="11" y="64"/>
                    </a:cubicBezTo>
                    <a:cubicBezTo>
                      <a:pt x="11" y="64"/>
                      <a:pt x="14" y="67"/>
                      <a:pt x="15" y="68"/>
                    </a:cubicBezTo>
                    <a:cubicBezTo>
                      <a:pt x="17" y="69"/>
                      <a:pt x="19" y="66"/>
                      <a:pt x="21" y="66"/>
                    </a:cubicBezTo>
                    <a:cubicBezTo>
                      <a:pt x="23" y="65"/>
                      <a:pt x="25" y="67"/>
                      <a:pt x="26" y="65"/>
                    </a:cubicBezTo>
                    <a:cubicBezTo>
                      <a:pt x="28" y="64"/>
                      <a:pt x="29" y="64"/>
                      <a:pt x="31" y="64"/>
                    </a:cubicBezTo>
                    <a:cubicBezTo>
                      <a:pt x="33" y="64"/>
                      <a:pt x="35" y="64"/>
                      <a:pt x="38" y="64"/>
                    </a:cubicBezTo>
                    <a:cubicBezTo>
                      <a:pt x="38" y="64"/>
                      <a:pt x="39" y="64"/>
                      <a:pt x="39" y="64"/>
                    </a:cubicBezTo>
                    <a:cubicBezTo>
                      <a:pt x="40" y="64"/>
                      <a:pt x="40" y="63"/>
                      <a:pt x="41" y="63"/>
                    </a:cubicBezTo>
                    <a:cubicBezTo>
                      <a:pt x="41" y="63"/>
                      <a:pt x="41" y="62"/>
                      <a:pt x="42" y="62"/>
                    </a:cubicBezTo>
                    <a:cubicBezTo>
                      <a:pt x="42" y="63"/>
                      <a:pt x="42" y="65"/>
                      <a:pt x="44" y="65"/>
                    </a:cubicBezTo>
                    <a:cubicBezTo>
                      <a:pt x="44" y="65"/>
                      <a:pt x="43" y="61"/>
                      <a:pt x="46" y="62"/>
                    </a:cubicBezTo>
                    <a:cubicBezTo>
                      <a:pt x="50" y="63"/>
                      <a:pt x="54" y="59"/>
                      <a:pt x="57" y="56"/>
                    </a:cubicBezTo>
                    <a:cubicBezTo>
                      <a:pt x="60" y="54"/>
                      <a:pt x="62" y="51"/>
                      <a:pt x="65" y="48"/>
                    </a:cubicBezTo>
                    <a:cubicBezTo>
                      <a:pt x="68" y="45"/>
                      <a:pt x="69" y="41"/>
                      <a:pt x="72" y="37"/>
                    </a:cubicBezTo>
                    <a:cubicBezTo>
                      <a:pt x="73" y="36"/>
                      <a:pt x="76" y="35"/>
                      <a:pt x="77" y="33"/>
                    </a:cubicBezTo>
                    <a:cubicBezTo>
                      <a:pt x="78" y="31"/>
                      <a:pt x="79" y="27"/>
                      <a:pt x="79" y="25"/>
                    </a:cubicBezTo>
                    <a:cubicBezTo>
                      <a:pt x="78" y="25"/>
                      <a:pt x="77" y="25"/>
                      <a:pt x="76" y="25"/>
                    </a:cubicBezTo>
                    <a:cubicBezTo>
                      <a:pt x="75" y="25"/>
                      <a:pt x="75" y="27"/>
                      <a:pt x="74" y="27"/>
                    </a:cubicBezTo>
                    <a:close/>
                    <a:moveTo>
                      <a:pt x="62" y="39"/>
                    </a:moveTo>
                    <a:cubicBezTo>
                      <a:pt x="61" y="39"/>
                      <a:pt x="61" y="41"/>
                      <a:pt x="61" y="41"/>
                    </a:cubicBezTo>
                    <a:cubicBezTo>
                      <a:pt x="60" y="43"/>
                      <a:pt x="58" y="42"/>
                      <a:pt x="57" y="43"/>
                    </a:cubicBezTo>
                    <a:cubicBezTo>
                      <a:pt x="56" y="43"/>
                      <a:pt x="56" y="44"/>
                      <a:pt x="55" y="44"/>
                    </a:cubicBezTo>
                    <a:cubicBezTo>
                      <a:pt x="53" y="44"/>
                      <a:pt x="52" y="42"/>
                      <a:pt x="52" y="41"/>
                    </a:cubicBezTo>
                    <a:cubicBezTo>
                      <a:pt x="51" y="39"/>
                      <a:pt x="54" y="36"/>
                      <a:pt x="56" y="35"/>
                    </a:cubicBezTo>
                    <a:cubicBezTo>
                      <a:pt x="57" y="34"/>
                      <a:pt x="59" y="34"/>
                      <a:pt x="60" y="35"/>
                    </a:cubicBezTo>
                    <a:cubicBezTo>
                      <a:pt x="61" y="36"/>
                      <a:pt x="64" y="38"/>
                      <a:pt x="62" y="39"/>
                    </a:cubicBezTo>
                    <a:cubicBezTo>
                      <a:pt x="61" y="39"/>
                      <a:pt x="63" y="38"/>
                      <a:pt x="62" y="3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79" name="Freeform 739"/>
              <p:cNvSpPr>
                <a:spLocks/>
              </p:cNvSpPr>
              <p:nvPr/>
            </p:nvSpPr>
            <p:spPr bwMode="auto">
              <a:xfrm>
                <a:off x="12919938" y="10399671"/>
                <a:ext cx="121018" cy="124237"/>
              </a:xfrm>
              <a:custGeom>
                <a:avLst/>
                <a:gdLst>
                  <a:gd name="T0" fmla="*/ 11 w 13"/>
                  <a:gd name="T1" fmla="*/ 4 h 13"/>
                  <a:gd name="T2" fmla="*/ 3 w 13"/>
                  <a:gd name="T3" fmla="*/ 3 h 13"/>
                  <a:gd name="T4" fmla="*/ 2 w 13"/>
                  <a:gd name="T5" fmla="*/ 9 h 13"/>
                  <a:gd name="T6" fmla="*/ 7 w 13"/>
                  <a:gd name="T7" fmla="*/ 9 h 13"/>
                  <a:gd name="T8" fmla="*/ 11 w 13"/>
                  <a:gd name="T9" fmla="*/ 4 h 13"/>
                  <a:gd name="T10" fmla="*/ 11 w 13"/>
                  <a:gd name="T11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13">
                    <a:moveTo>
                      <a:pt x="11" y="4"/>
                    </a:moveTo>
                    <a:cubicBezTo>
                      <a:pt x="9" y="2"/>
                      <a:pt x="5" y="0"/>
                      <a:pt x="3" y="3"/>
                    </a:cubicBezTo>
                    <a:cubicBezTo>
                      <a:pt x="1" y="5"/>
                      <a:pt x="0" y="7"/>
                      <a:pt x="2" y="9"/>
                    </a:cubicBezTo>
                    <a:cubicBezTo>
                      <a:pt x="4" y="13"/>
                      <a:pt x="5" y="9"/>
                      <a:pt x="7" y="9"/>
                    </a:cubicBezTo>
                    <a:cubicBezTo>
                      <a:pt x="10" y="9"/>
                      <a:pt x="13" y="5"/>
                      <a:pt x="11" y="4"/>
                    </a:cubicBezTo>
                    <a:cubicBezTo>
                      <a:pt x="10" y="3"/>
                      <a:pt x="12" y="4"/>
                      <a:pt x="11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0" name="Freeform 740"/>
              <p:cNvSpPr>
                <a:spLocks/>
              </p:cNvSpPr>
              <p:nvPr/>
            </p:nvSpPr>
            <p:spPr bwMode="auto">
              <a:xfrm>
                <a:off x="12263888" y="9240129"/>
                <a:ext cx="47770" cy="76452"/>
              </a:xfrm>
              <a:custGeom>
                <a:avLst/>
                <a:gdLst>
                  <a:gd name="T0" fmla="*/ 2 w 5"/>
                  <a:gd name="T1" fmla="*/ 5 h 8"/>
                  <a:gd name="T2" fmla="*/ 5 w 5"/>
                  <a:gd name="T3" fmla="*/ 1 h 8"/>
                  <a:gd name="T4" fmla="*/ 1 w 5"/>
                  <a:gd name="T5" fmla="*/ 3 h 8"/>
                  <a:gd name="T6" fmla="*/ 0 w 5"/>
                  <a:gd name="T7" fmla="*/ 8 h 8"/>
                  <a:gd name="T8" fmla="*/ 2 w 5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8">
                    <a:moveTo>
                      <a:pt x="2" y="5"/>
                    </a:moveTo>
                    <a:cubicBezTo>
                      <a:pt x="2" y="4"/>
                      <a:pt x="4" y="2"/>
                      <a:pt x="5" y="1"/>
                    </a:cubicBezTo>
                    <a:cubicBezTo>
                      <a:pt x="4" y="0"/>
                      <a:pt x="2" y="2"/>
                      <a:pt x="1" y="3"/>
                    </a:cubicBezTo>
                    <a:cubicBezTo>
                      <a:pt x="0" y="4"/>
                      <a:pt x="0" y="6"/>
                      <a:pt x="0" y="8"/>
                    </a:cubicBezTo>
                    <a:cubicBezTo>
                      <a:pt x="2" y="7"/>
                      <a:pt x="2" y="6"/>
                      <a:pt x="2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1" name="Freeform 741"/>
              <p:cNvSpPr>
                <a:spLocks/>
              </p:cNvSpPr>
              <p:nvPr/>
            </p:nvSpPr>
            <p:spPr bwMode="auto">
              <a:xfrm>
                <a:off x="12219300" y="8857867"/>
                <a:ext cx="324842" cy="420492"/>
              </a:xfrm>
              <a:custGeom>
                <a:avLst/>
                <a:gdLst>
                  <a:gd name="T0" fmla="*/ 11 w 35"/>
                  <a:gd name="T1" fmla="*/ 44 h 45"/>
                  <a:gd name="T2" fmla="*/ 15 w 35"/>
                  <a:gd name="T3" fmla="*/ 41 h 45"/>
                  <a:gd name="T4" fmla="*/ 16 w 35"/>
                  <a:gd name="T5" fmla="*/ 43 h 45"/>
                  <a:gd name="T6" fmla="*/ 23 w 35"/>
                  <a:gd name="T7" fmla="*/ 37 h 45"/>
                  <a:gd name="T8" fmla="*/ 25 w 35"/>
                  <a:gd name="T9" fmla="*/ 26 h 45"/>
                  <a:gd name="T10" fmla="*/ 31 w 35"/>
                  <a:gd name="T11" fmla="*/ 16 h 45"/>
                  <a:gd name="T12" fmla="*/ 33 w 35"/>
                  <a:gd name="T13" fmla="*/ 8 h 45"/>
                  <a:gd name="T14" fmla="*/ 35 w 35"/>
                  <a:gd name="T15" fmla="*/ 2 h 45"/>
                  <a:gd name="T16" fmla="*/ 29 w 35"/>
                  <a:gd name="T17" fmla="*/ 1 h 45"/>
                  <a:gd name="T18" fmla="*/ 26 w 35"/>
                  <a:gd name="T19" fmla="*/ 2 h 45"/>
                  <a:gd name="T20" fmla="*/ 25 w 35"/>
                  <a:gd name="T21" fmla="*/ 6 h 45"/>
                  <a:gd name="T22" fmla="*/ 20 w 35"/>
                  <a:gd name="T23" fmla="*/ 10 h 45"/>
                  <a:gd name="T24" fmla="*/ 10 w 35"/>
                  <a:gd name="T25" fmla="*/ 8 h 45"/>
                  <a:gd name="T26" fmla="*/ 13 w 35"/>
                  <a:gd name="T27" fmla="*/ 13 h 45"/>
                  <a:gd name="T28" fmla="*/ 14 w 35"/>
                  <a:gd name="T29" fmla="*/ 19 h 45"/>
                  <a:gd name="T30" fmla="*/ 15 w 35"/>
                  <a:gd name="T31" fmla="*/ 22 h 45"/>
                  <a:gd name="T32" fmla="*/ 16 w 35"/>
                  <a:gd name="T33" fmla="*/ 25 h 45"/>
                  <a:gd name="T34" fmla="*/ 15 w 35"/>
                  <a:gd name="T35" fmla="*/ 32 h 45"/>
                  <a:gd name="T36" fmla="*/ 13 w 35"/>
                  <a:gd name="T37" fmla="*/ 31 h 45"/>
                  <a:gd name="T38" fmla="*/ 10 w 35"/>
                  <a:gd name="T39" fmla="*/ 32 h 45"/>
                  <a:gd name="T40" fmla="*/ 8 w 35"/>
                  <a:gd name="T41" fmla="*/ 29 h 45"/>
                  <a:gd name="T42" fmla="*/ 6 w 35"/>
                  <a:gd name="T43" fmla="*/ 32 h 45"/>
                  <a:gd name="T44" fmla="*/ 4 w 35"/>
                  <a:gd name="T45" fmla="*/ 32 h 45"/>
                  <a:gd name="T46" fmla="*/ 3 w 35"/>
                  <a:gd name="T47" fmla="*/ 35 h 45"/>
                  <a:gd name="T48" fmla="*/ 0 w 35"/>
                  <a:gd name="T49" fmla="*/ 39 h 45"/>
                  <a:gd name="T50" fmla="*/ 5 w 35"/>
                  <a:gd name="T51" fmla="*/ 45 h 45"/>
                  <a:gd name="T52" fmla="*/ 8 w 35"/>
                  <a:gd name="T53" fmla="*/ 42 h 45"/>
                  <a:gd name="T54" fmla="*/ 11 w 35"/>
                  <a:gd name="T55" fmla="*/ 44 h 45"/>
                  <a:gd name="T56" fmla="*/ 11 w 35"/>
                  <a:gd name="T57" fmla="*/ 44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5" h="45">
                    <a:moveTo>
                      <a:pt x="11" y="44"/>
                    </a:moveTo>
                    <a:cubicBezTo>
                      <a:pt x="12" y="44"/>
                      <a:pt x="14" y="42"/>
                      <a:pt x="15" y="41"/>
                    </a:cubicBezTo>
                    <a:cubicBezTo>
                      <a:pt x="17" y="40"/>
                      <a:pt x="15" y="43"/>
                      <a:pt x="16" y="43"/>
                    </a:cubicBezTo>
                    <a:cubicBezTo>
                      <a:pt x="16" y="43"/>
                      <a:pt x="23" y="39"/>
                      <a:pt x="23" y="37"/>
                    </a:cubicBezTo>
                    <a:cubicBezTo>
                      <a:pt x="23" y="33"/>
                      <a:pt x="23" y="29"/>
                      <a:pt x="25" y="26"/>
                    </a:cubicBezTo>
                    <a:cubicBezTo>
                      <a:pt x="27" y="22"/>
                      <a:pt x="30" y="19"/>
                      <a:pt x="31" y="16"/>
                    </a:cubicBezTo>
                    <a:cubicBezTo>
                      <a:pt x="32" y="13"/>
                      <a:pt x="32" y="11"/>
                      <a:pt x="33" y="8"/>
                    </a:cubicBezTo>
                    <a:cubicBezTo>
                      <a:pt x="33" y="6"/>
                      <a:pt x="35" y="4"/>
                      <a:pt x="35" y="2"/>
                    </a:cubicBezTo>
                    <a:cubicBezTo>
                      <a:pt x="33" y="2"/>
                      <a:pt x="31" y="0"/>
                      <a:pt x="29" y="1"/>
                    </a:cubicBezTo>
                    <a:cubicBezTo>
                      <a:pt x="28" y="1"/>
                      <a:pt x="26" y="1"/>
                      <a:pt x="26" y="2"/>
                    </a:cubicBezTo>
                    <a:cubicBezTo>
                      <a:pt x="25" y="4"/>
                      <a:pt x="25" y="5"/>
                      <a:pt x="25" y="6"/>
                    </a:cubicBezTo>
                    <a:cubicBezTo>
                      <a:pt x="24" y="9"/>
                      <a:pt x="23" y="10"/>
                      <a:pt x="20" y="10"/>
                    </a:cubicBezTo>
                    <a:cubicBezTo>
                      <a:pt x="17" y="9"/>
                      <a:pt x="13" y="8"/>
                      <a:pt x="10" y="8"/>
                    </a:cubicBezTo>
                    <a:cubicBezTo>
                      <a:pt x="10" y="10"/>
                      <a:pt x="9" y="14"/>
                      <a:pt x="13" y="13"/>
                    </a:cubicBezTo>
                    <a:cubicBezTo>
                      <a:pt x="17" y="11"/>
                      <a:pt x="14" y="17"/>
                      <a:pt x="14" y="19"/>
                    </a:cubicBezTo>
                    <a:cubicBezTo>
                      <a:pt x="14" y="20"/>
                      <a:pt x="14" y="21"/>
                      <a:pt x="15" y="22"/>
                    </a:cubicBezTo>
                    <a:cubicBezTo>
                      <a:pt x="16" y="23"/>
                      <a:pt x="16" y="24"/>
                      <a:pt x="16" y="25"/>
                    </a:cubicBezTo>
                    <a:cubicBezTo>
                      <a:pt x="16" y="27"/>
                      <a:pt x="16" y="30"/>
                      <a:pt x="15" y="32"/>
                    </a:cubicBezTo>
                    <a:cubicBezTo>
                      <a:pt x="15" y="33"/>
                      <a:pt x="13" y="31"/>
                      <a:pt x="13" y="31"/>
                    </a:cubicBezTo>
                    <a:cubicBezTo>
                      <a:pt x="11" y="31"/>
                      <a:pt x="11" y="33"/>
                      <a:pt x="10" y="32"/>
                    </a:cubicBezTo>
                    <a:cubicBezTo>
                      <a:pt x="10" y="31"/>
                      <a:pt x="9" y="30"/>
                      <a:pt x="8" y="29"/>
                    </a:cubicBezTo>
                    <a:cubicBezTo>
                      <a:pt x="7" y="29"/>
                      <a:pt x="7" y="31"/>
                      <a:pt x="6" y="32"/>
                    </a:cubicBezTo>
                    <a:cubicBezTo>
                      <a:pt x="6" y="32"/>
                      <a:pt x="4" y="32"/>
                      <a:pt x="4" y="32"/>
                    </a:cubicBezTo>
                    <a:cubicBezTo>
                      <a:pt x="2" y="32"/>
                      <a:pt x="3" y="34"/>
                      <a:pt x="3" y="35"/>
                    </a:cubicBezTo>
                    <a:cubicBezTo>
                      <a:pt x="4" y="38"/>
                      <a:pt x="3" y="37"/>
                      <a:pt x="0" y="39"/>
                    </a:cubicBezTo>
                    <a:cubicBezTo>
                      <a:pt x="2" y="41"/>
                      <a:pt x="4" y="42"/>
                      <a:pt x="5" y="45"/>
                    </a:cubicBezTo>
                    <a:cubicBezTo>
                      <a:pt x="6" y="44"/>
                      <a:pt x="7" y="43"/>
                      <a:pt x="8" y="42"/>
                    </a:cubicBezTo>
                    <a:cubicBezTo>
                      <a:pt x="10" y="41"/>
                      <a:pt x="10" y="43"/>
                      <a:pt x="11" y="44"/>
                    </a:cubicBezTo>
                    <a:cubicBezTo>
                      <a:pt x="12" y="44"/>
                      <a:pt x="10" y="43"/>
                      <a:pt x="11" y="4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2" name="Freeform 742"/>
              <p:cNvSpPr>
                <a:spLocks/>
              </p:cNvSpPr>
              <p:nvPr/>
            </p:nvSpPr>
            <p:spPr bwMode="auto">
              <a:xfrm>
                <a:off x="12359429" y="8520197"/>
                <a:ext cx="595542" cy="420492"/>
              </a:xfrm>
              <a:custGeom>
                <a:avLst/>
                <a:gdLst>
                  <a:gd name="T0" fmla="*/ 12 w 64"/>
                  <a:gd name="T1" fmla="*/ 37 h 45"/>
                  <a:gd name="T2" fmla="*/ 17 w 64"/>
                  <a:gd name="T3" fmla="*/ 37 h 45"/>
                  <a:gd name="T4" fmla="*/ 20 w 64"/>
                  <a:gd name="T5" fmla="*/ 38 h 45"/>
                  <a:gd name="T6" fmla="*/ 21 w 64"/>
                  <a:gd name="T7" fmla="*/ 33 h 45"/>
                  <a:gd name="T8" fmla="*/ 25 w 64"/>
                  <a:gd name="T9" fmla="*/ 30 h 45"/>
                  <a:gd name="T10" fmla="*/ 30 w 64"/>
                  <a:gd name="T11" fmla="*/ 33 h 45"/>
                  <a:gd name="T12" fmla="*/ 36 w 64"/>
                  <a:gd name="T13" fmla="*/ 34 h 45"/>
                  <a:gd name="T14" fmla="*/ 39 w 64"/>
                  <a:gd name="T15" fmla="*/ 34 h 45"/>
                  <a:gd name="T16" fmla="*/ 41 w 64"/>
                  <a:gd name="T17" fmla="*/ 30 h 45"/>
                  <a:gd name="T18" fmla="*/ 45 w 64"/>
                  <a:gd name="T19" fmla="*/ 31 h 45"/>
                  <a:gd name="T20" fmla="*/ 50 w 64"/>
                  <a:gd name="T21" fmla="*/ 31 h 45"/>
                  <a:gd name="T22" fmla="*/ 55 w 64"/>
                  <a:gd name="T23" fmla="*/ 29 h 45"/>
                  <a:gd name="T24" fmla="*/ 60 w 64"/>
                  <a:gd name="T25" fmla="*/ 30 h 45"/>
                  <a:gd name="T26" fmla="*/ 58 w 64"/>
                  <a:gd name="T27" fmla="*/ 24 h 45"/>
                  <a:gd name="T28" fmla="*/ 55 w 64"/>
                  <a:gd name="T29" fmla="*/ 20 h 45"/>
                  <a:gd name="T30" fmla="*/ 51 w 64"/>
                  <a:gd name="T31" fmla="*/ 16 h 45"/>
                  <a:gd name="T32" fmla="*/ 47 w 64"/>
                  <a:gd name="T33" fmla="*/ 13 h 45"/>
                  <a:gd name="T34" fmla="*/ 46 w 64"/>
                  <a:gd name="T35" fmla="*/ 12 h 45"/>
                  <a:gd name="T36" fmla="*/ 44 w 64"/>
                  <a:gd name="T37" fmla="*/ 12 h 45"/>
                  <a:gd name="T38" fmla="*/ 44 w 64"/>
                  <a:gd name="T39" fmla="*/ 6 h 45"/>
                  <a:gd name="T40" fmla="*/ 41 w 64"/>
                  <a:gd name="T41" fmla="*/ 1 h 45"/>
                  <a:gd name="T42" fmla="*/ 41 w 64"/>
                  <a:gd name="T43" fmla="*/ 0 h 45"/>
                  <a:gd name="T44" fmla="*/ 38 w 64"/>
                  <a:gd name="T45" fmla="*/ 0 h 45"/>
                  <a:gd name="T46" fmla="*/ 35 w 64"/>
                  <a:gd name="T47" fmla="*/ 3 h 45"/>
                  <a:gd name="T48" fmla="*/ 26 w 64"/>
                  <a:gd name="T49" fmla="*/ 10 h 45"/>
                  <a:gd name="T50" fmla="*/ 22 w 64"/>
                  <a:gd name="T51" fmla="*/ 11 h 45"/>
                  <a:gd name="T52" fmla="*/ 19 w 64"/>
                  <a:gd name="T53" fmla="*/ 15 h 45"/>
                  <a:gd name="T54" fmla="*/ 13 w 64"/>
                  <a:gd name="T55" fmla="*/ 17 h 45"/>
                  <a:gd name="T56" fmla="*/ 9 w 64"/>
                  <a:gd name="T57" fmla="*/ 17 h 45"/>
                  <a:gd name="T58" fmla="*/ 6 w 64"/>
                  <a:gd name="T59" fmla="*/ 18 h 45"/>
                  <a:gd name="T60" fmla="*/ 3 w 64"/>
                  <a:gd name="T61" fmla="*/ 23 h 45"/>
                  <a:gd name="T62" fmla="*/ 4 w 64"/>
                  <a:gd name="T63" fmla="*/ 34 h 45"/>
                  <a:gd name="T64" fmla="*/ 6 w 64"/>
                  <a:gd name="T65" fmla="*/ 39 h 45"/>
                  <a:gd name="T66" fmla="*/ 9 w 64"/>
                  <a:gd name="T67" fmla="*/ 45 h 45"/>
                  <a:gd name="T68" fmla="*/ 12 w 64"/>
                  <a:gd name="T69" fmla="*/ 3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64" h="45">
                    <a:moveTo>
                      <a:pt x="12" y="37"/>
                    </a:moveTo>
                    <a:cubicBezTo>
                      <a:pt x="13" y="37"/>
                      <a:pt x="16" y="36"/>
                      <a:pt x="17" y="37"/>
                    </a:cubicBezTo>
                    <a:cubicBezTo>
                      <a:pt x="17" y="38"/>
                      <a:pt x="20" y="38"/>
                      <a:pt x="20" y="38"/>
                    </a:cubicBezTo>
                    <a:cubicBezTo>
                      <a:pt x="21" y="36"/>
                      <a:pt x="20" y="34"/>
                      <a:pt x="21" y="33"/>
                    </a:cubicBezTo>
                    <a:cubicBezTo>
                      <a:pt x="21" y="32"/>
                      <a:pt x="23" y="29"/>
                      <a:pt x="25" y="30"/>
                    </a:cubicBezTo>
                    <a:cubicBezTo>
                      <a:pt x="27" y="30"/>
                      <a:pt x="28" y="32"/>
                      <a:pt x="30" y="33"/>
                    </a:cubicBezTo>
                    <a:cubicBezTo>
                      <a:pt x="32" y="34"/>
                      <a:pt x="34" y="34"/>
                      <a:pt x="36" y="34"/>
                    </a:cubicBezTo>
                    <a:cubicBezTo>
                      <a:pt x="37" y="34"/>
                      <a:pt x="39" y="35"/>
                      <a:pt x="39" y="34"/>
                    </a:cubicBezTo>
                    <a:cubicBezTo>
                      <a:pt x="40" y="33"/>
                      <a:pt x="40" y="29"/>
                      <a:pt x="41" y="30"/>
                    </a:cubicBezTo>
                    <a:cubicBezTo>
                      <a:pt x="43" y="31"/>
                      <a:pt x="43" y="31"/>
                      <a:pt x="45" y="31"/>
                    </a:cubicBezTo>
                    <a:cubicBezTo>
                      <a:pt x="47" y="30"/>
                      <a:pt x="48" y="31"/>
                      <a:pt x="50" y="31"/>
                    </a:cubicBezTo>
                    <a:cubicBezTo>
                      <a:pt x="52" y="31"/>
                      <a:pt x="53" y="28"/>
                      <a:pt x="55" y="29"/>
                    </a:cubicBezTo>
                    <a:cubicBezTo>
                      <a:pt x="56" y="29"/>
                      <a:pt x="58" y="31"/>
                      <a:pt x="60" y="30"/>
                    </a:cubicBezTo>
                    <a:cubicBezTo>
                      <a:pt x="64" y="28"/>
                      <a:pt x="59" y="26"/>
                      <a:pt x="58" y="24"/>
                    </a:cubicBezTo>
                    <a:cubicBezTo>
                      <a:pt x="57" y="22"/>
                      <a:pt x="57" y="21"/>
                      <a:pt x="55" y="20"/>
                    </a:cubicBezTo>
                    <a:cubicBezTo>
                      <a:pt x="53" y="19"/>
                      <a:pt x="52" y="18"/>
                      <a:pt x="51" y="16"/>
                    </a:cubicBezTo>
                    <a:cubicBezTo>
                      <a:pt x="51" y="14"/>
                      <a:pt x="49" y="14"/>
                      <a:pt x="47" y="13"/>
                    </a:cubicBezTo>
                    <a:cubicBezTo>
                      <a:pt x="47" y="13"/>
                      <a:pt x="47" y="12"/>
                      <a:pt x="46" y="12"/>
                    </a:cubicBezTo>
                    <a:cubicBezTo>
                      <a:pt x="46" y="12"/>
                      <a:pt x="44" y="12"/>
                      <a:pt x="44" y="12"/>
                    </a:cubicBezTo>
                    <a:cubicBezTo>
                      <a:pt x="43" y="11"/>
                      <a:pt x="44" y="7"/>
                      <a:pt x="44" y="6"/>
                    </a:cubicBezTo>
                    <a:cubicBezTo>
                      <a:pt x="44" y="4"/>
                      <a:pt x="42" y="3"/>
                      <a:pt x="41" y="1"/>
                    </a:cubicBezTo>
                    <a:cubicBezTo>
                      <a:pt x="41" y="1"/>
                      <a:pt x="41" y="0"/>
                      <a:pt x="41" y="0"/>
                    </a:cubicBezTo>
                    <a:cubicBezTo>
                      <a:pt x="40" y="0"/>
                      <a:pt x="39" y="0"/>
                      <a:pt x="38" y="0"/>
                    </a:cubicBezTo>
                    <a:cubicBezTo>
                      <a:pt x="36" y="1"/>
                      <a:pt x="36" y="1"/>
                      <a:pt x="35" y="3"/>
                    </a:cubicBezTo>
                    <a:cubicBezTo>
                      <a:pt x="35" y="6"/>
                      <a:pt x="28" y="10"/>
                      <a:pt x="26" y="10"/>
                    </a:cubicBezTo>
                    <a:cubicBezTo>
                      <a:pt x="25" y="10"/>
                      <a:pt x="21" y="10"/>
                      <a:pt x="22" y="11"/>
                    </a:cubicBezTo>
                    <a:cubicBezTo>
                      <a:pt x="23" y="13"/>
                      <a:pt x="20" y="15"/>
                      <a:pt x="19" y="15"/>
                    </a:cubicBezTo>
                    <a:cubicBezTo>
                      <a:pt x="17" y="16"/>
                      <a:pt x="15" y="17"/>
                      <a:pt x="13" y="17"/>
                    </a:cubicBezTo>
                    <a:cubicBezTo>
                      <a:pt x="11" y="18"/>
                      <a:pt x="11" y="16"/>
                      <a:pt x="9" y="17"/>
                    </a:cubicBezTo>
                    <a:cubicBezTo>
                      <a:pt x="7" y="18"/>
                      <a:pt x="6" y="17"/>
                      <a:pt x="6" y="18"/>
                    </a:cubicBezTo>
                    <a:cubicBezTo>
                      <a:pt x="5" y="20"/>
                      <a:pt x="4" y="22"/>
                      <a:pt x="3" y="23"/>
                    </a:cubicBezTo>
                    <a:cubicBezTo>
                      <a:pt x="0" y="27"/>
                      <a:pt x="2" y="30"/>
                      <a:pt x="4" y="34"/>
                    </a:cubicBezTo>
                    <a:cubicBezTo>
                      <a:pt x="5" y="36"/>
                      <a:pt x="5" y="37"/>
                      <a:pt x="6" y="39"/>
                    </a:cubicBezTo>
                    <a:cubicBezTo>
                      <a:pt x="8" y="41"/>
                      <a:pt x="9" y="42"/>
                      <a:pt x="9" y="45"/>
                    </a:cubicBezTo>
                    <a:cubicBezTo>
                      <a:pt x="9" y="44"/>
                      <a:pt x="10" y="37"/>
                      <a:pt x="12" y="3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3" name="Freeform 743"/>
              <p:cNvSpPr>
                <a:spLocks/>
              </p:cNvSpPr>
              <p:nvPr/>
            </p:nvSpPr>
            <p:spPr bwMode="auto">
              <a:xfrm>
                <a:off x="11697008" y="7921315"/>
                <a:ext cx="1092359" cy="767717"/>
              </a:xfrm>
              <a:custGeom>
                <a:avLst/>
                <a:gdLst>
                  <a:gd name="T0" fmla="*/ 83 w 117"/>
                  <a:gd name="T1" fmla="*/ 82 h 82"/>
                  <a:gd name="T2" fmla="*/ 93 w 117"/>
                  <a:gd name="T3" fmla="*/ 76 h 82"/>
                  <a:gd name="T4" fmla="*/ 105 w 117"/>
                  <a:gd name="T5" fmla="*/ 68 h 82"/>
                  <a:gd name="T6" fmla="*/ 112 w 117"/>
                  <a:gd name="T7" fmla="*/ 64 h 82"/>
                  <a:gd name="T8" fmla="*/ 107 w 117"/>
                  <a:gd name="T9" fmla="*/ 55 h 82"/>
                  <a:gd name="T10" fmla="*/ 110 w 117"/>
                  <a:gd name="T11" fmla="*/ 46 h 82"/>
                  <a:gd name="T12" fmla="*/ 114 w 117"/>
                  <a:gd name="T13" fmla="*/ 40 h 82"/>
                  <a:gd name="T14" fmla="*/ 117 w 117"/>
                  <a:gd name="T15" fmla="*/ 21 h 82"/>
                  <a:gd name="T16" fmla="*/ 81 w 117"/>
                  <a:gd name="T17" fmla="*/ 1 h 82"/>
                  <a:gd name="T18" fmla="*/ 75 w 117"/>
                  <a:gd name="T19" fmla="*/ 2 h 82"/>
                  <a:gd name="T20" fmla="*/ 67 w 117"/>
                  <a:gd name="T21" fmla="*/ 2 h 82"/>
                  <a:gd name="T22" fmla="*/ 59 w 117"/>
                  <a:gd name="T23" fmla="*/ 1 h 82"/>
                  <a:gd name="T24" fmla="*/ 29 w 117"/>
                  <a:gd name="T25" fmla="*/ 21 h 82"/>
                  <a:gd name="T26" fmla="*/ 22 w 117"/>
                  <a:gd name="T27" fmla="*/ 25 h 82"/>
                  <a:gd name="T28" fmla="*/ 19 w 117"/>
                  <a:gd name="T29" fmla="*/ 42 h 82"/>
                  <a:gd name="T30" fmla="*/ 8 w 117"/>
                  <a:gd name="T31" fmla="*/ 43 h 82"/>
                  <a:gd name="T32" fmla="*/ 5 w 117"/>
                  <a:gd name="T33" fmla="*/ 51 h 82"/>
                  <a:gd name="T34" fmla="*/ 11 w 117"/>
                  <a:gd name="T35" fmla="*/ 56 h 82"/>
                  <a:gd name="T36" fmla="*/ 19 w 117"/>
                  <a:gd name="T37" fmla="*/ 62 h 82"/>
                  <a:gd name="T38" fmla="*/ 21 w 117"/>
                  <a:gd name="T39" fmla="*/ 55 h 82"/>
                  <a:gd name="T40" fmla="*/ 28 w 117"/>
                  <a:gd name="T41" fmla="*/ 50 h 82"/>
                  <a:gd name="T42" fmla="*/ 35 w 117"/>
                  <a:gd name="T43" fmla="*/ 53 h 82"/>
                  <a:gd name="T44" fmla="*/ 46 w 117"/>
                  <a:gd name="T45" fmla="*/ 55 h 82"/>
                  <a:gd name="T46" fmla="*/ 64 w 117"/>
                  <a:gd name="T47" fmla="*/ 53 h 82"/>
                  <a:gd name="T48" fmla="*/ 68 w 117"/>
                  <a:gd name="T49" fmla="*/ 47 h 82"/>
                  <a:gd name="T50" fmla="*/ 77 w 117"/>
                  <a:gd name="T51" fmla="*/ 31 h 82"/>
                  <a:gd name="T52" fmla="*/ 79 w 117"/>
                  <a:gd name="T53" fmla="*/ 16 h 82"/>
                  <a:gd name="T54" fmla="*/ 75 w 117"/>
                  <a:gd name="T55" fmla="*/ 2 h 82"/>
                  <a:gd name="T56" fmla="*/ 78 w 117"/>
                  <a:gd name="T57" fmla="*/ 16 h 82"/>
                  <a:gd name="T58" fmla="*/ 77 w 117"/>
                  <a:gd name="T59" fmla="*/ 35 h 82"/>
                  <a:gd name="T60" fmla="*/ 68 w 117"/>
                  <a:gd name="T61" fmla="*/ 46 h 82"/>
                  <a:gd name="T62" fmla="*/ 72 w 117"/>
                  <a:gd name="T63" fmla="*/ 55 h 82"/>
                  <a:gd name="T64" fmla="*/ 75 w 117"/>
                  <a:gd name="T65" fmla="*/ 65 h 82"/>
                  <a:gd name="T66" fmla="*/ 72 w 117"/>
                  <a:gd name="T67" fmla="*/ 74 h 82"/>
                  <a:gd name="T68" fmla="*/ 77 w 117"/>
                  <a:gd name="T69" fmla="*/ 81 h 82"/>
                  <a:gd name="T70" fmla="*/ 80 w 117"/>
                  <a:gd name="T71" fmla="*/ 81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7" h="82">
                    <a:moveTo>
                      <a:pt x="80" y="81"/>
                    </a:moveTo>
                    <a:cubicBezTo>
                      <a:pt x="81" y="80"/>
                      <a:pt x="82" y="82"/>
                      <a:pt x="83" y="82"/>
                    </a:cubicBezTo>
                    <a:cubicBezTo>
                      <a:pt x="85" y="81"/>
                      <a:pt x="87" y="80"/>
                      <a:pt x="89" y="79"/>
                    </a:cubicBezTo>
                    <a:cubicBezTo>
                      <a:pt x="90" y="79"/>
                      <a:pt x="93" y="78"/>
                      <a:pt x="93" y="76"/>
                    </a:cubicBezTo>
                    <a:cubicBezTo>
                      <a:pt x="93" y="74"/>
                      <a:pt x="94" y="75"/>
                      <a:pt x="96" y="74"/>
                    </a:cubicBezTo>
                    <a:cubicBezTo>
                      <a:pt x="99" y="74"/>
                      <a:pt x="103" y="71"/>
                      <a:pt x="105" y="68"/>
                    </a:cubicBezTo>
                    <a:cubicBezTo>
                      <a:pt x="106" y="67"/>
                      <a:pt x="106" y="66"/>
                      <a:pt x="107" y="65"/>
                    </a:cubicBezTo>
                    <a:cubicBezTo>
                      <a:pt x="108" y="64"/>
                      <a:pt x="110" y="64"/>
                      <a:pt x="112" y="64"/>
                    </a:cubicBezTo>
                    <a:cubicBezTo>
                      <a:pt x="112" y="62"/>
                      <a:pt x="110" y="61"/>
                      <a:pt x="109" y="59"/>
                    </a:cubicBezTo>
                    <a:cubicBezTo>
                      <a:pt x="109" y="58"/>
                      <a:pt x="110" y="55"/>
                      <a:pt x="107" y="55"/>
                    </a:cubicBezTo>
                    <a:cubicBezTo>
                      <a:pt x="106" y="55"/>
                      <a:pt x="109" y="53"/>
                      <a:pt x="108" y="52"/>
                    </a:cubicBezTo>
                    <a:cubicBezTo>
                      <a:pt x="108" y="49"/>
                      <a:pt x="109" y="48"/>
                      <a:pt x="110" y="46"/>
                    </a:cubicBezTo>
                    <a:cubicBezTo>
                      <a:pt x="110" y="44"/>
                      <a:pt x="112" y="44"/>
                      <a:pt x="112" y="42"/>
                    </a:cubicBezTo>
                    <a:cubicBezTo>
                      <a:pt x="112" y="41"/>
                      <a:pt x="113" y="40"/>
                      <a:pt x="114" y="40"/>
                    </a:cubicBezTo>
                    <a:cubicBezTo>
                      <a:pt x="117" y="40"/>
                      <a:pt x="117" y="40"/>
                      <a:pt x="117" y="38"/>
                    </a:cubicBezTo>
                    <a:cubicBezTo>
                      <a:pt x="117" y="32"/>
                      <a:pt x="117" y="27"/>
                      <a:pt x="117" y="21"/>
                    </a:cubicBezTo>
                    <a:cubicBezTo>
                      <a:pt x="117" y="19"/>
                      <a:pt x="113" y="18"/>
                      <a:pt x="111" y="17"/>
                    </a:cubicBezTo>
                    <a:cubicBezTo>
                      <a:pt x="101" y="12"/>
                      <a:pt x="91" y="6"/>
                      <a:pt x="81" y="1"/>
                    </a:cubicBezTo>
                    <a:cubicBezTo>
                      <a:pt x="80" y="1"/>
                      <a:pt x="80" y="0"/>
                      <a:pt x="79" y="0"/>
                    </a:cubicBezTo>
                    <a:cubicBezTo>
                      <a:pt x="78" y="1"/>
                      <a:pt x="76" y="2"/>
                      <a:pt x="75" y="2"/>
                    </a:cubicBezTo>
                    <a:cubicBezTo>
                      <a:pt x="74" y="3"/>
                      <a:pt x="72" y="5"/>
                      <a:pt x="71" y="5"/>
                    </a:cubicBezTo>
                    <a:cubicBezTo>
                      <a:pt x="70" y="5"/>
                      <a:pt x="69" y="3"/>
                      <a:pt x="67" y="2"/>
                    </a:cubicBezTo>
                    <a:cubicBezTo>
                      <a:pt x="66" y="1"/>
                      <a:pt x="65" y="1"/>
                      <a:pt x="64" y="1"/>
                    </a:cubicBezTo>
                    <a:cubicBezTo>
                      <a:pt x="62" y="0"/>
                      <a:pt x="61" y="0"/>
                      <a:pt x="59" y="1"/>
                    </a:cubicBezTo>
                    <a:cubicBezTo>
                      <a:pt x="52" y="5"/>
                      <a:pt x="45" y="10"/>
                      <a:pt x="38" y="14"/>
                    </a:cubicBezTo>
                    <a:cubicBezTo>
                      <a:pt x="35" y="16"/>
                      <a:pt x="32" y="18"/>
                      <a:pt x="29" y="21"/>
                    </a:cubicBezTo>
                    <a:cubicBezTo>
                      <a:pt x="28" y="22"/>
                      <a:pt x="27" y="22"/>
                      <a:pt x="26" y="22"/>
                    </a:cubicBezTo>
                    <a:cubicBezTo>
                      <a:pt x="23" y="22"/>
                      <a:pt x="22" y="22"/>
                      <a:pt x="22" y="25"/>
                    </a:cubicBezTo>
                    <a:cubicBezTo>
                      <a:pt x="22" y="28"/>
                      <a:pt x="22" y="31"/>
                      <a:pt x="22" y="34"/>
                    </a:cubicBezTo>
                    <a:cubicBezTo>
                      <a:pt x="22" y="37"/>
                      <a:pt x="21" y="40"/>
                      <a:pt x="19" y="42"/>
                    </a:cubicBezTo>
                    <a:cubicBezTo>
                      <a:pt x="18" y="43"/>
                      <a:pt x="15" y="43"/>
                      <a:pt x="14" y="43"/>
                    </a:cubicBezTo>
                    <a:cubicBezTo>
                      <a:pt x="12" y="43"/>
                      <a:pt x="10" y="43"/>
                      <a:pt x="8" y="43"/>
                    </a:cubicBezTo>
                    <a:cubicBezTo>
                      <a:pt x="6" y="43"/>
                      <a:pt x="4" y="44"/>
                      <a:pt x="2" y="44"/>
                    </a:cubicBezTo>
                    <a:cubicBezTo>
                      <a:pt x="0" y="44"/>
                      <a:pt x="5" y="51"/>
                      <a:pt x="5" y="51"/>
                    </a:cubicBezTo>
                    <a:cubicBezTo>
                      <a:pt x="6" y="54"/>
                      <a:pt x="7" y="56"/>
                      <a:pt x="10" y="57"/>
                    </a:cubicBezTo>
                    <a:cubicBezTo>
                      <a:pt x="10" y="57"/>
                      <a:pt x="11" y="56"/>
                      <a:pt x="11" y="56"/>
                    </a:cubicBezTo>
                    <a:cubicBezTo>
                      <a:pt x="12" y="57"/>
                      <a:pt x="12" y="60"/>
                      <a:pt x="14" y="58"/>
                    </a:cubicBezTo>
                    <a:cubicBezTo>
                      <a:pt x="16" y="56"/>
                      <a:pt x="18" y="61"/>
                      <a:pt x="19" y="62"/>
                    </a:cubicBezTo>
                    <a:cubicBezTo>
                      <a:pt x="19" y="61"/>
                      <a:pt x="20" y="59"/>
                      <a:pt x="20" y="58"/>
                    </a:cubicBezTo>
                    <a:cubicBezTo>
                      <a:pt x="20" y="57"/>
                      <a:pt x="21" y="56"/>
                      <a:pt x="21" y="55"/>
                    </a:cubicBezTo>
                    <a:cubicBezTo>
                      <a:pt x="22" y="52"/>
                      <a:pt x="22" y="52"/>
                      <a:pt x="25" y="51"/>
                    </a:cubicBezTo>
                    <a:cubicBezTo>
                      <a:pt x="26" y="50"/>
                      <a:pt x="27" y="50"/>
                      <a:pt x="28" y="50"/>
                    </a:cubicBezTo>
                    <a:cubicBezTo>
                      <a:pt x="29" y="49"/>
                      <a:pt x="30" y="51"/>
                      <a:pt x="31" y="51"/>
                    </a:cubicBezTo>
                    <a:cubicBezTo>
                      <a:pt x="33" y="51"/>
                      <a:pt x="34" y="52"/>
                      <a:pt x="35" y="53"/>
                    </a:cubicBezTo>
                    <a:cubicBezTo>
                      <a:pt x="36" y="54"/>
                      <a:pt x="37" y="54"/>
                      <a:pt x="39" y="54"/>
                    </a:cubicBezTo>
                    <a:cubicBezTo>
                      <a:pt x="42" y="52"/>
                      <a:pt x="43" y="55"/>
                      <a:pt x="46" y="55"/>
                    </a:cubicBezTo>
                    <a:cubicBezTo>
                      <a:pt x="49" y="55"/>
                      <a:pt x="52" y="53"/>
                      <a:pt x="55" y="53"/>
                    </a:cubicBezTo>
                    <a:cubicBezTo>
                      <a:pt x="57" y="53"/>
                      <a:pt x="61" y="54"/>
                      <a:pt x="64" y="53"/>
                    </a:cubicBezTo>
                    <a:cubicBezTo>
                      <a:pt x="65" y="53"/>
                      <a:pt x="66" y="52"/>
                      <a:pt x="67" y="51"/>
                    </a:cubicBezTo>
                    <a:cubicBezTo>
                      <a:pt x="69" y="50"/>
                      <a:pt x="68" y="49"/>
                      <a:pt x="68" y="47"/>
                    </a:cubicBezTo>
                    <a:cubicBezTo>
                      <a:pt x="68" y="42"/>
                      <a:pt x="73" y="39"/>
                      <a:pt x="77" y="35"/>
                    </a:cubicBezTo>
                    <a:cubicBezTo>
                      <a:pt x="78" y="34"/>
                      <a:pt x="77" y="32"/>
                      <a:pt x="77" y="31"/>
                    </a:cubicBezTo>
                    <a:cubicBezTo>
                      <a:pt x="77" y="28"/>
                      <a:pt x="77" y="26"/>
                      <a:pt x="77" y="23"/>
                    </a:cubicBezTo>
                    <a:cubicBezTo>
                      <a:pt x="78" y="21"/>
                      <a:pt x="79" y="18"/>
                      <a:pt x="79" y="16"/>
                    </a:cubicBezTo>
                    <a:cubicBezTo>
                      <a:pt x="78" y="14"/>
                      <a:pt x="77" y="12"/>
                      <a:pt x="76" y="11"/>
                    </a:cubicBezTo>
                    <a:cubicBezTo>
                      <a:pt x="74" y="8"/>
                      <a:pt x="75" y="5"/>
                      <a:pt x="75" y="2"/>
                    </a:cubicBezTo>
                    <a:cubicBezTo>
                      <a:pt x="75" y="5"/>
                      <a:pt x="75" y="7"/>
                      <a:pt x="75" y="9"/>
                    </a:cubicBezTo>
                    <a:cubicBezTo>
                      <a:pt x="75" y="11"/>
                      <a:pt x="78" y="14"/>
                      <a:pt x="78" y="16"/>
                    </a:cubicBezTo>
                    <a:cubicBezTo>
                      <a:pt x="79" y="19"/>
                      <a:pt x="77" y="23"/>
                      <a:pt x="77" y="26"/>
                    </a:cubicBezTo>
                    <a:cubicBezTo>
                      <a:pt x="77" y="28"/>
                      <a:pt x="78" y="32"/>
                      <a:pt x="77" y="35"/>
                    </a:cubicBezTo>
                    <a:cubicBezTo>
                      <a:pt x="76" y="37"/>
                      <a:pt x="72" y="39"/>
                      <a:pt x="71" y="41"/>
                    </a:cubicBezTo>
                    <a:cubicBezTo>
                      <a:pt x="69" y="42"/>
                      <a:pt x="68" y="44"/>
                      <a:pt x="68" y="46"/>
                    </a:cubicBezTo>
                    <a:cubicBezTo>
                      <a:pt x="67" y="49"/>
                      <a:pt x="69" y="50"/>
                      <a:pt x="70" y="53"/>
                    </a:cubicBezTo>
                    <a:cubicBezTo>
                      <a:pt x="70" y="54"/>
                      <a:pt x="71" y="54"/>
                      <a:pt x="72" y="55"/>
                    </a:cubicBezTo>
                    <a:cubicBezTo>
                      <a:pt x="74" y="56"/>
                      <a:pt x="75" y="57"/>
                      <a:pt x="75" y="59"/>
                    </a:cubicBezTo>
                    <a:cubicBezTo>
                      <a:pt x="75" y="61"/>
                      <a:pt x="75" y="63"/>
                      <a:pt x="75" y="65"/>
                    </a:cubicBezTo>
                    <a:cubicBezTo>
                      <a:pt x="75" y="66"/>
                      <a:pt x="76" y="68"/>
                      <a:pt x="77" y="70"/>
                    </a:cubicBezTo>
                    <a:cubicBezTo>
                      <a:pt x="74" y="70"/>
                      <a:pt x="67" y="70"/>
                      <a:pt x="72" y="74"/>
                    </a:cubicBezTo>
                    <a:cubicBezTo>
                      <a:pt x="74" y="75"/>
                      <a:pt x="75" y="76"/>
                      <a:pt x="76" y="78"/>
                    </a:cubicBezTo>
                    <a:cubicBezTo>
                      <a:pt x="76" y="79"/>
                      <a:pt x="77" y="80"/>
                      <a:pt x="77" y="81"/>
                    </a:cubicBezTo>
                    <a:cubicBezTo>
                      <a:pt x="77" y="82"/>
                      <a:pt x="80" y="81"/>
                      <a:pt x="80" y="81"/>
                    </a:cubicBezTo>
                    <a:cubicBezTo>
                      <a:pt x="82" y="80"/>
                      <a:pt x="80" y="81"/>
                      <a:pt x="80" y="8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4" name="Freeform 744"/>
              <p:cNvSpPr>
                <a:spLocks/>
              </p:cNvSpPr>
              <p:nvPr/>
            </p:nvSpPr>
            <p:spPr bwMode="auto">
              <a:xfrm>
                <a:off x="12684268" y="7940429"/>
                <a:ext cx="767517" cy="946107"/>
              </a:xfrm>
              <a:custGeom>
                <a:avLst/>
                <a:gdLst>
                  <a:gd name="T0" fmla="*/ 6 w 82"/>
                  <a:gd name="T1" fmla="*/ 39 h 101"/>
                  <a:gd name="T2" fmla="*/ 6 w 82"/>
                  <a:gd name="T3" fmla="*/ 41 h 101"/>
                  <a:gd name="T4" fmla="*/ 4 w 82"/>
                  <a:gd name="T5" fmla="*/ 43 h 101"/>
                  <a:gd name="T6" fmla="*/ 2 w 82"/>
                  <a:gd name="T7" fmla="*/ 49 h 101"/>
                  <a:gd name="T8" fmla="*/ 2 w 82"/>
                  <a:gd name="T9" fmla="*/ 51 h 101"/>
                  <a:gd name="T10" fmla="*/ 1 w 82"/>
                  <a:gd name="T11" fmla="*/ 53 h 101"/>
                  <a:gd name="T12" fmla="*/ 4 w 82"/>
                  <a:gd name="T13" fmla="*/ 58 h 101"/>
                  <a:gd name="T14" fmla="*/ 6 w 82"/>
                  <a:gd name="T15" fmla="*/ 60 h 101"/>
                  <a:gd name="T16" fmla="*/ 6 w 82"/>
                  <a:gd name="T17" fmla="*/ 63 h 101"/>
                  <a:gd name="T18" fmla="*/ 9 w 82"/>
                  <a:gd name="T19" fmla="*/ 68 h 101"/>
                  <a:gd name="T20" fmla="*/ 9 w 82"/>
                  <a:gd name="T21" fmla="*/ 74 h 101"/>
                  <a:gd name="T22" fmla="*/ 15 w 82"/>
                  <a:gd name="T23" fmla="*/ 76 h 101"/>
                  <a:gd name="T24" fmla="*/ 18 w 82"/>
                  <a:gd name="T25" fmla="*/ 81 h 101"/>
                  <a:gd name="T26" fmla="*/ 22 w 82"/>
                  <a:gd name="T27" fmla="*/ 84 h 101"/>
                  <a:gd name="T28" fmla="*/ 26 w 82"/>
                  <a:gd name="T29" fmla="*/ 88 h 101"/>
                  <a:gd name="T30" fmla="*/ 26 w 82"/>
                  <a:gd name="T31" fmla="*/ 91 h 101"/>
                  <a:gd name="T32" fmla="*/ 28 w 82"/>
                  <a:gd name="T33" fmla="*/ 92 h 101"/>
                  <a:gd name="T34" fmla="*/ 32 w 82"/>
                  <a:gd name="T35" fmla="*/ 96 h 101"/>
                  <a:gd name="T36" fmla="*/ 35 w 82"/>
                  <a:gd name="T37" fmla="*/ 95 h 101"/>
                  <a:gd name="T38" fmla="*/ 39 w 82"/>
                  <a:gd name="T39" fmla="*/ 94 h 101"/>
                  <a:gd name="T40" fmla="*/ 44 w 82"/>
                  <a:gd name="T41" fmla="*/ 100 h 101"/>
                  <a:gd name="T42" fmla="*/ 51 w 82"/>
                  <a:gd name="T43" fmla="*/ 100 h 101"/>
                  <a:gd name="T44" fmla="*/ 55 w 82"/>
                  <a:gd name="T45" fmla="*/ 98 h 101"/>
                  <a:gd name="T46" fmla="*/ 59 w 82"/>
                  <a:gd name="T47" fmla="*/ 97 h 101"/>
                  <a:gd name="T48" fmla="*/ 69 w 82"/>
                  <a:gd name="T49" fmla="*/ 94 h 101"/>
                  <a:gd name="T50" fmla="*/ 69 w 82"/>
                  <a:gd name="T51" fmla="*/ 91 h 101"/>
                  <a:gd name="T52" fmla="*/ 66 w 82"/>
                  <a:gd name="T53" fmla="*/ 90 h 101"/>
                  <a:gd name="T54" fmla="*/ 61 w 82"/>
                  <a:gd name="T55" fmla="*/ 83 h 101"/>
                  <a:gd name="T56" fmla="*/ 59 w 82"/>
                  <a:gd name="T57" fmla="*/ 80 h 101"/>
                  <a:gd name="T58" fmla="*/ 56 w 82"/>
                  <a:gd name="T59" fmla="*/ 78 h 101"/>
                  <a:gd name="T60" fmla="*/ 59 w 82"/>
                  <a:gd name="T61" fmla="*/ 75 h 101"/>
                  <a:gd name="T62" fmla="*/ 61 w 82"/>
                  <a:gd name="T63" fmla="*/ 67 h 101"/>
                  <a:gd name="T64" fmla="*/ 62 w 82"/>
                  <a:gd name="T65" fmla="*/ 64 h 101"/>
                  <a:gd name="T66" fmla="*/ 65 w 82"/>
                  <a:gd name="T67" fmla="*/ 62 h 101"/>
                  <a:gd name="T68" fmla="*/ 65 w 82"/>
                  <a:gd name="T69" fmla="*/ 58 h 101"/>
                  <a:gd name="T70" fmla="*/ 67 w 82"/>
                  <a:gd name="T71" fmla="*/ 55 h 101"/>
                  <a:gd name="T72" fmla="*/ 71 w 82"/>
                  <a:gd name="T73" fmla="*/ 52 h 101"/>
                  <a:gd name="T74" fmla="*/ 72 w 82"/>
                  <a:gd name="T75" fmla="*/ 45 h 101"/>
                  <a:gd name="T76" fmla="*/ 72 w 82"/>
                  <a:gd name="T77" fmla="*/ 42 h 101"/>
                  <a:gd name="T78" fmla="*/ 74 w 82"/>
                  <a:gd name="T79" fmla="*/ 37 h 101"/>
                  <a:gd name="T80" fmla="*/ 79 w 82"/>
                  <a:gd name="T81" fmla="*/ 29 h 101"/>
                  <a:gd name="T82" fmla="*/ 82 w 82"/>
                  <a:gd name="T83" fmla="*/ 27 h 101"/>
                  <a:gd name="T84" fmla="*/ 79 w 82"/>
                  <a:gd name="T85" fmla="*/ 23 h 101"/>
                  <a:gd name="T86" fmla="*/ 76 w 82"/>
                  <a:gd name="T87" fmla="*/ 17 h 101"/>
                  <a:gd name="T88" fmla="*/ 76 w 82"/>
                  <a:gd name="T89" fmla="*/ 11 h 101"/>
                  <a:gd name="T90" fmla="*/ 75 w 82"/>
                  <a:gd name="T91" fmla="*/ 9 h 101"/>
                  <a:gd name="T92" fmla="*/ 74 w 82"/>
                  <a:gd name="T93" fmla="*/ 5 h 101"/>
                  <a:gd name="T94" fmla="*/ 68 w 82"/>
                  <a:gd name="T95" fmla="*/ 0 h 101"/>
                  <a:gd name="T96" fmla="*/ 64 w 82"/>
                  <a:gd name="T97" fmla="*/ 2 h 101"/>
                  <a:gd name="T98" fmla="*/ 60 w 82"/>
                  <a:gd name="T99" fmla="*/ 5 h 101"/>
                  <a:gd name="T100" fmla="*/ 56 w 82"/>
                  <a:gd name="T101" fmla="*/ 5 h 101"/>
                  <a:gd name="T102" fmla="*/ 46 w 82"/>
                  <a:gd name="T103" fmla="*/ 5 h 101"/>
                  <a:gd name="T104" fmla="*/ 17 w 82"/>
                  <a:gd name="T105" fmla="*/ 5 h 101"/>
                  <a:gd name="T106" fmla="*/ 16 w 82"/>
                  <a:gd name="T107" fmla="*/ 14 h 101"/>
                  <a:gd name="T108" fmla="*/ 13 w 82"/>
                  <a:gd name="T109" fmla="*/ 16 h 101"/>
                  <a:gd name="T110" fmla="*/ 11 w 82"/>
                  <a:gd name="T111" fmla="*/ 18 h 101"/>
                  <a:gd name="T112" fmla="*/ 11 w 82"/>
                  <a:gd name="T113" fmla="*/ 32 h 101"/>
                  <a:gd name="T114" fmla="*/ 11 w 82"/>
                  <a:gd name="T115" fmla="*/ 37 h 101"/>
                  <a:gd name="T116" fmla="*/ 6 w 82"/>
                  <a:gd name="T117" fmla="*/ 39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82" h="101">
                    <a:moveTo>
                      <a:pt x="6" y="39"/>
                    </a:moveTo>
                    <a:cubicBezTo>
                      <a:pt x="6" y="39"/>
                      <a:pt x="6" y="40"/>
                      <a:pt x="6" y="41"/>
                    </a:cubicBezTo>
                    <a:cubicBezTo>
                      <a:pt x="5" y="42"/>
                      <a:pt x="4" y="42"/>
                      <a:pt x="4" y="43"/>
                    </a:cubicBezTo>
                    <a:cubicBezTo>
                      <a:pt x="4" y="45"/>
                      <a:pt x="2" y="47"/>
                      <a:pt x="2" y="49"/>
                    </a:cubicBezTo>
                    <a:cubicBezTo>
                      <a:pt x="2" y="50"/>
                      <a:pt x="3" y="51"/>
                      <a:pt x="2" y="51"/>
                    </a:cubicBezTo>
                    <a:cubicBezTo>
                      <a:pt x="2" y="52"/>
                      <a:pt x="0" y="53"/>
                      <a:pt x="1" y="53"/>
                    </a:cubicBezTo>
                    <a:cubicBezTo>
                      <a:pt x="4" y="53"/>
                      <a:pt x="3" y="57"/>
                      <a:pt x="4" y="58"/>
                    </a:cubicBezTo>
                    <a:cubicBezTo>
                      <a:pt x="4" y="59"/>
                      <a:pt x="5" y="59"/>
                      <a:pt x="6" y="60"/>
                    </a:cubicBezTo>
                    <a:cubicBezTo>
                      <a:pt x="6" y="61"/>
                      <a:pt x="6" y="62"/>
                      <a:pt x="6" y="63"/>
                    </a:cubicBezTo>
                    <a:cubicBezTo>
                      <a:pt x="7" y="65"/>
                      <a:pt x="9" y="66"/>
                      <a:pt x="9" y="68"/>
                    </a:cubicBezTo>
                    <a:cubicBezTo>
                      <a:pt x="9" y="69"/>
                      <a:pt x="8" y="74"/>
                      <a:pt x="9" y="74"/>
                    </a:cubicBezTo>
                    <a:cubicBezTo>
                      <a:pt x="12" y="74"/>
                      <a:pt x="13" y="75"/>
                      <a:pt x="15" y="76"/>
                    </a:cubicBezTo>
                    <a:cubicBezTo>
                      <a:pt x="17" y="77"/>
                      <a:pt x="16" y="80"/>
                      <a:pt x="18" y="81"/>
                    </a:cubicBezTo>
                    <a:cubicBezTo>
                      <a:pt x="19" y="82"/>
                      <a:pt x="22" y="82"/>
                      <a:pt x="22" y="84"/>
                    </a:cubicBezTo>
                    <a:cubicBezTo>
                      <a:pt x="22" y="86"/>
                      <a:pt x="25" y="87"/>
                      <a:pt x="26" y="88"/>
                    </a:cubicBezTo>
                    <a:cubicBezTo>
                      <a:pt x="26" y="89"/>
                      <a:pt x="26" y="90"/>
                      <a:pt x="26" y="91"/>
                    </a:cubicBezTo>
                    <a:cubicBezTo>
                      <a:pt x="27" y="91"/>
                      <a:pt x="28" y="92"/>
                      <a:pt x="28" y="92"/>
                    </a:cubicBezTo>
                    <a:cubicBezTo>
                      <a:pt x="29" y="93"/>
                      <a:pt x="30" y="95"/>
                      <a:pt x="32" y="96"/>
                    </a:cubicBezTo>
                    <a:cubicBezTo>
                      <a:pt x="33" y="97"/>
                      <a:pt x="33" y="93"/>
                      <a:pt x="35" y="95"/>
                    </a:cubicBezTo>
                    <a:cubicBezTo>
                      <a:pt x="37" y="96"/>
                      <a:pt x="37" y="94"/>
                      <a:pt x="39" y="94"/>
                    </a:cubicBezTo>
                    <a:cubicBezTo>
                      <a:pt x="41" y="95"/>
                      <a:pt x="42" y="98"/>
                      <a:pt x="44" y="100"/>
                    </a:cubicBezTo>
                    <a:cubicBezTo>
                      <a:pt x="46" y="95"/>
                      <a:pt x="49" y="101"/>
                      <a:pt x="51" y="100"/>
                    </a:cubicBezTo>
                    <a:cubicBezTo>
                      <a:pt x="52" y="99"/>
                      <a:pt x="53" y="98"/>
                      <a:pt x="55" y="98"/>
                    </a:cubicBezTo>
                    <a:cubicBezTo>
                      <a:pt x="56" y="98"/>
                      <a:pt x="58" y="98"/>
                      <a:pt x="59" y="97"/>
                    </a:cubicBezTo>
                    <a:cubicBezTo>
                      <a:pt x="61" y="93"/>
                      <a:pt x="65" y="91"/>
                      <a:pt x="69" y="94"/>
                    </a:cubicBezTo>
                    <a:cubicBezTo>
                      <a:pt x="69" y="93"/>
                      <a:pt x="69" y="92"/>
                      <a:pt x="69" y="91"/>
                    </a:cubicBezTo>
                    <a:cubicBezTo>
                      <a:pt x="69" y="90"/>
                      <a:pt x="66" y="90"/>
                      <a:pt x="66" y="90"/>
                    </a:cubicBezTo>
                    <a:cubicBezTo>
                      <a:pt x="64" y="88"/>
                      <a:pt x="63" y="85"/>
                      <a:pt x="61" y="83"/>
                    </a:cubicBezTo>
                    <a:cubicBezTo>
                      <a:pt x="60" y="82"/>
                      <a:pt x="60" y="81"/>
                      <a:pt x="59" y="80"/>
                    </a:cubicBezTo>
                    <a:cubicBezTo>
                      <a:pt x="58" y="79"/>
                      <a:pt x="57" y="79"/>
                      <a:pt x="56" y="78"/>
                    </a:cubicBezTo>
                    <a:cubicBezTo>
                      <a:pt x="53" y="75"/>
                      <a:pt x="59" y="75"/>
                      <a:pt x="59" y="75"/>
                    </a:cubicBezTo>
                    <a:cubicBezTo>
                      <a:pt x="61" y="74"/>
                      <a:pt x="60" y="69"/>
                      <a:pt x="61" y="67"/>
                    </a:cubicBezTo>
                    <a:cubicBezTo>
                      <a:pt x="61" y="66"/>
                      <a:pt x="61" y="64"/>
                      <a:pt x="62" y="64"/>
                    </a:cubicBezTo>
                    <a:cubicBezTo>
                      <a:pt x="63" y="63"/>
                      <a:pt x="65" y="63"/>
                      <a:pt x="65" y="62"/>
                    </a:cubicBezTo>
                    <a:cubicBezTo>
                      <a:pt x="65" y="61"/>
                      <a:pt x="65" y="60"/>
                      <a:pt x="65" y="58"/>
                    </a:cubicBezTo>
                    <a:cubicBezTo>
                      <a:pt x="65" y="57"/>
                      <a:pt x="66" y="56"/>
                      <a:pt x="67" y="55"/>
                    </a:cubicBezTo>
                    <a:cubicBezTo>
                      <a:pt x="68" y="53"/>
                      <a:pt x="70" y="54"/>
                      <a:pt x="71" y="52"/>
                    </a:cubicBezTo>
                    <a:cubicBezTo>
                      <a:pt x="71" y="50"/>
                      <a:pt x="72" y="48"/>
                      <a:pt x="72" y="45"/>
                    </a:cubicBezTo>
                    <a:cubicBezTo>
                      <a:pt x="72" y="44"/>
                      <a:pt x="72" y="43"/>
                      <a:pt x="72" y="42"/>
                    </a:cubicBezTo>
                    <a:cubicBezTo>
                      <a:pt x="72" y="40"/>
                      <a:pt x="74" y="38"/>
                      <a:pt x="74" y="37"/>
                    </a:cubicBezTo>
                    <a:cubicBezTo>
                      <a:pt x="74" y="33"/>
                      <a:pt x="75" y="30"/>
                      <a:pt x="79" y="29"/>
                    </a:cubicBezTo>
                    <a:cubicBezTo>
                      <a:pt x="80" y="29"/>
                      <a:pt x="81" y="29"/>
                      <a:pt x="82" y="27"/>
                    </a:cubicBezTo>
                    <a:cubicBezTo>
                      <a:pt x="82" y="26"/>
                      <a:pt x="80" y="24"/>
                      <a:pt x="79" y="23"/>
                    </a:cubicBezTo>
                    <a:cubicBezTo>
                      <a:pt x="77" y="21"/>
                      <a:pt x="76" y="19"/>
                      <a:pt x="76" y="17"/>
                    </a:cubicBezTo>
                    <a:cubicBezTo>
                      <a:pt x="76" y="16"/>
                      <a:pt x="75" y="11"/>
                      <a:pt x="76" y="11"/>
                    </a:cubicBezTo>
                    <a:cubicBezTo>
                      <a:pt x="77" y="10"/>
                      <a:pt x="76" y="10"/>
                      <a:pt x="75" y="9"/>
                    </a:cubicBezTo>
                    <a:cubicBezTo>
                      <a:pt x="74" y="8"/>
                      <a:pt x="74" y="7"/>
                      <a:pt x="74" y="5"/>
                    </a:cubicBezTo>
                    <a:cubicBezTo>
                      <a:pt x="72" y="3"/>
                      <a:pt x="69" y="2"/>
                      <a:pt x="68" y="0"/>
                    </a:cubicBezTo>
                    <a:cubicBezTo>
                      <a:pt x="67" y="0"/>
                      <a:pt x="65" y="1"/>
                      <a:pt x="64" y="2"/>
                    </a:cubicBezTo>
                    <a:cubicBezTo>
                      <a:pt x="63" y="5"/>
                      <a:pt x="61" y="3"/>
                      <a:pt x="60" y="5"/>
                    </a:cubicBezTo>
                    <a:cubicBezTo>
                      <a:pt x="59" y="9"/>
                      <a:pt x="58" y="5"/>
                      <a:pt x="56" y="5"/>
                    </a:cubicBezTo>
                    <a:cubicBezTo>
                      <a:pt x="52" y="5"/>
                      <a:pt x="49" y="5"/>
                      <a:pt x="46" y="5"/>
                    </a:cubicBezTo>
                    <a:cubicBezTo>
                      <a:pt x="37" y="5"/>
                      <a:pt x="27" y="5"/>
                      <a:pt x="17" y="5"/>
                    </a:cubicBezTo>
                    <a:cubicBezTo>
                      <a:pt x="15" y="5"/>
                      <a:pt x="16" y="12"/>
                      <a:pt x="16" y="14"/>
                    </a:cubicBezTo>
                    <a:cubicBezTo>
                      <a:pt x="16" y="16"/>
                      <a:pt x="15" y="16"/>
                      <a:pt x="13" y="16"/>
                    </a:cubicBezTo>
                    <a:cubicBezTo>
                      <a:pt x="10" y="16"/>
                      <a:pt x="11" y="16"/>
                      <a:pt x="11" y="18"/>
                    </a:cubicBezTo>
                    <a:cubicBezTo>
                      <a:pt x="11" y="23"/>
                      <a:pt x="11" y="27"/>
                      <a:pt x="11" y="32"/>
                    </a:cubicBezTo>
                    <a:cubicBezTo>
                      <a:pt x="11" y="34"/>
                      <a:pt x="11" y="36"/>
                      <a:pt x="11" y="37"/>
                    </a:cubicBezTo>
                    <a:cubicBezTo>
                      <a:pt x="11" y="39"/>
                      <a:pt x="7" y="38"/>
                      <a:pt x="6" y="3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5" name="Freeform 745"/>
              <p:cNvSpPr>
                <a:spLocks/>
              </p:cNvSpPr>
              <p:nvPr/>
            </p:nvSpPr>
            <p:spPr bwMode="auto">
              <a:xfrm>
                <a:off x="13356248" y="8182530"/>
                <a:ext cx="299364" cy="270773"/>
              </a:xfrm>
              <a:custGeom>
                <a:avLst/>
                <a:gdLst>
                  <a:gd name="T0" fmla="*/ 3 w 32"/>
                  <a:gd name="T1" fmla="*/ 19 h 29"/>
                  <a:gd name="T2" fmla="*/ 7 w 32"/>
                  <a:gd name="T3" fmla="*/ 20 h 29"/>
                  <a:gd name="T4" fmla="*/ 7 w 32"/>
                  <a:gd name="T5" fmla="*/ 17 h 29"/>
                  <a:gd name="T6" fmla="*/ 10 w 32"/>
                  <a:gd name="T7" fmla="*/ 19 h 29"/>
                  <a:gd name="T8" fmla="*/ 12 w 32"/>
                  <a:gd name="T9" fmla="*/ 18 h 29"/>
                  <a:gd name="T10" fmla="*/ 14 w 32"/>
                  <a:gd name="T11" fmla="*/ 18 h 29"/>
                  <a:gd name="T12" fmla="*/ 29 w 32"/>
                  <a:gd name="T13" fmla="*/ 29 h 29"/>
                  <a:gd name="T14" fmla="*/ 32 w 32"/>
                  <a:gd name="T15" fmla="*/ 27 h 29"/>
                  <a:gd name="T16" fmla="*/ 24 w 32"/>
                  <a:gd name="T17" fmla="*/ 19 h 29"/>
                  <a:gd name="T18" fmla="*/ 19 w 32"/>
                  <a:gd name="T19" fmla="*/ 16 h 29"/>
                  <a:gd name="T20" fmla="*/ 17 w 32"/>
                  <a:gd name="T21" fmla="*/ 14 h 29"/>
                  <a:gd name="T22" fmla="*/ 17 w 32"/>
                  <a:gd name="T23" fmla="*/ 16 h 29"/>
                  <a:gd name="T24" fmla="*/ 16 w 32"/>
                  <a:gd name="T25" fmla="*/ 14 h 29"/>
                  <a:gd name="T26" fmla="*/ 14 w 32"/>
                  <a:gd name="T27" fmla="*/ 9 h 29"/>
                  <a:gd name="T28" fmla="*/ 10 w 32"/>
                  <a:gd name="T29" fmla="*/ 0 h 29"/>
                  <a:gd name="T30" fmla="*/ 2 w 32"/>
                  <a:gd name="T31" fmla="*/ 7 h 29"/>
                  <a:gd name="T32" fmla="*/ 1 w 32"/>
                  <a:gd name="T33" fmla="*/ 13 h 29"/>
                  <a:gd name="T34" fmla="*/ 0 w 32"/>
                  <a:gd name="T35" fmla="*/ 20 h 29"/>
                  <a:gd name="T36" fmla="*/ 3 w 32"/>
                  <a:gd name="T37" fmla="*/ 1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2" h="29">
                    <a:moveTo>
                      <a:pt x="3" y="19"/>
                    </a:moveTo>
                    <a:cubicBezTo>
                      <a:pt x="4" y="19"/>
                      <a:pt x="6" y="21"/>
                      <a:pt x="7" y="20"/>
                    </a:cubicBezTo>
                    <a:cubicBezTo>
                      <a:pt x="7" y="19"/>
                      <a:pt x="6" y="17"/>
                      <a:pt x="7" y="17"/>
                    </a:cubicBezTo>
                    <a:cubicBezTo>
                      <a:pt x="9" y="17"/>
                      <a:pt x="9" y="19"/>
                      <a:pt x="10" y="19"/>
                    </a:cubicBezTo>
                    <a:cubicBezTo>
                      <a:pt x="11" y="19"/>
                      <a:pt x="12" y="18"/>
                      <a:pt x="12" y="18"/>
                    </a:cubicBezTo>
                    <a:cubicBezTo>
                      <a:pt x="13" y="17"/>
                      <a:pt x="14" y="18"/>
                      <a:pt x="14" y="18"/>
                    </a:cubicBezTo>
                    <a:cubicBezTo>
                      <a:pt x="22" y="18"/>
                      <a:pt x="25" y="24"/>
                      <a:pt x="29" y="29"/>
                    </a:cubicBezTo>
                    <a:cubicBezTo>
                      <a:pt x="30" y="29"/>
                      <a:pt x="31" y="28"/>
                      <a:pt x="32" y="27"/>
                    </a:cubicBezTo>
                    <a:cubicBezTo>
                      <a:pt x="29" y="25"/>
                      <a:pt x="26" y="22"/>
                      <a:pt x="24" y="19"/>
                    </a:cubicBezTo>
                    <a:cubicBezTo>
                      <a:pt x="23" y="17"/>
                      <a:pt x="21" y="17"/>
                      <a:pt x="19" y="16"/>
                    </a:cubicBezTo>
                    <a:cubicBezTo>
                      <a:pt x="18" y="16"/>
                      <a:pt x="18" y="14"/>
                      <a:pt x="17" y="14"/>
                    </a:cubicBezTo>
                    <a:cubicBezTo>
                      <a:pt x="16" y="14"/>
                      <a:pt x="17" y="15"/>
                      <a:pt x="17" y="16"/>
                    </a:cubicBezTo>
                    <a:cubicBezTo>
                      <a:pt x="17" y="16"/>
                      <a:pt x="16" y="14"/>
                      <a:pt x="16" y="14"/>
                    </a:cubicBezTo>
                    <a:cubicBezTo>
                      <a:pt x="15" y="12"/>
                      <a:pt x="14" y="11"/>
                      <a:pt x="14" y="9"/>
                    </a:cubicBezTo>
                    <a:cubicBezTo>
                      <a:pt x="13" y="6"/>
                      <a:pt x="13" y="3"/>
                      <a:pt x="10" y="0"/>
                    </a:cubicBezTo>
                    <a:cubicBezTo>
                      <a:pt x="9" y="4"/>
                      <a:pt x="4" y="4"/>
                      <a:pt x="2" y="7"/>
                    </a:cubicBezTo>
                    <a:cubicBezTo>
                      <a:pt x="1" y="9"/>
                      <a:pt x="2" y="11"/>
                      <a:pt x="1" y="13"/>
                    </a:cubicBezTo>
                    <a:cubicBezTo>
                      <a:pt x="0" y="15"/>
                      <a:pt x="0" y="17"/>
                      <a:pt x="0" y="20"/>
                    </a:cubicBezTo>
                    <a:cubicBezTo>
                      <a:pt x="1" y="19"/>
                      <a:pt x="2" y="19"/>
                      <a:pt x="3" y="1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6" name="Freeform 746"/>
              <p:cNvSpPr>
                <a:spLocks/>
              </p:cNvSpPr>
              <p:nvPr/>
            </p:nvSpPr>
            <p:spPr bwMode="auto">
              <a:xfrm>
                <a:off x="13200194" y="8313140"/>
                <a:ext cx="691083" cy="573398"/>
              </a:xfrm>
              <a:custGeom>
                <a:avLst/>
                <a:gdLst>
                  <a:gd name="T0" fmla="*/ 70 w 74"/>
                  <a:gd name="T1" fmla="*/ 38 h 61"/>
                  <a:gd name="T2" fmla="*/ 57 w 74"/>
                  <a:gd name="T3" fmla="*/ 33 h 61"/>
                  <a:gd name="T4" fmla="*/ 51 w 74"/>
                  <a:gd name="T5" fmla="*/ 29 h 61"/>
                  <a:gd name="T6" fmla="*/ 48 w 74"/>
                  <a:gd name="T7" fmla="*/ 24 h 61"/>
                  <a:gd name="T8" fmla="*/ 51 w 74"/>
                  <a:gd name="T9" fmla="*/ 20 h 61"/>
                  <a:gd name="T10" fmla="*/ 45 w 74"/>
                  <a:gd name="T11" fmla="*/ 23 h 61"/>
                  <a:gd name="T12" fmla="*/ 44 w 74"/>
                  <a:gd name="T13" fmla="*/ 18 h 61"/>
                  <a:gd name="T14" fmla="*/ 44 w 74"/>
                  <a:gd name="T15" fmla="*/ 12 h 61"/>
                  <a:gd name="T16" fmla="*/ 37 w 74"/>
                  <a:gd name="T17" fmla="*/ 5 h 61"/>
                  <a:gd name="T18" fmla="*/ 28 w 74"/>
                  <a:gd name="T19" fmla="*/ 4 h 61"/>
                  <a:gd name="T20" fmla="*/ 24 w 74"/>
                  <a:gd name="T21" fmla="*/ 5 h 61"/>
                  <a:gd name="T22" fmla="*/ 21 w 74"/>
                  <a:gd name="T23" fmla="*/ 5 h 61"/>
                  <a:gd name="T24" fmla="*/ 18 w 74"/>
                  <a:gd name="T25" fmla="*/ 5 h 61"/>
                  <a:gd name="T26" fmla="*/ 17 w 74"/>
                  <a:gd name="T27" fmla="*/ 8 h 61"/>
                  <a:gd name="T28" fmla="*/ 15 w 74"/>
                  <a:gd name="T29" fmla="*/ 13 h 61"/>
                  <a:gd name="T30" fmla="*/ 12 w 74"/>
                  <a:gd name="T31" fmla="*/ 14 h 61"/>
                  <a:gd name="T32" fmla="*/ 10 w 74"/>
                  <a:gd name="T33" fmla="*/ 18 h 61"/>
                  <a:gd name="T34" fmla="*/ 10 w 74"/>
                  <a:gd name="T35" fmla="*/ 23 h 61"/>
                  <a:gd name="T36" fmla="*/ 5 w 74"/>
                  <a:gd name="T37" fmla="*/ 34 h 61"/>
                  <a:gd name="T38" fmla="*/ 1 w 74"/>
                  <a:gd name="T39" fmla="*/ 35 h 61"/>
                  <a:gd name="T40" fmla="*/ 2 w 74"/>
                  <a:gd name="T41" fmla="*/ 38 h 61"/>
                  <a:gd name="T42" fmla="*/ 9 w 74"/>
                  <a:gd name="T43" fmla="*/ 47 h 61"/>
                  <a:gd name="T44" fmla="*/ 13 w 74"/>
                  <a:gd name="T45" fmla="*/ 50 h 61"/>
                  <a:gd name="T46" fmla="*/ 14 w 74"/>
                  <a:gd name="T47" fmla="*/ 54 h 61"/>
                  <a:gd name="T48" fmla="*/ 20 w 74"/>
                  <a:gd name="T49" fmla="*/ 55 h 61"/>
                  <a:gd name="T50" fmla="*/ 25 w 74"/>
                  <a:gd name="T51" fmla="*/ 59 h 61"/>
                  <a:gd name="T52" fmla="*/ 33 w 74"/>
                  <a:gd name="T53" fmla="*/ 60 h 61"/>
                  <a:gd name="T54" fmla="*/ 39 w 74"/>
                  <a:gd name="T55" fmla="*/ 57 h 61"/>
                  <a:gd name="T56" fmla="*/ 47 w 74"/>
                  <a:gd name="T57" fmla="*/ 56 h 61"/>
                  <a:gd name="T58" fmla="*/ 54 w 74"/>
                  <a:gd name="T59" fmla="*/ 53 h 61"/>
                  <a:gd name="T60" fmla="*/ 59 w 74"/>
                  <a:gd name="T61" fmla="*/ 53 h 61"/>
                  <a:gd name="T62" fmla="*/ 74 w 74"/>
                  <a:gd name="T63" fmla="*/ 38 h 61"/>
                  <a:gd name="T64" fmla="*/ 70 w 74"/>
                  <a:gd name="T65" fmla="*/ 38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74" h="61">
                    <a:moveTo>
                      <a:pt x="70" y="38"/>
                    </a:moveTo>
                    <a:cubicBezTo>
                      <a:pt x="65" y="36"/>
                      <a:pt x="61" y="35"/>
                      <a:pt x="57" y="33"/>
                    </a:cubicBezTo>
                    <a:cubicBezTo>
                      <a:pt x="54" y="32"/>
                      <a:pt x="53" y="31"/>
                      <a:pt x="51" y="29"/>
                    </a:cubicBezTo>
                    <a:cubicBezTo>
                      <a:pt x="50" y="28"/>
                      <a:pt x="49" y="26"/>
                      <a:pt x="48" y="24"/>
                    </a:cubicBezTo>
                    <a:cubicBezTo>
                      <a:pt x="48" y="23"/>
                      <a:pt x="51" y="21"/>
                      <a:pt x="51" y="20"/>
                    </a:cubicBezTo>
                    <a:cubicBezTo>
                      <a:pt x="49" y="21"/>
                      <a:pt x="47" y="22"/>
                      <a:pt x="45" y="23"/>
                    </a:cubicBezTo>
                    <a:cubicBezTo>
                      <a:pt x="43" y="23"/>
                      <a:pt x="43" y="19"/>
                      <a:pt x="44" y="18"/>
                    </a:cubicBezTo>
                    <a:cubicBezTo>
                      <a:pt x="47" y="15"/>
                      <a:pt x="46" y="15"/>
                      <a:pt x="44" y="12"/>
                    </a:cubicBezTo>
                    <a:cubicBezTo>
                      <a:pt x="42" y="10"/>
                      <a:pt x="40" y="6"/>
                      <a:pt x="37" y="5"/>
                    </a:cubicBezTo>
                    <a:cubicBezTo>
                      <a:pt x="35" y="5"/>
                      <a:pt x="30" y="3"/>
                      <a:pt x="28" y="4"/>
                    </a:cubicBezTo>
                    <a:cubicBezTo>
                      <a:pt x="26" y="7"/>
                      <a:pt x="24" y="0"/>
                      <a:pt x="24" y="5"/>
                    </a:cubicBezTo>
                    <a:cubicBezTo>
                      <a:pt x="24" y="7"/>
                      <a:pt x="22" y="6"/>
                      <a:pt x="21" y="5"/>
                    </a:cubicBezTo>
                    <a:cubicBezTo>
                      <a:pt x="20" y="5"/>
                      <a:pt x="19" y="5"/>
                      <a:pt x="18" y="5"/>
                    </a:cubicBezTo>
                    <a:cubicBezTo>
                      <a:pt x="16" y="6"/>
                      <a:pt x="17" y="6"/>
                      <a:pt x="17" y="8"/>
                    </a:cubicBezTo>
                    <a:cubicBezTo>
                      <a:pt x="17" y="9"/>
                      <a:pt x="16" y="12"/>
                      <a:pt x="15" y="13"/>
                    </a:cubicBezTo>
                    <a:cubicBezTo>
                      <a:pt x="15" y="14"/>
                      <a:pt x="12" y="13"/>
                      <a:pt x="12" y="14"/>
                    </a:cubicBezTo>
                    <a:cubicBezTo>
                      <a:pt x="12" y="16"/>
                      <a:pt x="10" y="17"/>
                      <a:pt x="10" y="18"/>
                    </a:cubicBezTo>
                    <a:cubicBezTo>
                      <a:pt x="10" y="19"/>
                      <a:pt x="11" y="22"/>
                      <a:pt x="10" y="23"/>
                    </a:cubicBezTo>
                    <a:cubicBezTo>
                      <a:pt x="4" y="24"/>
                      <a:pt x="6" y="30"/>
                      <a:pt x="5" y="34"/>
                    </a:cubicBezTo>
                    <a:cubicBezTo>
                      <a:pt x="4" y="35"/>
                      <a:pt x="3" y="35"/>
                      <a:pt x="1" y="35"/>
                    </a:cubicBezTo>
                    <a:cubicBezTo>
                      <a:pt x="0" y="36"/>
                      <a:pt x="0" y="38"/>
                      <a:pt x="2" y="38"/>
                    </a:cubicBezTo>
                    <a:cubicBezTo>
                      <a:pt x="5" y="39"/>
                      <a:pt x="8" y="45"/>
                      <a:pt x="9" y="47"/>
                    </a:cubicBezTo>
                    <a:cubicBezTo>
                      <a:pt x="10" y="49"/>
                      <a:pt x="11" y="49"/>
                      <a:pt x="13" y="50"/>
                    </a:cubicBezTo>
                    <a:cubicBezTo>
                      <a:pt x="14" y="51"/>
                      <a:pt x="13" y="53"/>
                      <a:pt x="14" y="54"/>
                    </a:cubicBezTo>
                    <a:cubicBezTo>
                      <a:pt x="16" y="56"/>
                      <a:pt x="18" y="54"/>
                      <a:pt x="20" y="55"/>
                    </a:cubicBezTo>
                    <a:cubicBezTo>
                      <a:pt x="21" y="56"/>
                      <a:pt x="23" y="58"/>
                      <a:pt x="25" y="59"/>
                    </a:cubicBezTo>
                    <a:cubicBezTo>
                      <a:pt x="27" y="59"/>
                      <a:pt x="31" y="61"/>
                      <a:pt x="33" y="60"/>
                    </a:cubicBezTo>
                    <a:cubicBezTo>
                      <a:pt x="35" y="58"/>
                      <a:pt x="36" y="56"/>
                      <a:pt x="39" y="57"/>
                    </a:cubicBezTo>
                    <a:cubicBezTo>
                      <a:pt x="42" y="58"/>
                      <a:pt x="45" y="57"/>
                      <a:pt x="47" y="56"/>
                    </a:cubicBezTo>
                    <a:cubicBezTo>
                      <a:pt x="49" y="54"/>
                      <a:pt x="51" y="53"/>
                      <a:pt x="54" y="53"/>
                    </a:cubicBezTo>
                    <a:cubicBezTo>
                      <a:pt x="55" y="53"/>
                      <a:pt x="59" y="53"/>
                      <a:pt x="59" y="53"/>
                    </a:cubicBezTo>
                    <a:cubicBezTo>
                      <a:pt x="64" y="48"/>
                      <a:pt x="69" y="43"/>
                      <a:pt x="74" y="38"/>
                    </a:cubicBezTo>
                    <a:cubicBezTo>
                      <a:pt x="73" y="38"/>
                      <a:pt x="71" y="38"/>
                      <a:pt x="70" y="3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7" name="Freeform 747"/>
              <p:cNvSpPr>
                <a:spLocks/>
              </p:cNvSpPr>
              <p:nvPr/>
            </p:nvSpPr>
            <p:spPr bwMode="auto">
              <a:xfrm>
                <a:off x="13235227" y="8481973"/>
                <a:ext cx="812103" cy="777272"/>
              </a:xfrm>
              <a:custGeom>
                <a:avLst/>
                <a:gdLst>
                  <a:gd name="T0" fmla="*/ 86 w 87"/>
                  <a:gd name="T1" fmla="*/ 1 h 83"/>
                  <a:gd name="T2" fmla="*/ 83 w 87"/>
                  <a:gd name="T3" fmla="*/ 0 h 83"/>
                  <a:gd name="T4" fmla="*/ 79 w 87"/>
                  <a:gd name="T5" fmla="*/ 3 h 83"/>
                  <a:gd name="T6" fmla="*/ 71 w 87"/>
                  <a:gd name="T7" fmla="*/ 3 h 83"/>
                  <a:gd name="T8" fmla="*/ 69 w 87"/>
                  <a:gd name="T9" fmla="*/ 4 h 83"/>
                  <a:gd name="T10" fmla="*/ 68 w 87"/>
                  <a:gd name="T11" fmla="*/ 3 h 83"/>
                  <a:gd name="T12" fmla="*/ 63 w 87"/>
                  <a:gd name="T13" fmla="*/ 6 h 83"/>
                  <a:gd name="T14" fmla="*/ 58 w 87"/>
                  <a:gd name="T15" fmla="*/ 5 h 83"/>
                  <a:gd name="T16" fmla="*/ 53 w 87"/>
                  <a:gd name="T17" fmla="*/ 7 h 83"/>
                  <a:gd name="T18" fmla="*/ 47 w 87"/>
                  <a:gd name="T19" fmla="*/ 2 h 83"/>
                  <a:gd name="T20" fmla="*/ 44 w 87"/>
                  <a:gd name="T21" fmla="*/ 6 h 83"/>
                  <a:gd name="T22" fmla="*/ 48 w 87"/>
                  <a:gd name="T23" fmla="*/ 12 h 83"/>
                  <a:gd name="T24" fmla="*/ 56 w 87"/>
                  <a:gd name="T25" fmla="*/ 16 h 83"/>
                  <a:gd name="T26" fmla="*/ 70 w 87"/>
                  <a:gd name="T27" fmla="*/ 20 h 83"/>
                  <a:gd name="T28" fmla="*/ 63 w 87"/>
                  <a:gd name="T29" fmla="*/ 27 h 83"/>
                  <a:gd name="T30" fmla="*/ 58 w 87"/>
                  <a:gd name="T31" fmla="*/ 33 h 83"/>
                  <a:gd name="T32" fmla="*/ 55 w 87"/>
                  <a:gd name="T33" fmla="*/ 35 h 83"/>
                  <a:gd name="T34" fmla="*/ 48 w 87"/>
                  <a:gd name="T35" fmla="*/ 35 h 83"/>
                  <a:gd name="T36" fmla="*/ 42 w 87"/>
                  <a:gd name="T37" fmla="*/ 38 h 83"/>
                  <a:gd name="T38" fmla="*/ 36 w 87"/>
                  <a:gd name="T39" fmla="*/ 39 h 83"/>
                  <a:gd name="T40" fmla="*/ 32 w 87"/>
                  <a:gd name="T41" fmla="*/ 39 h 83"/>
                  <a:gd name="T42" fmla="*/ 26 w 87"/>
                  <a:gd name="T43" fmla="*/ 42 h 83"/>
                  <a:gd name="T44" fmla="*/ 21 w 87"/>
                  <a:gd name="T45" fmla="*/ 41 h 83"/>
                  <a:gd name="T46" fmla="*/ 16 w 87"/>
                  <a:gd name="T47" fmla="*/ 37 h 83"/>
                  <a:gd name="T48" fmla="*/ 11 w 87"/>
                  <a:gd name="T49" fmla="*/ 37 h 83"/>
                  <a:gd name="T50" fmla="*/ 7 w 87"/>
                  <a:gd name="T51" fmla="*/ 34 h 83"/>
                  <a:gd name="T52" fmla="*/ 0 w 87"/>
                  <a:gd name="T53" fmla="*/ 39 h 83"/>
                  <a:gd name="T54" fmla="*/ 3 w 87"/>
                  <a:gd name="T55" fmla="*/ 41 h 83"/>
                  <a:gd name="T56" fmla="*/ 4 w 87"/>
                  <a:gd name="T57" fmla="*/ 45 h 83"/>
                  <a:gd name="T58" fmla="*/ 3 w 87"/>
                  <a:gd name="T59" fmla="*/ 54 h 83"/>
                  <a:gd name="T60" fmla="*/ 0 w 87"/>
                  <a:gd name="T61" fmla="*/ 58 h 83"/>
                  <a:gd name="T62" fmla="*/ 3 w 87"/>
                  <a:gd name="T63" fmla="*/ 60 h 83"/>
                  <a:gd name="T64" fmla="*/ 1 w 87"/>
                  <a:gd name="T65" fmla="*/ 65 h 83"/>
                  <a:gd name="T66" fmla="*/ 4 w 87"/>
                  <a:gd name="T67" fmla="*/ 66 h 83"/>
                  <a:gd name="T68" fmla="*/ 15 w 87"/>
                  <a:gd name="T69" fmla="*/ 73 h 83"/>
                  <a:gd name="T70" fmla="*/ 19 w 87"/>
                  <a:gd name="T71" fmla="*/ 77 h 83"/>
                  <a:gd name="T72" fmla="*/ 26 w 87"/>
                  <a:gd name="T73" fmla="*/ 83 h 83"/>
                  <a:gd name="T74" fmla="*/ 30 w 87"/>
                  <a:gd name="T75" fmla="*/ 76 h 83"/>
                  <a:gd name="T76" fmla="*/ 33 w 87"/>
                  <a:gd name="T77" fmla="*/ 72 h 83"/>
                  <a:gd name="T78" fmla="*/ 35 w 87"/>
                  <a:gd name="T79" fmla="*/ 69 h 83"/>
                  <a:gd name="T80" fmla="*/ 40 w 87"/>
                  <a:gd name="T81" fmla="*/ 65 h 83"/>
                  <a:gd name="T82" fmla="*/ 59 w 87"/>
                  <a:gd name="T83" fmla="*/ 48 h 83"/>
                  <a:gd name="T84" fmla="*/ 77 w 87"/>
                  <a:gd name="T85" fmla="*/ 24 h 83"/>
                  <a:gd name="T86" fmla="*/ 84 w 87"/>
                  <a:gd name="T87" fmla="*/ 14 h 83"/>
                  <a:gd name="T88" fmla="*/ 86 w 87"/>
                  <a:gd name="T89" fmla="*/ 7 h 83"/>
                  <a:gd name="T90" fmla="*/ 86 w 87"/>
                  <a:gd name="T91" fmla="*/ 1 h 83"/>
                  <a:gd name="T92" fmla="*/ 86 w 87"/>
                  <a:gd name="T93" fmla="*/ 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7" h="83">
                    <a:moveTo>
                      <a:pt x="86" y="1"/>
                    </a:moveTo>
                    <a:cubicBezTo>
                      <a:pt x="87" y="0"/>
                      <a:pt x="84" y="0"/>
                      <a:pt x="83" y="0"/>
                    </a:cubicBezTo>
                    <a:cubicBezTo>
                      <a:pt x="82" y="1"/>
                      <a:pt x="81" y="2"/>
                      <a:pt x="79" y="3"/>
                    </a:cubicBezTo>
                    <a:cubicBezTo>
                      <a:pt x="77" y="3"/>
                      <a:pt x="74" y="3"/>
                      <a:pt x="71" y="3"/>
                    </a:cubicBezTo>
                    <a:cubicBezTo>
                      <a:pt x="71" y="4"/>
                      <a:pt x="70" y="4"/>
                      <a:pt x="69" y="4"/>
                    </a:cubicBezTo>
                    <a:cubicBezTo>
                      <a:pt x="68" y="4"/>
                      <a:pt x="68" y="3"/>
                      <a:pt x="68" y="3"/>
                    </a:cubicBezTo>
                    <a:cubicBezTo>
                      <a:pt x="66" y="4"/>
                      <a:pt x="65" y="6"/>
                      <a:pt x="63" y="6"/>
                    </a:cubicBezTo>
                    <a:cubicBezTo>
                      <a:pt x="61" y="6"/>
                      <a:pt x="61" y="5"/>
                      <a:pt x="58" y="5"/>
                    </a:cubicBezTo>
                    <a:cubicBezTo>
                      <a:pt x="57" y="6"/>
                      <a:pt x="55" y="8"/>
                      <a:pt x="53" y="7"/>
                    </a:cubicBezTo>
                    <a:cubicBezTo>
                      <a:pt x="50" y="6"/>
                      <a:pt x="49" y="5"/>
                      <a:pt x="47" y="2"/>
                    </a:cubicBezTo>
                    <a:cubicBezTo>
                      <a:pt x="47" y="3"/>
                      <a:pt x="44" y="5"/>
                      <a:pt x="44" y="6"/>
                    </a:cubicBezTo>
                    <a:cubicBezTo>
                      <a:pt x="45" y="8"/>
                      <a:pt x="46" y="10"/>
                      <a:pt x="48" y="12"/>
                    </a:cubicBezTo>
                    <a:cubicBezTo>
                      <a:pt x="50" y="14"/>
                      <a:pt x="53" y="15"/>
                      <a:pt x="56" y="16"/>
                    </a:cubicBezTo>
                    <a:cubicBezTo>
                      <a:pt x="61" y="18"/>
                      <a:pt x="65" y="20"/>
                      <a:pt x="70" y="20"/>
                    </a:cubicBezTo>
                    <a:cubicBezTo>
                      <a:pt x="68" y="22"/>
                      <a:pt x="65" y="25"/>
                      <a:pt x="63" y="27"/>
                    </a:cubicBezTo>
                    <a:cubicBezTo>
                      <a:pt x="61" y="29"/>
                      <a:pt x="59" y="31"/>
                      <a:pt x="58" y="33"/>
                    </a:cubicBezTo>
                    <a:cubicBezTo>
                      <a:pt x="57" y="33"/>
                      <a:pt x="56" y="35"/>
                      <a:pt x="55" y="35"/>
                    </a:cubicBezTo>
                    <a:cubicBezTo>
                      <a:pt x="53" y="36"/>
                      <a:pt x="50" y="34"/>
                      <a:pt x="48" y="35"/>
                    </a:cubicBezTo>
                    <a:cubicBezTo>
                      <a:pt x="46" y="35"/>
                      <a:pt x="44" y="37"/>
                      <a:pt x="42" y="38"/>
                    </a:cubicBezTo>
                    <a:cubicBezTo>
                      <a:pt x="40" y="39"/>
                      <a:pt x="38" y="40"/>
                      <a:pt x="36" y="39"/>
                    </a:cubicBezTo>
                    <a:cubicBezTo>
                      <a:pt x="35" y="39"/>
                      <a:pt x="33" y="38"/>
                      <a:pt x="32" y="39"/>
                    </a:cubicBezTo>
                    <a:cubicBezTo>
                      <a:pt x="29" y="41"/>
                      <a:pt x="29" y="43"/>
                      <a:pt x="26" y="42"/>
                    </a:cubicBezTo>
                    <a:cubicBezTo>
                      <a:pt x="24" y="41"/>
                      <a:pt x="22" y="41"/>
                      <a:pt x="21" y="41"/>
                    </a:cubicBezTo>
                    <a:cubicBezTo>
                      <a:pt x="19" y="40"/>
                      <a:pt x="17" y="38"/>
                      <a:pt x="16" y="37"/>
                    </a:cubicBezTo>
                    <a:cubicBezTo>
                      <a:pt x="15" y="37"/>
                      <a:pt x="12" y="38"/>
                      <a:pt x="11" y="37"/>
                    </a:cubicBezTo>
                    <a:cubicBezTo>
                      <a:pt x="10" y="36"/>
                      <a:pt x="8" y="34"/>
                      <a:pt x="7" y="34"/>
                    </a:cubicBezTo>
                    <a:cubicBezTo>
                      <a:pt x="3" y="35"/>
                      <a:pt x="2" y="36"/>
                      <a:pt x="0" y="39"/>
                    </a:cubicBezTo>
                    <a:cubicBezTo>
                      <a:pt x="0" y="40"/>
                      <a:pt x="3" y="40"/>
                      <a:pt x="3" y="41"/>
                    </a:cubicBezTo>
                    <a:cubicBezTo>
                      <a:pt x="3" y="43"/>
                      <a:pt x="3" y="44"/>
                      <a:pt x="4" y="45"/>
                    </a:cubicBezTo>
                    <a:cubicBezTo>
                      <a:pt x="6" y="47"/>
                      <a:pt x="5" y="52"/>
                      <a:pt x="3" y="54"/>
                    </a:cubicBezTo>
                    <a:cubicBezTo>
                      <a:pt x="2" y="55"/>
                      <a:pt x="1" y="56"/>
                      <a:pt x="0" y="58"/>
                    </a:cubicBezTo>
                    <a:cubicBezTo>
                      <a:pt x="0" y="61"/>
                      <a:pt x="2" y="59"/>
                      <a:pt x="3" y="60"/>
                    </a:cubicBezTo>
                    <a:cubicBezTo>
                      <a:pt x="3" y="60"/>
                      <a:pt x="0" y="64"/>
                      <a:pt x="1" y="65"/>
                    </a:cubicBezTo>
                    <a:cubicBezTo>
                      <a:pt x="2" y="65"/>
                      <a:pt x="3" y="66"/>
                      <a:pt x="4" y="66"/>
                    </a:cubicBezTo>
                    <a:cubicBezTo>
                      <a:pt x="8" y="69"/>
                      <a:pt x="12" y="71"/>
                      <a:pt x="15" y="73"/>
                    </a:cubicBezTo>
                    <a:cubicBezTo>
                      <a:pt x="18" y="74"/>
                      <a:pt x="19" y="74"/>
                      <a:pt x="19" y="77"/>
                    </a:cubicBezTo>
                    <a:cubicBezTo>
                      <a:pt x="19" y="79"/>
                      <a:pt x="25" y="82"/>
                      <a:pt x="26" y="83"/>
                    </a:cubicBezTo>
                    <a:cubicBezTo>
                      <a:pt x="28" y="80"/>
                      <a:pt x="29" y="78"/>
                      <a:pt x="30" y="76"/>
                    </a:cubicBezTo>
                    <a:cubicBezTo>
                      <a:pt x="30" y="74"/>
                      <a:pt x="31" y="72"/>
                      <a:pt x="33" y="72"/>
                    </a:cubicBezTo>
                    <a:cubicBezTo>
                      <a:pt x="34" y="71"/>
                      <a:pt x="34" y="70"/>
                      <a:pt x="35" y="69"/>
                    </a:cubicBezTo>
                    <a:cubicBezTo>
                      <a:pt x="37" y="68"/>
                      <a:pt x="38" y="67"/>
                      <a:pt x="40" y="65"/>
                    </a:cubicBezTo>
                    <a:cubicBezTo>
                      <a:pt x="45" y="57"/>
                      <a:pt x="52" y="53"/>
                      <a:pt x="59" y="48"/>
                    </a:cubicBezTo>
                    <a:cubicBezTo>
                      <a:pt x="68" y="42"/>
                      <a:pt x="73" y="33"/>
                      <a:pt x="77" y="24"/>
                    </a:cubicBezTo>
                    <a:cubicBezTo>
                      <a:pt x="79" y="20"/>
                      <a:pt x="82" y="18"/>
                      <a:pt x="84" y="14"/>
                    </a:cubicBezTo>
                    <a:cubicBezTo>
                      <a:pt x="85" y="12"/>
                      <a:pt x="85" y="9"/>
                      <a:pt x="86" y="7"/>
                    </a:cubicBezTo>
                    <a:cubicBezTo>
                      <a:pt x="86" y="6"/>
                      <a:pt x="85" y="2"/>
                      <a:pt x="86" y="1"/>
                    </a:cubicBezTo>
                    <a:cubicBezTo>
                      <a:pt x="86" y="1"/>
                      <a:pt x="86" y="1"/>
                      <a:pt x="86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8" name="Freeform 748"/>
              <p:cNvSpPr>
                <a:spLocks/>
              </p:cNvSpPr>
              <p:nvPr/>
            </p:nvSpPr>
            <p:spPr bwMode="auto">
              <a:xfrm>
                <a:off x="13601471" y="8437375"/>
                <a:ext cx="82803" cy="101936"/>
              </a:xfrm>
              <a:custGeom>
                <a:avLst/>
                <a:gdLst>
                  <a:gd name="T0" fmla="*/ 3 w 9"/>
                  <a:gd name="T1" fmla="*/ 2 h 11"/>
                  <a:gd name="T2" fmla="*/ 1 w 9"/>
                  <a:gd name="T3" fmla="*/ 5 h 11"/>
                  <a:gd name="T4" fmla="*/ 0 w 9"/>
                  <a:gd name="T5" fmla="*/ 10 h 11"/>
                  <a:gd name="T6" fmla="*/ 8 w 9"/>
                  <a:gd name="T7" fmla="*/ 7 h 11"/>
                  <a:gd name="T8" fmla="*/ 4 w 9"/>
                  <a:gd name="T9" fmla="*/ 6 h 11"/>
                  <a:gd name="T10" fmla="*/ 8 w 9"/>
                  <a:gd name="T11" fmla="*/ 3 h 11"/>
                  <a:gd name="T12" fmla="*/ 3 w 9"/>
                  <a:gd name="T13" fmla="*/ 2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1">
                    <a:moveTo>
                      <a:pt x="3" y="2"/>
                    </a:moveTo>
                    <a:cubicBezTo>
                      <a:pt x="2" y="3"/>
                      <a:pt x="1" y="4"/>
                      <a:pt x="1" y="5"/>
                    </a:cubicBezTo>
                    <a:cubicBezTo>
                      <a:pt x="0" y="5"/>
                      <a:pt x="0" y="9"/>
                      <a:pt x="0" y="10"/>
                    </a:cubicBezTo>
                    <a:cubicBezTo>
                      <a:pt x="2" y="11"/>
                      <a:pt x="7" y="7"/>
                      <a:pt x="8" y="7"/>
                    </a:cubicBezTo>
                    <a:cubicBezTo>
                      <a:pt x="8" y="6"/>
                      <a:pt x="5" y="5"/>
                      <a:pt x="4" y="6"/>
                    </a:cubicBezTo>
                    <a:cubicBezTo>
                      <a:pt x="5" y="5"/>
                      <a:pt x="9" y="4"/>
                      <a:pt x="8" y="3"/>
                    </a:cubicBezTo>
                    <a:cubicBezTo>
                      <a:pt x="7" y="0"/>
                      <a:pt x="5" y="0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9" name="Freeform 749"/>
              <p:cNvSpPr>
                <a:spLocks/>
              </p:cNvSpPr>
              <p:nvPr/>
            </p:nvSpPr>
            <p:spPr bwMode="auto">
              <a:xfrm>
                <a:off x="13040961" y="8848311"/>
                <a:ext cx="242036" cy="261215"/>
              </a:xfrm>
              <a:custGeom>
                <a:avLst/>
                <a:gdLst>
                  <a:gd name="T0" fmla="*/ 22 w 26"/>
                  <a:gd name="T1" fmla="*/ 18 h 28"/>
                  <a:gd name="T2" fmla="*/ 25 w 26"/>
                  <a:gd name="T3" fmla="*/ 14 h 28"/>
                  <a:gd name="T4" fmla="*/ 26 w 26"/>
                  <a:gd name="T5" fmla="*/ 8 h 28"/>
                  <a:gd name="T6" fmla="*/ 24 w 26"/>
                  <a:gd name="T7" fmla="*/ 3 h 28"/>
                  <a:gd name="T8" fmla="*/ 21 w 26"/>
                  <a:gd name="T9" fmla="*/ 0 h 28"/>
                  <a:gd name="T10" fmla="*/ 16 w 26"/>
                  <a:gd name="T11" fmla="*/ 1 h 28"/>
                  <a:gd name="T12" fmla="*/ 12 w 26"/>
                  <a:gd name="T13" fmla="*/ 3 h 28"/>
                  <a:gd name="T14" fmla="*/ 6 w 26"/>
                  <a:gd name="T15" fmla="*/ 2 h 28"/>
                  <a:gd name="T16" fmla="*/ 7 w 26"/>
                  <a:gd name="T17" fmla="*/ 8 h 28"/>
                  <a:gd name="T18" fmla="*/ 6 w 26"/>
                  <a:gd name="T19" fmla="*/ 12 h 28"/>
                  <a:gd name="T20" fmla="*/ 2 w 26"/>
                  <a:gd name="T21" fmla="*/ 16 h 28"/>
                  <a:gd name="T22" fmla="*/ 0 w 26"/>
                  <a:gd name="T23" fmla="*/ 22 h 28"/>
                  <a:gd name="T24" fmla="*/ 0 w 26"/>
                  <a:gd name="T25" fmla="*/ 27 h 28"/>
                  <a:gd name="T26" fmla="*/ 4 w 26"/>
                  <a:gd name="T27" fmla="*/ 26 h 28"/>
                  <a:gd name="T28" fmla="*/ 11 w 26"/>
                  <a:gd name="T29" fmla="*/ 25 h 28"/>
                  <a:gd name="T30" fmla="*/ 14 w 26"/>
                  <a:gd name="T31" fmla="*/ 20 h 28"/>
                  <a:gd name="T32" fmla="*/ 21 w 26"/>
                  <a:gd name="T33" fmla="*/ 20 h 28"/>
                  <a:gd name="T34" fmla="*/ 22 w 26"/>
                  <a:gd name="T35" fmla="*/ 18 h 28"/>
                  <a:gd name="T36" fmla="*/ 22 w 26"/>
                  <a:gd name="T3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6" h="28">
                    <a:moveTo>
                      <a:pt x="22" y="18"/>
                    </a:moveTo>
                    <a:cubicBezTo>
                      <a:pt x="22" y="16"/>
                      <a:pt x="24" y="15"/>
                      <a:pt x="25" y="14"/>
                    </a:cubicBezTo>
                    <a:cubicBezTo>
                      <a:pt x="26" y="13"/>
                      <a:pt x="26" y="10"/>
                      <a:pt x="26" y="8"/>
                    </a:cubicBezTo>
                    <a:cubicBezTo>
                      <a:pt x="26" y="6"/>
                      <a:pt x="24" y="5"/>
                      <a:pt x="24" y="3"/>
                    </a:cubicBezTo>
                    <a:cubicBezTo>
                      <a:pt x="24" y="1"/>
                      <a:pt x="22" y="1"/>
                      <a:pt x="21" y="0"/>
                    </a:cubicBezTo>
                    <a:cubicBezTo>
                      <a:pt x="20" y="1"/>
                      <a:pt x="18" y="0"/>
                      <a:pt x="16" y="1"/>
                    </a:cubicBezTo>
                    <a:cubicBezTo>
                      <a:pt x="15" y="2"/>
                      <a:pt x="13" y="4"/>
                      <a:pt x="12" y="3"/>
                    </a:cubicBezTo>
                    <a:cubicBezTo>
                      <a:pt x="10" y="1"/>
                      <a:pt x="7" y="0"/>
                      <a:pt x="6" y="2"/>
                    </a:cubicBezTo>
                    <a:cubicBezTo>
                      <a:pt x="5" y="4"/>
                      <a:pt x="6" y="7"/>
                      <a:pt x="7" y="8"/>
                    </a:cubicBezTo>
                    <a:cubicBezTo>
                      <a:pt x="8" y="10"/>
                      <a:pt x="7" y="10"/>
                      <a:pt x="6" y="12"/>
                    </a:cubicBezTo>
                    <a:cubicBezTo>
                      <a:pt x="5" y="14"/>
                      <a:pt x="3" y="15"/>
                      <a:pt x="2" y="16"/>
                    </a:cubicBezTo>
                    <a:cubicBezTo>
                      <a:pt x="1" y="18"/>
                      <a:pt x="0" y="19"/>
                      <a:pt x="0" y="22"/>
                    </a:cubicBezTo>
                    <a:cubicBezTo>
                      <a:pt x="0" y="23"/>
                      <a:pt x="1" y="25"/>
                      <a:pt x="0" y="27"/>
                    </a:cubicBezTo>
                    <a:cubicBezTo>
                      <a:pt x="2" y="28"/>
                      <a:pt x="2" y="27"/>
                      <a:pt x="4" y="26"/>
                    </a:cubicBezTo>
                    <a:cubicBezTo>
                      <a:pt x="6" y="25"/>
                      <a:pt x="9" y="25"/>
                      <a:pt x="11" y="25"/>
                    </a:cubicBezTo>
                    <a:cubicBezTo>
                      <a:pt x="10" y="22"/>
                      <a:pt x="12" y="21"/>
                      <a:pt x="14" y="20"/>
                    </a:cubicBezTo>
                    <a:cubicBezTo>
                      <a:pt x="16" y="19"/>
                      <a:pt x="20" y="17"/>
                      <a:pt x="21" y="20"/>
                    </a:cubicBezTo>
                    <a:cubicBezTo>
                      <a:pt x="21" y="19"/>
                      <a:pt x="21" y="18"/>
                      <a:pt x="22" y="18"/>
                    </a:cubicBezTo>
                    <a:cubicBezTo>
                      <a:pt x="22" y="16"/>
                      <a:pt x="21" y="18"/>
                      <a:pt x="22" y="18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0" name="Freeform 750"/>
              <p:cNvSpPr>
                <a:spLocks/>
              </p:cNvSpPr>
              <p:nvPr/>
            </p:nvSpPr>
            <p:spPr bwMode="auto">
              <a:xfrm>
                <a:off x="13012297" y="9147751"/>
                <a:ext cx="92356" cy="92380"/>
              </a:xfrm>
              <a:custGeom>
                <a:avLst/>
                <a:gdLst>
                  <a:gd name="T0" fmla="*/ 1 w 10"/>
                  <a:gd name="T1" fmla="*/ 6 h 10"/>
                  <a:gd name="T2" fmla="*/ 3 w 10"/>
                  <a:gd name="T3" fmla="*/ 10 h 10"/>
                  <a:gd name="T4" fmla="*/ 9 w 10"/>
                  <a:gd name="T5" fmla="*/ 5 h 10"/>
                  <a:gd name="T6" fmla="*/ 8 w 10"/>
                  <a:gd name="T7" fmla="*/ 0 h 10"/>
                  <a:gd name="T8" fmla="*/ 4 w 10"/>
                  <a:gd name="T9" fmla="*/ 1 h 10"/>
                  <a:gd name="T10" fmla="*/ 0 w 10"/>
                  <a:gd name="T11" fmla="*/ 1 h 10"/>
                  <a:gd name="T12" fmla="*/ 1 w 10"/>
                  <a:gd name="T13" fmla="*/ 6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1" y="6"/>
                    </a:moveTo>
                    <a:cubicBezTo>
                      <a:pt x="2" y="7"/>
                      <a:pt x="2" y="9"/>
                      <a:pt x="3" y="10"/>
                    </a:cubicBezTo>
                    <a:cubicBezTo>
                      <a:pt x="5" y="9"/>
                      <a:pt x="7" y="7"/>
                      <a:pt x="9" y="5"/>
                    </a:cubicBezTo>
                    <a:cubicBezTo>
                      <a:pt x="10" y="3"/>
                      <a:pt x="5" y="4"/>
                      <a:pt x="8" y="0"/>
                    </a:cubicBezTo>
                    <a:cubicBezTo>
                      <a:pt x="7" y="0"/>
                      <a:pt x="3" y="0"/>
                      <a:pt x="4" y="1"/>
                    </a:cubicBezTo>
                    <a:cubicBezTo>
                      <a:pt x="5" y="3"/>
                      <a:pt x="1" y="2"/>
                      <a:pt x="0" y="1"/>
                    </a:cubicBezTo>
                    <a:cubicBezTo>
                      <a:pt x="0" y="3"/>
                      <a:pt x="1" y="4"/>
                      <a:pt x="1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1" name="Freeform 751"/>
              <p:cNvSpPr>
                <a:spLocks/>
              </p:cNvSpPr>
              <p:nvPr/>
            </p:nvSpPr>
            <p:spPr bwMode="auto">
              <a:xfrm>
                <a:off x="13012297" y="9090413"/>
                <a:ext cx="101909" cy="86010"/>
              </a:xfrm>
              <a:custGeom>
                <a:avLst/>
                <a:gdLst>
                  <a:gd name="T0" fmla="*/ 3 w 11"/>
                  <a:gd name="T1" fmla="*/ 1 h 9"/>
                  <a:gd name="T2" fmla="*/ 0 w 11"/>
                  <a:gd name="T3" fmla="*/ 7 h 9"/>
                  <a:gd name="T4" fmla="*/ 4 w 11"/>
                  <a:gd name="T5" fmla="*/ 7 h 9"/>
                  <a:gd name="T6" fmla="*/ 8 w 11"/>
                  <a:gd name="T7" fmla="*/ 6 h 9"/>
                  <a:gd name="T8" fmla="*/ 7 w 11"/>
                  <a:gd name="T9" fmla="*/ 0 h 9"/>
                  <a:gd name="T10" fmla="*/ 3 w 11"/>
                  <a:gd name="T11" fmla="*/ 1 h 9"/>
                  <a:gd name="T12" fmla="*/ 3 w 11"/>
                  <a:gd name="T13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9">
                    <a:moveTo>
                      <a:pt x="3" y="1"/>
                    </a:moveTo>
                    <a:cubicBezTo>
                      <a:pt x="1" y="2"/>
                      <a:pt x="0" y="5"/>
                      <a:pt x="0" y="7"/>
                    </a:cubicBezTo>
                    <a:cubicBezTo>
                      <a:pt x="1" y="8"/>
                      <a:pt x="5" y="9"/>
                      <a:pt x="4" y="7"/>
                    </a:cubicBezTo>
                    <a:cubicBezTo>
                      <a:pt x="3" y="6"/>
                      <a:pt x="7" y="6"/>
                      <a:pt x="8" y="6"/>
                    </a:cubicBezTo>
                    <a:cubicBezTo>
                      <a:pt x="11" y="5"/>
                      <a:pt x="8" y="1"/>
                      <a:pt x="7" y="0"/>
                    </a:cubicBezTo>
                    <a:cubicBezTo>
                      <a:pt x="5" y="1"/>
                      <a:pt x="5" y="2"/>
                      <a:pt x="3" y="1"/>
                    </a:cubicBezTo>
                    <a:cubicBezTo>
                      <a:pt x="2" y="1"/>
                      <a:pt x="4" y="1"/>
                      <a:pt x="3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2" name="Freeform 752"/>
              <p:cNvSpPr>
                <a:spLocks/>
              </p:cNvSpPr>
              <p:nvPr/>
            </p:nvSpPr>
            <p:spPr bwMode="auto">
              <a:xfrm>
                <a:off x="13031406" y="9061741"/>
                <a:ext cx="503186" cy="544729"/>
              </a:xfrm>
              <a:custGeom>
                <a:avLst/>
                <a:gdLst>
                  <a:gd name="T0" fmla="*/ 41 w 54"/>
                  <a:gd name="T1" fmla="*/ 13 h 58"/>
                  <a:gd name="T2" fmla="*/ 23 w 54"/>
                  <a:gd name="T3" fmla="*/ 3 h 58"/>
                  <a:gd name="T4" fmla="*/ 17 w 54"/>
                  <a:gd name="T5" fmla="*/ 7 h 58"/>
                  <a:gd name="T6" fmla="*/ 21 w 54"/>
                  <a:gd name="T7" fmla="*/ 9 h 58"/>
                  <a:gd name="T8" fmla="*/ 17 w 54"/>
                  <a:gd name="T9" fmla="*/ 9 h 58"/>
                  <a:gd name="T10" fmla="*/ 13 w 54"/>
                  <a:gd name="T11" fmla="*/ 10 h 58"/>
                  <a:gd name="T12" fmla="*/ 11 w 54"/>
                  <a:gd name="T13" fmla="*/ 8 h 58"/>
                  <a:gd name="T14" fmla="*/ 12 w 54"/>
                  <a:gd name="T15" fmla="*/ 4 h 58"/>
                  <a:gd name="T16" fmla="*/ 5 w 54"/>
                  <a:gd name="T17" fmla="*/ 3 h 58"/>
                  <a:gd name="T18" fmla="*/ 7 w 54"/>
                  <a:gd name="T19" fmla="*/ 8 h 58"/>
                  <a:gd name="T20" fmla="*/ 5 w 54"/>
                  <a:gd name="T21" fmla="*/ 12 h 58"/>
                  <a:gd name="T22" fmla="*/ 6 w 54"/>
                  <a:gd name="T23" fmla="*/ 16 h 58"/>
                  <a:gd name="T24" fmla="*/ 2 w 54"/>
                  <a:gd name="T25" fmla="*/ 18 h 58"/>
                  <a:gd name="T26" fmla="*/ 1 w 54"/>
                  <a:gd name="T27" fmla="*/ 21 h 58"/>
                  <a:gd name="T28" fmla="*/ 5 w 54"/>
                  <a:gd name="T29" fmla="*/ 33 h 58"/>
                  <a:gd name="T30" fmla="*/ 12 w 54"/>
                  <a:gd name="T31" fmla="*/ 42 h 58"/>
                  <a:gd name="T32" fmla="*/ 15 w 54"/>
                  <a:gd name="T33" fmla="*/ 43 h 58"/>
                  <a:gd name="T34" fmla="*/ 17 w 54"/>
                  <a:gd name="T35" fmla="*/ 45 h 58"/>
                  <a:gd name="T36" fmla="*/ 24 w 54"/>
                  <a:gd name="T37" fmla="*/ 47 h 58"/>
                  <a:gd name="T38" fmla="*/ 25 w 54"/>
                  <a:gd name="T39" fmla="*/ 53 h 58"/>
                  <a:gd name="T40" fmla="*/ 27 w 54"/>
                  <a:gd name="T41" fmla="*/ 55 h 58"/>
                  <a:gd name="T42" fmla="*/ 30 w 54"/>
                  <a:gd name="T43" fmla="*/ 55 h 58"/>
                  <a:gd name="T44" fmla="*/ 33 w 54"/>
                  <a:gd name="T45" fmla="*/ 56 h 58"/>
                  <a:gd name="T46" fmla="*/ 36 w 54"/>
                  <a:gd name="T47" fmla="*/ 55 h 58"/>
                  <a:gd name="T48" fmla="*/ 42 w 54"/>
                  <a:gd name="T49" fmla="*/ 55 h 58"/>
                  <a:gd name="T50" fmla="*/ 46 w 54"/>
                  <a:gd name="T51" fmla="*/ 54 h 58"/>
                  <a:gd name="T52" fmla="*/ 54 w 54"/>
                  <a:gd name="T53" fmla="*/ 49 h 58"/>
                  <a:gd name="T54" fmla="*/ 49 w 54"/>
                  <a:gd name="T55" fmla="*/ 36 h 58"/>
                  <a:gd name="T56" fmla="*/ 49 w 54"/>
                  <a:gd name="T57" fmla="*/ 32 h 58"/>
                  <a:gd name="T58" fmla="*/ 46 w 54"/>
                  <a:gd name="T59" fmla="*/ 28 h 58"/>
                  <a:gd name="T60" fmla="*/ 48 w 54"/>
                  <a:gd name="T61" fmla="*/ 20 h 58"/>
                  <a:gd name="T62" fmla="*/ 45 w 54"/>
                  <a:gd name="T63" fmla="*/ 18 h 58"/>
                  <a:gd name="T64" fmla="*/ 41 w 54"/>
                  <a:gd name="T65" fmla="*/ 16 h 58"/>
                  <a:gd name="T66" fmla="*/ 41 w 54"/>
                  <a:gd name="T6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4" h="58">
                    <a:moveTo>
                      <a:pt x="41" y="13"/>
                    </a:moveTo>
                    <a:cubicBezTo>
                      <a:pt x="35" y="9"/>
                      <a:pt x="29" y="6"/>
                      <a:pt x="23" y="3"/>
                    </a:cubicBezTo>
                    <a:cubicBezTo>
                      <a:pt x="22" y="5"/>
                      <a:pt x="19" y="7"/>
                      <a:pt x="17" y="7"/>
                    </a:cubicBezTo>
                    <a:cubicBezTo>
                      <a:pt x="17" y="7"/>
                      <a:pt x="21" y="8"/>
                      <a:pt x="21" y="9"/>
                    </a:cubicBezTo>
                    <a:cubicBezTo>
                      <a:pt x="20" y="10"/>
                      <a:pt x="18" y="9"/>
                      <a:pt x="17" y="9"/>
                    </a:cubicBezTo>
                    <a:cubicBezTo>
                      <a:pt x="15" y="8"/>
                      <a:pt x="15" y="9"/>
                      <a:pt x="13" y="10"/>
                    </a:cubicBezTo>
                    <a:cubicBezTo>
                      <a:pt x="13" y="10"/>
                      <a:pt x="11" y="9"/>
                      <a:pt x="11" y="8"/>
                    </a:cubicBezTo>
                    <a:cubicBezTo>
                      <a:pt x="10" y="7"/>
                      <a:pt x="11" y="5"/>
                      <a:pt x="12" y="4"/>
                    </a:cubicBezTo>
                    <a:cubicBezTo>
                      <a:pt x="13" y="0"/>
                      <a:pt x="7" y="2"/>
                      <a:pt x="5" y="3"/>
                    </a:cubicBezTo>
                    <a:cubicBezTo>
                      <a:pt x="6" y="4"/>
                      <a:pt x="8" y="7"/>
                      <a:pt x="7" y="8"/>
                    </a:cubicBezTo>
                    <a:cubicBezTo>
                      <a:pt x="7" y="9"/>
                      <a:pt x="3" y="12"/>
                      <a:pt x="5" y="12"/>
                    </a:cubicBezTo>
                    <a:cubicBezTo>
                      <a:pt x="8" y="13"/>
                      <a:pt x="7" y="14"/>
                      <a:pt x="6" y="16"/>
                    </a:cubicBezTo>
                    <a:cubicBezTo>
                      <a:pt x="5" y="16"/>
                      <a:pt x="3" y="17"/>
                      <a:pt x="2" y="18"/>
                    </a:cubicBezTo>
                    <a:cubicBezTo>
                      <a:pt x="0" y="19"/>
                      <a:pt x="1" y="19"/>
                      <a:pt x="1" y="21"/>
                    </a:cubicBezTo>
                    <a:cubicBezTo>
                      <a:pt x="2" y="26"/>
                      <a:pt x="4" y="29"/>
                      <a:pt x="5" y="33"/>
                    </a:cubicBezTo>
                    <a:cubicBezTo>
                      <a:pt x="5" y="38"/>
                      <a:pt x="9" y="40"/>
                      <a:pt x="12" y="42"/>
                    </a:cubicBezTo>
                    <a:cubicBezTo>
                      <a:pt x="13" y="43"/>
                      <a:pt x="14" y="43"/>
                      <a:pt x="15" y="43"/>
                    </a:cubicBezTo>
                    <a:cubicBezTo>
                      <a:pt x="16" y="43"/>
                      <a:pt x="16" y="44"/>
                      <a:pt x="17" y="45"/>
                    </a:cubicBezTo>
                    <a:cubicBezTo>
                      <a:pt x="19" y="45"/>
                      <a:pt x="22" y="45"/>
                      <a:pt x="24" y="47"/>
                    </a:cubicBezTo>
                    <a:cubicBezTo>
                      <a:pt x="25" y="48"/>
                      <a:pt x="25" y="51"/>
                      <a:pt x="25" y="53"/>
                    </a:cubicBezTo>
                    <a:cubicBezTo>
                      <a:pt x="26" y="54"/>
                      <a:pt x="25" y="55"/>
                      <a:pt x="27" y="55"/>
                    </a:cubicBezTo>
                    <a:cubicBezTo>
                      <a:pt x="28" y="55"/>
                      <a:pt x="29" y="55"/>
                      <a:pt x="30" y="55"/>
                    </a:cubicBezTo>
                    <a:cubicBezTo>
                      <a:pt x="31" y="55"/>
                      <a:pt x="32" y="55"/>
                      <a:pt x="33" y="56"/>
                    </a:cubicBezTo>
                    <a:cubicBezTo>
                      <a:pt x="34" y="57"/>
                      <a:pt x="35" y="56"/>
                      <a:pt x="36" y="55"/>
                    </a:cubicBezTo>
                    <a:cubicBezTo>
                      <a:pt x="38" y="54"/>
                      <a:pt x="40" y="58"/>
                      <a:pt x="42" y="55"/>
                    </a:cubicBezTo>
                    <a:cubicBezTo>
                      <a:pt x="42" y="53"/>
                      <a:pt x="45" y="54"/>
                      <a:pt x="46" y="54"/>
                    </a:cubicBezTo>
                    <a:cubicBezTo>
                      <a:pt x="49" y="53"/>
                      <a:pt x="51" y="51"/>
                      <a:pt x="54" y="49"/>
                    </a:cubicBezTo>
                    <a:cubicBezTo>
                      <a:pt x="49" y="46"/>
                      <a:pt x="49" y="42"/>
                      <a:pt x="49" y="36"/>
                    </a:cubicBezTo>
                    <a:cubicBezTo>
                      <a:pt x="48" y="35"/>
                      <a:pt x="50" y="33"/>
                      <a:pt x="49" y="32"/>
                    </a:cubicBezTo>
                    <a:cubicBezTo>
                      <a:pt x="48" y="31"/>
                      <a:pt x="46" y="30"/>
                      <a:pt x="46" y="28"/>
                    </a:cubicBezTo>
                    <a:cubicBezTo>
                      <a:pt x="46" y="27"/>
                      <a:pt x="48" y="20"/>
                      <a:pt x="48" y="20"/>
                    </a:cubicBezTo>
                    <a:cubicBezTo>
                      <a:pt x="47" y="20"/>
                      <a:pt x="46" y="19"/>
                      <a:pt x="45" y="18"/>
                    </a:cubicBezTo>
                    <a:cubicBezTo>
                      <a:pt x="44" y="17"/>
                      <a:pt x="43" y="17"/>
                      <a:pt x="41" y="16"/>
                    </a:cubicBezTo>
                    <a:cubicBezTo>
                      <a:pt x="41" y="15"/>
                      <a:pt x="41" y="14"/>
                      <a:pt x="41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3" name="Freeform 753"/>
              <p:cNvSpPr>
                <a:spLocks/>
              </p:cNvSpPr>
              <p:nvPr/>
            </p:nvSpPr>
            <p:spPr bwMode="auto">
              <a:xfrm>
                <a:off x="12117393" y="8931134"/>
                <a:ext cx="251592" cy="289887"/>
              </a:xfrm>
              <a:custGeom>
                <a:avLst/>
                <a:gdLst>
                  <a:gd name="T0" fmla="*/ 15 w 27"/>
                  <a:gd name="T1" fmla="*/ 29 h 31"/>
                  <a:gd name="T2" fmla="*/ 15 w 27"/>
                  <a:gd name="T3" fmla="*/ 24 h 31"/>
                  <a:gd name="T4" fmla="*/ 17 w 27"/>
                  <a:gd name="T5" fmla="*/ 24 h 31"/>
                  <a:gd name="T6" fmla="*/ 19 w 27"/>
                  <a:gd name="T7" fmla="*/ 21 h 31"/>
                  <a:gd name="T8" fmla="*/ 21 w 27"/>
                  <a:gd name="T9" fmla="*/ 24 h 31"/>
                  <a:gd name="T10" fmla="*/ 24 w 27"/>
                  <a:gd name="T11" fmla="*/ 23 h 31"/>
                  <a:gd name="T12" fmla="*/ 26 w 27"/>
                  <a:gd name="T13" fmla="*/ 24 h 31"/>
                  <a:gd name="T14" fmla="*/ 26 w 27"/>
                  <a:gd name="T15" fmla="*/ 21 h 31"/>
                  <a:gd name="T16" fmla="*/ 26 w 27"/>
                  <a:gd name="T17" fmla="*/ 14 h 31"/>
                  <a:gd name="T18" fmla="*/ 25 w 27"/>
                  <a:gd name="T19" fmla="*/ 11 h 31"/>
                  <a:gd name="T20" fmla="*/ 26 w 27"/>
                  <a:gd name="T21" fmla="*/ 6 h 31"/>
                  <a:gd name="T22" fmla="*/ 21 w 27"/>
                  <a:gd name="T23" fmla="*/ 4 h 31"/>
                  <a:gd name="T24" fmla="*/ 19 w 27"/>
                  <a:gd name="T25" fmla="*/ 0 h 31"/>
                  <a:gd name="T26" fmla="*/ 14 w 27"/>
                  <a:gd name="T27" fmla="*/ 0 h 31"/>
                  <a:gd name="T28" fmla="*/ 11 w 27"/>
                  <a:gd name="T29" fmla="*/ 7 h 31"/>
                  <a:gd name="T30" fmla="*/ 5 w 27"/>
                  <a:gd name="T31" fmla="*/ 7 h 31"/>
                  <a:gd name="T32" fmla="*/ 4 w 27"/>
                  <a:gd name="T33" fmla="*/ 7 h 31"/>
                  <a:gd name="T34" fmla="*/ 4 w 27"/>
                  <a:gd name="T35" fmla="*/ 10 h 31"/>
                  <a:gd name="T36" fmla="*/ 0 w 27"/>
                  <a:gd name="T37" fmla="*/ 16 h 31"/>
                  <a:gd name="T38" fmla="*/ 4 w 27"/>
                  <a:gd name="T39" fmla="*/ 23 h 31"/>
                  <a:gd name="T40" fmla="*/ 9 w 27"/>
                  <a:gd name="T41" fmla="*/ 28 h 31"/>
                  <a:gd name="T42" fmla="*/ 11 w 27"/>
                  <a:gd name="T43" fmla="*/ 31 h 31"/>
                  <a:gd name="T44" fmla="*/ 15 w 27"/>
                  <a:gd name="T45" fmla="*/ 29 h 31"/>
                  <a:gd name="T46" fmla="*/ 15 w 27"/>
                  <a:gd name="T47" fmla="*/ 29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" h="31">
                    <a:moveTo>
                      <a:pt x="15" y="29"/>
                    </a:moveTo>
                    <a:cubicBezTo>
                      <a:pt x="15" y="28"/>
                      <a:pt x="13" y="24"/>
                      <a:pt x="15" y="24"/>
                    </a:cubicBezTo>
                    <a:cubicBezTo>
                      <a:pt x="15" y="24"/>
                      <a:pt x="17" y="24"/>
                      <a:pt x="17" y="24"/>
                    </a:cubicBezTo>
                    <a:cubicBezTo>
                      <a:pt x="18" y="23"/>
                      <a:pt x="18" y="21"/>
                      <a:pt x="19" y="21"/>
                    </a:cubicBezTo>
                    <a:cubicBezTo>
                      <a:pt x="20" y="22"/>
                      <a:pt x="21" y="23"/>
                      <a:pt x="21" y="24"/>
                    </a:cubicBezTo>
                    <a:cubicBezTo>
                      <a:pt x="22" y="25"/>
                      <a:pt x="22" y="23"/>
                      <a:pt x="24" y="23"/>
                    </a:cubicBezTo>
                    <a:cubicBezTo>
                      <a:pt x="24" y="23"/>
                      <a:pt x="26" y="25"/>
                      <a:pt x="26" y="24"/>
                    </a:cubicBezTo>
                    <a:cubicBezTo>
                      <a:pt x="26" y="23"/>
                      <a:pt x="26" y="22"/>
                      <a:pt x="26" y="21"/>
                    </a:cubicBezTo>
                    <a:cubicBezTo>
                      <a:pt x="27" y="19"/>
                      <a:pt x="27" y="16"/>
                      <a:pt x="26" y="14"/>
                    </a:cubicBezTo>
                    <a:cubicBezTo>
                      <a:pt x="25" y="13"/>
                      <a:pt x="25" y="12"/>
                      <a:pt x="25" y="11"/>
                    </a:cubicBezTo>
                    <a:cubicBezTo>
                      <a:pt x="25" y="9"/>
                      <a:pt x="27" y="8"/>
                      <a:pt x="26" y="6"/>
                    </a:cubicBezTo>
                    <a:cubicBezTo>
                      <a:pt x="25" y="3"/>
                      <a:pt x="21" y="7"/>
                      <a:pt x="21" y="4"/>
                    </a:cubicBezTo>
                    <a:cubicBezTo>
                      <a:pt x="21" y="2"/>
                      <a:pt x="22" y="0"/>
                      <a:pt x="19" y="0"/>
                    </a:cubicBezTo>
                    <a:cubicBezTo>
                      <a:pt x="18" y="0"/>
                      <a:pt x="16" y="0"/>
                      <a:pt x="14" y="0"/>
                    </a:cubicBezTo>
                    <a:cubicBezTo>
                      <a:pt x="10" y="0"/>
                      <a:pt x="15" y="7"/>
                      <a:pt x="11" y="7"/>
                    </a:cubicBezTo>
                    <a:cubicBezTo>
                      <a:pt x="9" y="7"/>
                      <a:pt x="7" y="7"/>
                      <a:pt x="5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9"/>
                      <a:pt x="4" y="9"/>
                      <a:pt x="4" y="10"/>
                    </a:cubicBezTo>
                    <a:cubicBezTo>
                      <a:pt x="4" y="12"/>
                      <a:pt x="0" y="14"/>
                      <a:pt x="0" y="16"/>
                    </a:cubicBezTo>
                    <a:cubicBezTo>
                      <a:pt x="1" y="18"/>
                      <a:pt x="3" y="21"/>
                      <a:pt x="4" y="23"/>
                    </a:cubicBezTo>
                    <a:cubicBezTo>
                      <a:pt x="6" y="24"/>
                      <a:pt x="7" y="26"/>
                      <a:pt x="9" y="28"/>
                    </a:cubicBezTo>
                    <a:cubicBezTo>
                      <a:pt x="10" y="29"/>
                      <a:pt x="11" y="30"/>
                      <a:pt x="11" y="31"/>
                    </a:cubicBezTo>
                    <a:cubicBezTo>
                      <a:pt x="12" y="30"/>
                      <a:pt x="14" y="30"/>
                      <a:pt x="15" y="29"/>
                    </a:cubicBezTo>
                    <a:cubicBezTo>
                      <a:pt x="15" y="29"/>
                      <a:pt x="14" y="30"/>
                      <a:pt x="15" y="29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4" name="Freeform 754"/>
              <p:cNvSpPr>
                <a:spLocks/>
              </p:cNvSpPr>
              <p:nvPr/>
            </p:nvSpPr>
            <p:spPr bwMode="auto">
              <a:xfrm>
                <a:off x="12133315" y="8931134"/>
                <a:ext cx="105096" cy="66896"/>
              </a:xfrm>
              <a:custGeom>
                <a:avLst/>
                <a:gdLst>
                  <a:gd name="T0" fmla="*/ 11 w 11"/>
                  <a:gd name="T1" fmla="*/ 7 h 7"/>
                  <a:gd name="T2" fmla="*/ 11 w 11"/>
                  <a:gd name="T3" fmla="*/ 0 h 7"/>
                  <a:gd name="T4" fmla="*/ 3 w 11"/>
                  <a:gd name="T5" fmla="*/ 1 h 7"/>
                  <a:gd name="T6" fmla="*/ 0 w 11"/>
                  <a:gd name="T7" fmla="*/ 4 h 7"/>
                  <a:gd name="T8" fmla="*/ 2 w 11"/>
                  <a:gd name="T9" fmla="*/ 7 h 7"/>
                  <a:gd name="T10" fmla="*/ 11 w 11"/>
                  <a:gd name="T1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11" y="7"/>
                    </a:moveTo>
                    <a:cubicBezTo>
                      <a:pt x="11" y="5"/>
                      <a:pt x="11" y="2"/>
                      <a:pt x="11" y="0"/>
                    </a:cubicBezTo>
                    <a:cubicBezTo>
                      <a:pt x="8" y="0"/>
                      <a:pt x="6" y="1"/>
                      <a:pt x="3" y="1"/>
                    </a:cubicBezTo>
                    <a:cubicBezTo>
                      <a:pt x="4" y="2"/>
                      <a:pt x="1" y="3"/>
                      <a:pt x="0" y="4"/>
                    </a:cubicBezTo>
                    <a:cubicBezTo>
                      <a:pt x="0" y="5"/>
                      <a:pt x="2" y="6"/>
                      <a:pt x="2" y="7"/>
                    </a:cubicBezTo>
                    <a:lnTo>
                      <a:pt x="11" y="7"/>
                    </a:ln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5" name="Freeform 755"/>
              <p:cNvSpPr>
                <a:spLocks/>
              </p:cNvSpPr>
              <p:nvPr/>
            </p:nvSpPr>
            <p:spPr bwMode="auto">
              <a:xfrm>
                <a:off x="12098282" y="8427819"/>
                <a:ext cx="343950" cy="531986"/>
              </a:xfrm>
              <a:custGeom>
                <a:avLst/>
                <a:gdLst>
                  <a:gd name="T0" fmla="*/ 29 w 37"/>
                  <a:gd name="T1" fmla="*/ 55 h 57"/>
                  <a:gd name="T2" fmla="*/ 37 w 37"/>
                  <a:gd name="T3" fmla="*/ 55 h 57"/>
                  <a:gd name="T4" fmla="*/ 33 w 37"/>
                  <a:gd name="T5" fmla="*/ 48 h 57"/>
                  <a:gd name="T6" fmla="*/ 32 w 37"/>
                  <a:gd name="T7" fmla="*/ 44 h 57"/>
                  <a:gd name="T8" fmla="*/ 30 w 37"/>
                  <a:gd name="T9" fmla="*/ 40 h 57"/>
                  <a:gd name="T10" fmla="*/ 32 w 37"/>
                  <a:gd name="T11" fmla="*/ 32 h 57"/>
                  <a:gd name="T12" fmla="*/ 34 w 37"/>
                  <a:gd name="T13" fmla="*/ 27 h 57"/>
                  <a:gd name="T14" fmla="*/ 31 w 37"/>
                  <a:gd name="T15" fmla="*/ 21 h 57"/>
                  <a:gd name="T16" fmla="*/ 28 w 37"/>
                  <a:gd name="T17" fmla="*/ 16 h 57"/>
                  <a:gd name="T18" fmla="*/ 34 w 37"/>
                  <a:gd name="T19" fmla="*/ 16 h 57"/>
                  <a:gd name="T20" fmla="*/ 32 w 37"/>
                  <a:gd name="T21" fmla="*/ 6 h 57"/>
                  <a:gd name="T22" fmla="*/ 30 w 37"/>
                  <a:gd name="T23" fmla="*/ 2 h 57"/>
                  <a:gd name="T24" fmla="*/ 27 w 37"/>
                  <a:gd name="T25" fmla="*/ 0 h 57"/>
                  <a:gd name="T26" fmla="*/ 28 w 37"/>
                  <a:gd name="T27" fmla="*/ 9 h 57"/>
                  <a:gd name="T28" fmla="*/ 23 w 37"/>
                  <a:gd name="T29" fmla="*/ 18 h 57"/>
                  <a:gd name="T30" fmla="*/ 21 w 37"/>
                  <a:gd name="T31" fmla="*/ 22 h 57"/>
                  <a:gd name="T32" fmla="*/ 18 w 37"/>
                  <a:gd name="T33" fmla="*/ 27 h 57"/>
                  <a:gd name="T34" fmla="*/ 15 w 37"/>
                  <a:gd name="T35" fmla="*/ 33 h 57"/>
                  <a:gd name="T36" fmla="*/ 11 w 37"/>
                  <a:gd name="T37" fmla="*/ 31 h 57"/>
                  <a:gd name="T38" fmla="*/ 2 w 37"/>
                  <a:gd name="T39" fmla="*/ 39 h 57"/>
                  <a:gd name="T40" fmla="*/ 1 w 37"/>
                  <a:gd name="T41" fmla="*/ 42 h 57"/>
                  <a:gd name="T42" fmla="*/ 4 w 37"/>
                  <a:gd name="T43" fmla="*/ 45 h 57"/>
                  <a:gd name="T44" fmla="*/ 5 w 37"/>
                  <a:gd name="T45" fmla="*/ 45 h 57"/>
                  <a:gd name="T46" fmla="*/ 7 w 37"/>
                  <a:gd name="T47" fmla="*/ 48 h 57"/>
                  <a:gd name="T48" fmla="*/ 7 w 37"/>
                  <a:gd name="T49" fmla="*/ 55 h 57"/>
                  <a:gd name="T50" fmla="*/ 16 w 37"/>
                  <a:gd name="T51" fmla="*/ 54 h 57"/>
                  <a:gd name="T52" fmla="*/ 29 w 37"/>
                  <a:gd name="T53" fmla="*/ 55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7" h="57">
                    <a:moveTo>
                      <a:pt x="29" y="55"/>
                    </a:moveTo>
                    <a:cubicBezTo>
                      <a:pt x="32" y="55"/>
                      <a:pt x="35" y="57"/>
                      <a:pt x="37" y="55"/>
                    </a:cubicBezTo>
                    <a:cubicBezTo>
                      <a:pt x="37" y="51"/>
                      <a:pt x="35" y="50"/>
                      <a:pt x="33" y="48"/>
                    </a:cubicBezTo>
                    <a:cubicBezTo>
                      <a:pt x="32" y="47"/>
                      <a:pt x="32" y="46"/>
                      <a:pt x="32" y="44"/>
                    </a:cubicBezTo>
                    <a:cubicBezTo>
                      <a:pt x="31" y="43"/>
                      <a:pt x="30" y="42"/>
                      <a:pt x="30" y="40"/>
                    </a:cubicBezTo>
                    <a:cubicBezTo>
                      <a:pt x="29" y="36"/>
                      <a:pt x="31" y="35"/>
                      <a:pt x="32" y="32"/>
                    </a:cubicBezTo>
                    <a:cubicBezTo>
                      <a:pt x="33" y="30"/>
                      <a:pt x="34" y="29"/>
                      <a:pt x="34" y="27"/>
                    </a:cubicBezTo>
                    <a:cubicBezTo>
                      <a:pt x="33" y="25"/>
                      <a:pt x="33" y="23"/>
                      <a:pt x="31" y="21"/>
                    </a:cubicBezTo>
                    <a:cubicBezTo>
                      <a:pt x="31" y="21"/>
                      <a:pt x="26" y="18"/>
                      <a:pt x="28" y="16"/>
                    </a:cubicBezTo>
                    <a:cubicBezTo>
                      <a:pt x="29" y="15"/>
                      <a:pt x="32" y="16"/>
                      <a:pt x="34" y="16"/>
                    </a:cubicBezTo>
                    <a:cubicBezTo>
                      <a:pt x="32" y="12"/>
                      <a:pt x="32" y="10"/>
                      <a:pt x="32" y="6"/>
                    </a:cubicBezTo>
                    <a:cubicBezTo>
                      <a:pt x="32" y="5"/>
                      <a:pt x="32" y="3"/>
                      <a:pt x="30" y="2"/>
                    </a:cubicBezTo>
                    <a:cubicBezTo>
                      <a:pt x="30" y="1"/>
                      <a:pt x="27" y="0"/>
                      <a:pt x="27" y="0"/>
                    </a:cubicBezTo>
                    <a:cubicBezTo>
                      <a:pt x="27" y="2"/>
                      <a:pt x="33" y="7"/>
                      <a:pt x="28" y="9"/>
                    </a:cubicBezTo>
                    <a:cubicBezTo>
                      <a:pt x="25" y="11"/>
                      <a:pt x="24" y="14"/>
                      <a:pt x="23" y="18"/>
                    </a:cubicBezTo>
                    <a:cubicBezTo>
                      <a:pt x="22" y="19"/>
                      <a:pt x="22" y="22"/>
                      <a:pt x="21" y="22"/>
                    </a:cubicBezTo>
                    <a:cubicBezTo>
                      <a:pt x="19" y="23"/>
                      <a:pt x="19" y="25"/>
                      <a:pt x="18" y="27"/>
                    </a:cubicBezTo>
                    <a:cubicBezTo>
                      <a:pt x="17" y="29"/>
                      <a:pt x="16" y="31"/>
                      <a:pt x="15" y="33"/>
                    </a:cubicBezTo>
                    <a:cubicBezTo>
                      <a:pt x="13" y="35"/>
                      <a:pt x="12" y="31"/>
                      <a:pt x="11" y="31"/>
                    </a:cubicBezTo>
                    <a:cubicBezTo>
                      <a:pt x="6" y="31"/>
                      <a:pt x="3" y="35"/>
                      <a:pt x="2" y="39"/>
                    </a:cubicBezTo>
                    <a:cubicBezTo>
                      <a:pt x="2" y="40"/>
                      <a:pt x="0" y="41"/>
                      <a:pt x="1" y="42"/>
                    </a:cubicBezTo>
                    <a:cubicBezTo>
                      <a:pt x="2" y="43"/>
                      <a:pt x="3" y="44"/>
                      <a:pt x="4" y="45"/>
                    </a:cubicBezTo>
                    <a:cubicBezTo>
                      <a:pt x="4" y="46"/>
                      <a:pt x="5" y="44"/>
                      <a:pt x="5" y="45"/>
                    </a:cubicBezTo>
                    <a:cubicBezTo>
                      <a:pt x="6" y="46"/>
                      <a:pt x="7" y="47"/>
                      <a:pt x="7" y="48"/>
                    </a:cubicBezTo>
                    <a:cubicBezTo>
                      <a:pt x="8" y="50"/>
                      <a:pt x="7" y="53"/>
                      <a:pt x="7" y="55"/>
                    </a:cubicBezTo>
                    <a:cubicBezTo>
                      <a:pt x="10" y="54"/>
                      <a:pt x="13" y="54"/>
                      <a:pt x="16" y="54"/>
                    </a:cubicBezTo>
                    <a:cubicBezTo>
                      <a:pt x="20" y="54"/>
                      <a:pt x="25" y="55"/>
                      <a:pt x="29" y="5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6" name="Freeform 756"/>
              <p:cNvSpPr>
                <a:spLocks/>
              </p:cNvSpPr>
              <p:nvPr/>
            </p:nvSpPr>
            <p:spPr bwMode="auto">
              <a:xfrm>
                <a:off x="11732043" y="8453303"/>
                <a:ext cx="140127" cy="289887"/>
              </a:xfrm>
              <a:custGeom>
                <a:avLst/>
                <a:gdLst>
                  <a:gd name="T0" fmla="*/ 11 w 15"/>
                  <a:gd name="T1" fmla="*/ 0 h 31"/>
                  <a:gd name="T2" fmla="*/ 9 w 15"/>
                  <a:gd name="T3" fmla="*/ 4 h 31"/>
                  <a:gd name="T4" fmla="*/ 4 w 15"/>
                  <a:gd name="T5" fmla="*/ 5 h 31"/>
                  <a:gd name="T6" fmla="*/ 1 w 15"/>
                  <a:gd name="T7" fmla="*/ 8 h 31"/>
                  <a:gd name="T8" fmla="*/ 3 w 15"/>
                  <a:gd name="T9" fmla="*/ 13 h 31"/>
                  <a:gd name="T10" fmla="*/ 6 w 15"/>
                  <a:gd name="T11" fmla="*/ 31 h 31"/>
                  <a:gd name="T12" fmla="*/ 11 w 15"/>
                  <a:gd name="T13" fmla="*/ 30 h 31"/>
                  <a:gd name="T14" fmla="*/ 11 w 15"/>
                  <a:gd name="T15" fmla="*/ 27 h 31"/>
                  <a:gd name="T16" fmla="*/ 11 w 15"/>
                  <a:gd name="T17" fmla="*/ 18 h 31"/>
                  <a:gd name="T18" fmla="*/ 15 w 15"/>
                  <a:gd name="T19" fmla="*/ 9 h 31"/>
                  <a:gd name="T20" fmla="*/ 14 w 15"/>
                  <a:gd name="T21" fmla="*/ 3 h 31"/>
                  <a:gd name="T22" fmla="*/ 11 w 15"/>
                  <a:gd name="T23" fmla="*/ 0 h 31"/>
                  <a:gd name="T24" fmla="*/ 11 w 15"/>
                  <a:gd name="T25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" h="31">
                    <a:moveTo>
                      <a:pt x="11" y="0"/>
                    </a:moveTo>
                    <a:cubicBezTo>
                      <a:pt x="9" y="2"/>
                      <a:pt x="10" y="2"/>
                      <a:pt x="9" y="4"/>
                    </a:cubicBezTo>
                    <a:cubicBezTo>
                      <a:pt x="8" y="6"/>
                      <a:pt x="6" y="5"/>
                      <a:pt x="4" y="5"/>
                    </a:cubicBezTo>
                    <a:cubicBezTo>
                      <a:pt x="4" y="5"/>
                      <a:pt x="2" y="7"/>
                      <a:pt x="1" y="8"/>
                    </a:cubicBezTo>
                    <a:cubicBezTo>
                      <a:pt x="0" y="9"/>
                      <a:pt x="2" y="11"/>
                      <a:pt x="3" y="13"/>
                    </a:cubicBezTo>
                    <a:cubicBezTo>
                      <a:pt x="7" y="18"/>
                      <a:pt x="4" y="25"/>
                      <a:pt x="6" y="31"/>
                    </a:cubicBezTo>
                    <a:cubicBezTo>
                      <a:pt x="7" y="31"/>
                      <a:pt x="9" y="31"/>
                      <a:pt x="11" y="30"/>
                    </a:cubicBezTo>
                    <a:cubicBezTo>
                      <a:pt x="12" y="30"/>
                      <a:pt x="12" y="29"/>
                      <a:pt x="11" y="27"/>
                    </a:cubicBezTo>
                    <a:cubicBezTo>
                      <a:pt x="11" y="24"/>
                      <a:pt x="11" y="21"/>
                      <a:pt x="11" y="18"/>
                    </a:cubicBezTo>
                    <a:cubicBezTo>
                      <a:pt x="11" y="14"/>
                      <a:pt x="14" y="12"/>
                      <a:pt x="15" y="9"/>
                    </a:cubicBezTo>
                    <a:cubicBezTo>
                      <a:pt x="15" y="6"/>
                      <a:pt x="15" y="5"/>
                      <a:pt x="14" y="3"/>
                    </a:cubicBezTo>
                    <a:cubicBezTo>
                      <a:pt x="14" y="3"/>
                      <a:pt x="11" y="0"/>
                      <a:pt x="11" y="0"/>
                    </a:cubicBezTo>
                    <a:cubicBezTo>
                      <a:pt x="10" y="1"/>
                      <a:pt x="11" y="0"/>
                      <a:pt x="1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7" name="Freeform 757"/>
              <p:cNvSpPr>
                <a:spLocks/>
              </p:cNvSpPr>
              <p:nvPr/>
            </p:nvSpPr>
            <p:spPr bwMode="auto">
              <a:xfrm>
                <a:off x="11827584" y="8380032"/>
                <a:ext cx="550956" cy="477833"/>
              </a:xfrm>
              <a:custGeom>
                <a:avLst/>
                <a:gdLst>
                  <a:gd name="T0" fmla="*/ 31 w 59"/>
                  <a:gd name="T1" fmla="*/ 42 h 51"/>
                  <a:gd name="T2" fmla="*/ 37 w 59"/>
                  <a:gd name="T3" fmla="*/ 37 h 51"/>
                  <a:gd name="T4" fmla="*/ 40 w 59"/>
                  <a:gd name="T5" fmla="*/ 36 h 51"/>
                  <a:gd name="T6" fmla="*/ 43 w 59"/>
                  <a:gd name="T7" fmla="*/ 38 h 51"/>
                  <a:gd name="T8" fmla="*/ 47 w 59"/>
                  <a:gd name="T9" fmla="*/ 32 h 51"/>
                  <a:gd name="T10" fmla="*/ 48 w 59"/>
                  <a:gd name="T11" fmla="*/ 28 h 51"/>
                  <a:gd name="T12" fmla="*/ 51 w 59"/>
                  <a:gd name="T13" fmla="*/ 27 h 51"/>
                  <a:gd name="T14" fmla="*/ 56 w 59"/>
                  <a:gd name="T15" fmla="*/ 14 h 51"/>
                  <a:gd name="T16" fmla="*/ 59 w 59"/>
                  <a:gd name="T17" fmla="*/ 11 h 51"/>
                  <a:gd name="T18" fmla="*/ 57 w 59"/>
                  <a:gd name="T19" fmla="*/ 8 h 51"/>
                  <a:gd name="T20" fmla="*/ 56 w 59"/>
                  <a:gd name="T21" fmla="*/ 6 h 51"/>
                  <a:gd name="T22" fmla="*/ 54 w 59"/>
                  <a:gd name="T23" fmla="*/ 1 h 51"/>
                  <a:gd name="T24" fmla="*/ 48 w 59"/>
                  <a:gd name="T25" fmla="*/ 5 h 51"/>
                  <a:gd name="T26" fmla="*/ 40 w 59"/>
                  <a:gd name="T27" fmla="*/ 4 h 51"/>
                  <a:gd name="T28" fmla="*/ 32 w 59"/>
                  <a:gd name="T29" fmla="*/ 6 h 51"/>
                  <a:gd name="T30" fmla="*/ 26 w 59"/>
                  <a:gd name="T31" fmla="*/ 4 h 51"/>
                  <a:gd name="T32" fmla="*/ 19 w 59"/>
                  <a:gd name="T33" fmla="*/ 3 h 51"/>
                  <a:gd name="T34" fmla="*/ 13 w 59"/>
                  <a:gd name="T35" fmla="*/ 1 h 51"/>
                  <a:gd name="T36" fmla="*/ 8 w 59"/>
                  <a:gd name="T37" fmla="*/ 3 h 51"/>
                  <a:gd name="T38" fmla="*/ 7 w 59"/>
                  <a:gd name="T39" fmla="*/ 6 h 51"/>
                  <a:gd name="T40" fmla="*/ 6 w 59"/>
                  <a:gd name="T41" fmla="*/ 10 h 51"/>
                  <a:gd name="T42" fmla="*/ 5 w 59"/>
                  <a:gd name="T43" fmla="*/ 16 h 51"/>
                  <a:gd name="T44" fmla="*/ 1 w 59"/>
                  <a:gd name="T45" fmla="*/ 24 h 51"/>
                  <a:gd name="T46" fmla="*/ 2 w 59"/>
                  <a:gd name="T47" fmla="*/ 38 h 51"/>
                  <a:gd name="T48" fmla="*/ 5 w 59"/>
                  <a:gd name="T49" fmla="*/ 38 h 51"/>
                  <a:gd name="T50" fmla="*/ 9 w 59"/>
                  <a:gd name="T51" fmla="*/ 39 h 51"/>
                  <a:gd name="T52" fmla="*/ 14 w 59"/>
                  <a:gd name="T53" fmla="*/ 43 h 51"/>
                  <a:gd name="T54" fmla="*/ 14 w 59"/>
                  <a:gd name="T55" fmla="*/ 45 h 51"/>
                  <a:gd name="T56" fmla="*/ 16 w 59"/>
                  <a:gd name="T57" fmla="*/ 48 h 51"/>
                  <a:gd name="T58" fmla="*/ 23 w 59"/>
                  <a:gd name="T59" fmla="*/ 47 h 51"/>
                  <a:gd name="T60" fmla="*/ 22 w 59"/>
                  <a:gd name="T61" fmla="*/ 48 h 51"/>
                  <a:gd name="T62" fmla="*/ 27 w 59"/>
                  <a:gd name="T63" fmla="*/ 47 h 51"/>
                  <a:gd name="T64" fmla="*/ 30 w 59"/>
                  <a:gd name="T65" fmla="*/ 47 h 51"/>
                  <a:gd name="T66" fmla="*/ 31 w 59"/>
                  <a:gd name="T67" fmla="*/ 42 h 51"/>
                  <a:gd name="T68" fmla="*/ 31 w 59"/>
                  <a:gd name="T69" fmla="*/ 42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9" h="51">
                    <a:moveTo>
                      <a:pt x="31" y="42"/>
                    </a:moveTo>
                    <a:cubicBezTo>
                      <a:pt x="32" y="40"/>
                      <a:pt x="35" y="37"/>
                      <a:pt x="37" y="37"/>
                    </a:cubicBezTo>
                    <a:cubicBezTo>
                      <a:pt x="38" y="36"/>
                      <a:pt x="40" y="36"/>
                      <a:pt x="40" y="36"/>
                    </a:cubicBezTo>
                    <a:cubicBezTo>
                      <a:pt x="41" y="37"/>
                      <a:pt x="42" y="39"/>
                      <a:pt x="43" y="38"/>
                    </a:cubicBezTo>
                    <a:cubicBezTo>
                      <a:pt x="45" y="37"/>
                      <a:pt x="46" y="34"/>
                      <a:pt x="47" y="32"/>
                    </a:cubicBezTo>
                    <a:cubicBezTo>
                      <a:pt x="47" y="31"/>
                      <a:pt x="48" y="29"/>
                      <a:pt x="48" y="28"/>
                    </a:cubicBezTo>
                    <a:cubicBezTo>
                      <a:pt x="49" y="27"/>
                      <a:pt x="50" y="28"/>
                      <a:pt x="51" y="27"/>
                    </a:cubicBezTo>
                    <a:cubicBezTo>
                      <a:pt x="51" y="25"/>
                      <a:pt x="53" y="14"/>
                      <a:pt x="56" y="14"/>
                    </a:cubicBezTo>
                    <a:cubicBezTo>
                      <a:pt x="58" y="14"/>
                      <a:pt x="59" y="12"/>
                      <a:pt x="59" y="11"/>
                    </a:cubicBezTo>
                    <a:cubicBezTo>
                      <a:pt x="59" y="9"/>
                      <a:pt x="57" y="9"/>
                      <a:pt x="57" y="8"/>
                    </a:cubicBezTo>
                    <a:cubicBezTo>
                      <a:pt x="57" y="7"/>
                      <a:pt x="56" y="7"/>
                      <a:pt x="56" y="6"/>
                    </a:cubicBezTo>
                    <a:cubicBezTo>
                      <a:pt x="55" y="4"/>
                      <a:pt x="55" y="3"/>
                      <a:pt x="54" y="1"/>
                    </a:cubicBezTo>
                    <a:cubicBezTo>
                      <a:pt x="53" y="2"/>
                      <a:pt x="50" y="5"/>
                      <a:pt x="48" y="5"/>
                    </a:cubicBezTo>
                    <a:cubicBezTo>
                      <a:pt x="45" y="4"/>
                      <a:pt x="43" y="4"/>
                      <a:pt x="40" y="4"/>
                    </a:cubicBezTo>
                    <a:cubicBezTo>
                      <a:pt x="37" y="4"/>
                      <a:pt x="35" y="6"/>
                      <a:pt x="32" y="6"/>
                    </a:cubicBezTo>
                    <a:cubicBezTo>
                      <a:pt x="30" y="6"/>
                      <a:pt x="28" y="3"/>
                      <a:pt x="26" y="4"/>
                    </a:cubicBezTo>
                    <a:cubicBezTo>
                      <a:pt x="22" y="6"/>
                      <a:pt x="21" y="5"/>
                      <a:pt x="19" y="3"/>
                    </a:cubicBezTo>
                    <a:cubicBezTo>
                      <a:pt x="18" y="2"/>
                      <a:pt x="15" y="0"/>
                      <a:pt x="13" y="1"/>
                    </a:cubicBezTo>
                    <a:cubicBezTo>
                      <a:pt x="12" y="1"/>
                      <a:pt x="9" y="2"/>
                      <a:pt x="8" y="3"/>
                    </a:cubicBezTo>
                    <a:cubicBezTo>
                      <a:pt x="7" y="4"/>
                      <a:pt x="8" y="5"/>
                      <a:pt x="7" y="6"/>
                    </a:cubicBezTo>
                    <a:cubicBezTo>
                      <a:pt x="7" y="7"/>
                      <a:pt x="6" y="9"/>
                      <a:pt x="6" y="10"/>
                    </a:cubicBezTo>
                    <a:cubicBezTo>
                      <a:pt x="5" y="12"/>
                      <a:pt x="5" y="14"/>
                      <a:pt x="5" y="16"/>
                    </a:cubicBezTo>
                    <a:cubicBezTo>
                      <a:pt x="5" y="19"/>
                      <a:pt x="2" y="21"/>
                      <a:pt x="1" y="24"/>
                    </a:cubicBezTo>
                    <a:cubicBezTo>
                      <a:pt x="0" y="27"/>
                      <a:pt x="1" y="34"/>
                      <a:pt x="2" y="38"/>
                    </a:cubicBezTo>
                    <a:cubicBezTo>
                      <a:pt x="2" y="39"/>
                      <a:pt x="4" y="38"/>
                      <a:pt x="5" y="38"/>
                    </a:cubicBezTo>
                    <a:cubicBezTo>
                      <a:pt x="6" y="38"/>
                      <a:pt x="8" y="39"/>
                      <a:pt x="9" y="39"/>
                    </a:cubicBezTo>
                    <a:cubicBezTo>
                      <a:pt x="10" y="40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4" y="45"/>
                    </a:cubicBezTo>
                    <a:cubicBezTo>
                      <a:pt x="14" y="46"/>
                      <a:pt x="15" y="47"/>
                      <a:pt x="16" y="48"/>
                    </a:cubicBezTo>
                    <a:cubicBezTo>
                      <a:pt x="18" y="51"/>
                      <a:pt x="21" y="46"/>
                      <a:pt x="23" y="47"/>
                    </a:cubicBezTo>
                    <a:cubicBezTo>
                      <a:pt x="23" y="47"/>
                      <a:pt x="22" y="48"/>
                      <a:pt x="22" y="48"/>
                    </a:cubicBezTo>
                    <a:cubicBezTo>
                      <a:pt x="22" y="47"/>
                      <a:pt x="27" y="47"/>
                      <a:pt x="27" y="47"/>
                    </a:cubicBezTo>
                    <a:cubicBezTo>
                      <a:pt x="29" y="47"/>
                      <a:pt x="29" y="45"/>
                      <a:pt x="30" y="47"/>
                    </a:cubicBezTo>
                    <a:cubicBezTo>
                      <a:pt x="31" y="45"/>
                      <a:pt x="31" y="44"/>
                      <a:pt x="31" y="42"/>
                    </a:cubicBezTo>
                    <a:cubicBezTo>
                      <a:pt x="32" y="41"/>
                      <a:pt x="31" y="43"/>
                      <a:pt x="31" y="4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8" name="Freeform 758"/>
              <p:cNvSpPr>
                <a:spLocks/>
              </p:cNvSpPr>
              <p:nvPr/>
            </p:nvSpPr>
            <p:spPr bwMode="auto">
              <a:xfrm>
                <a:off x="11432679" y="8322691"/>
                <a:ext cx="394905" cy="280329"/>
              </a:xfrm>
              <a:custGeom>
                <a:avLst/>
                <a:gdLst>
                  <a:gd name="T0" fmla="*/ 35 w 42"/>
                  <a:gd name="T1" fmla="*/ 20 h 30"/>
                  <a:gd name="T2" fmla="*/ 41 w 42"/>
                  <a:gd name="T3" fmla="*/ 17 h 30"/>
                  <a:gd name="T4" fmla="*/ 38 w 42"/>
                  <a:gd name="T5" fmla="*/ 13 h 30"/>
                  <a:gd name="T6" fmla="*/ 33 w 42"/>
                  <a:gd name="T7" fmla="*/ 10 h 30"/>
                  <a:gd name="T8" fmla="*/ 32 w 42"/>
                  <a:gd name="T9" fmla="*/ 7 h 30"/>
                  <a:gd name="T10" fmla="*/ 30 w 42"/>
                  <a:gd name="T11" fmla="*/ 1 h 30"/>
                  <a:gd name="T12" fmla="*/ 26 w 42"/>
                  <a:gd name="T13" fmla="*/ 0 h 30"/>
                  <a:gd name="T14" fmla="*/ 22 w 42"/>
                  <a:gd name="T15" fmla="*/ 2 h 30"/>
                  <a:gd name="T16" fmla="*/ 19 w 42"/>
                  <a:gd name="T17" fmla="*/ 4 h 30"/>
                  <a:gd name="T18" fmla="*/ 17 w 42"/>
                  <a:gd name="T19" fmla="*/ 5 h 30"/>
                  <a:gd name="T20" fmla="*/ 11 w 42"/>
                  <a:gd name="T21" fmla="*/ 10 h 30"/>
                  <a:gd name="T22" fmla="*/ 9 w 42"/>
                  <a:gd name="T23" fmla="*/ 10 h 30"/>
                  <a:gd name="T24" fmla="*/ 7 w 42"/>
                  <a:gd name="T25" fmla="*/ 14 h 30"/>
                  <a:gd name="T26" fmla="*/ 5 w 42"/>
                  <a:gd name="T27" fmla="*/ 16 h 30"/>
                  <a:gd name="T28" fmla="*/ 2 w 42"/>
                  <a:gd name="T29" fmla="*/ 18 h 30"/>
                  <a:gd name="T30" fmla="*/ 1 w 42"/>
                  <a:gd name="T31" fmla="*/ 24 h 30"/>
                  <a:gd name="T32" fmla="*/ 8 w 42"/>
                  <a:gd name="T33" fmla="*/ 28 h 30"/>
                  <a:gd name="T34" fmla="*/ 16 w 42"/>
                  <a:gd name="T35" fmla="*/ 30 h 30"/>
                  <a:gd name="T36" fmla="*/ 15 w 42"/>
                  <a:gd name="T37" fmla="*/ 22 h 30"/>
                  <a:gd name="T38" fmla="*/ 26 w 42"/>
                  <a:gd name="T39" fmla="*/ 22 h 30"/>
                  <a:gd name="T40" fmla="*/ 35 w 42"/>
                  <a:gd name="T41" fmla="*/ 20 h 30"/>
                  <a:gd name="T42" fmla="*/ 35 w 42"/>
                  <a:gd name="T43" fmla="*/ 2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30">
                    <a:moveTo>
                      <a:pt x="35" y="20"/>
                    </a:moveTo>
                    <a:cubicBezTo>
                      <a:pt x="37" y="17"/>
                      <a:pt x="40" y="20"/>
                      <a:pt x="41" y="17"/>
                    </a:cubicBezTo>
                    <a:cubicBezTo>
                      <a:pt x="42" y="16"/>
                      <a:pt x="39" y="13"/>
                      <a:pt x="38" y="13"/>
                    </a:cubicBezTo>
                    <a:cubicBezTo>
                      <a:pt x="37" y="15"/>
                      <a:pt x="34" y="11"/>
                      <a:pt x="33" y="10"/>
                    </a:cubicBezTo>
                    <a:cubicBezTo>
                      <a:pt x="33" y="9"/>
                      <a:pt x="33" y="8"/>
                      <a:pt x="32" y="7"/>
                    </a:cubicBezTo>
                    <a:cubicBezTo>
                      <a:pt x="30" y="5"/>
                      <a:pt x="30" y="4"/>
                      <a:pt x="30" y="1"/>
                    </a:cubicBezTo>
                    <a:cubicBezTo>
                      <a:pt x="29" y="1"/>
                      <a:pt x="27" y="0"/>
                      <a:pt x="26" y="0"/>
                    </a:cubicBezTo>
                    <a:cubicBezTo>
                      <a:pt x="24" y="1"/>
                      <a:pt x="23" y="2"/>
                      <a:pt x="22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8" y="6"/>
                      <a:pt x="18" y="4"/>
                      <a:pt x="17" y="5"/>
                    </a:cubicBezTo>
                    <a:cubicBezTo>
                      <a:pt x="15" y="6"/>
                      <a:pt x="13" y="11"/>
                      <a:pt x="11" y="10"/>
                    </a:cubicBezTo>
                    <a:cubicBezTo>
                      <a:pt x="10" y="10"/>
                      <a:pt x="9" y="8"/>
                      <a:pt x="9" y="10"/>
                    </a:cubicBezTo>
                    <a:cubicBezTo>
                      <a:pt x="8" y="11"/>
                      <a:pt x="8" y="13"/>
                      <a:pt x="7" y="14"/>
                    </a:cubicBezTo>
                    <a:cubicBezTo>
                      <a:pt x="7" y="15"/>
                      <a:pt x="7" y="16"/>
                      <a:pt x="5" y="16"/>
                    </a:cubicBezTo>
                    <a:cubicBezTo>
                      <a:pt x="5" y="16"/>
                      <a:pt x="1" y="17"/>
                      <a:pt x="2" y="18"/>
                    </a:cubicBezTo>
                    <a:cubicBezTo>
                      <a:pt x="5" y="20"/>
                      <a:pt x="0" y="23"/>
                      <a:pt x="1" y="24"/>
                    </a:cubicBezTo>
                    <a:cubicBezTo>
                      <a:pt x="3" y="25"/>
                      <a:pt x="5" y="30"/>
                      <a:pt x="8" y="28"/>
                    </a:cubicBezTo>
                    <a:cubicBezTo>
                      <a:pt x="11" y="26"/>
                      <a:pt x="13" y="27"/>
                      <a:pt x="16" y="30"/>
                    </a:cubicBezTo>
                    <a:cubicBezTo>
                      <a:pt x="15" y="27"/>
                      <a:pt x="15" y="24"/>
                      <a:pt x="15" y="22"/>
                    </a:cubicBezTo>
                    <a:cubicBezTo>
                      <a:pt x="19" y="22"/>
                      <a:pt x="22" y="22"/>
                      <a:pt x="26" y="22"/>
                    </a:cubicBezTo>
                    <a:cubicBezTo>
                      <a:pt x="29" y="22"/>
                      <a:pt x="34" y="23"/>
                      <a:pt x="35" y="20"/>
                    </a:cubicBezTo>
                    <a:cubicBezTo>
                      <a:pt x="36" y="18"/>
                      <a:pt x="35" y="20"/>
                      <a:pt x="35" y="2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9" name="Freeform 759"/>
              <p:cNvSpPr>
                <a:spLocks/>
              </p:cNvSpPr>
              <p:nvPr/>
            </p:nvSpPr>
            <p:spPr bwMode="auto">
              <a:xfrm>
                <a:off x="11697010" y="8529753"/>
                <a:ext cx="92356" cy="222990"/>
              </a:xfrm>
              <a:custGeom>
                <a:avLst/>
                <a:gdLst>
                  <a:gd name="T0" fmla="*/ 9 w 10"/>
                  <a:gd name="T1" fmla="*/ 10 h 24"/>
                  <a:gd name="T2" fmla="*/ 8 w 10"/>
                  <a:gd name="T3" fmla="*/ 6 h 24"/>
                  <a:gd name="T4" fmla="*/ 5 w 10"/>
                  <a:gd name="T5" fmla="*/ 0 h 24"/>
                  <a:gd name="T6" fmla="*/ 2 w 10"/>
                  <a:gd name="T7" fmla="*/ 0 h 24"/>
                  <a:gd name="T8" fmla="*/ 2 w 10"/>
                  <a:gd name="T9" fmla="*/ 3 h 24"/>
                  <a:gd name="T10" fmla="*/ 2 w 10"/>
                  <a:gd name="T11" fmla="*/ 9 h 24"/>
                  <a:gd name="T12" fmla="*/ 4 w 10"/>
                  <a:gd name="T13" fmla="*/ 15 h 24"/>
                  <a:gd name="T14" fmla="*/ 4 w 10"/>
                  <a:gd name="T15" fmla="*/ 21 h 24"/>
                  <a:gd name="T16" fmla="*/ 6 w 10"/>
                  <a:gd name="T17" fmla="*/ 23 h 24"/>
                  <a:gd name="T18" fmla="*/ 9 w 10"/>
                  <a:gd name="T19" fmla="*/ 23 h 24"/>
                  <a:gd name="T20" fmla="*/ 9 w 10"/>
                  <a:gd name="T21" fmla="*/ 10 h 24"/>
                  <a:gd name="T22" fmla="*/ 9 w 10"/>
                  <a:gd name="T23" fmla="*/ 1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" h="24">
                    <a:moveTo>
                      <a:pt x="9" y="10"/>
                    </a:moveTo>
                    <a:cubicBezTo>
                      <a:pt x="9" y="9"/>
                      <a:pt x="9" y="7"/>
                      <a:pt x="8" y="6"/>
                    </a:cubicBezTo>
                    <a:cubicBezTo>
                      <a:pt x="7" y="5"/>
                      <a:pt x="4" y="1"/>
                      <a:pt x="5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0" y="0"/>
                      <a:pt x="2" y="2"/>
                      <a:pt x="2" y="3"/>
                    </a:cubicBezTo>
                    <a:cubicBezTo>
                      <a:pt x="3" y="5"/>
                      <a:pt x="2" y="7"/>
                      <a:pt x="2" y="9"/>
                    </a:cubicBezTo>
                    <a:cubicBezTo>
                      <a:pt x="1" y="12"/>
                      <a:pt x="3" y="12"/>
                      <a:pt x="4" y="15"/>
                    </a:cubicBezTo>
                    <a:cubicBezTo>
                      <a:pt x="4" y="17"/>
                      <a:pt x="3" y="19"/>
                      <a:pt x="4" y="21"/>
                    </a:cubicBezTo>
                    <a:cubicBezTo>
                      <a:pt x="4" y="22"/>
                      <a:pt x="5" y="23"/>
                      <a:pt x="6" y="23"/>
                    </a:cubicBezTo>
                    <a:cubicBezTo>
                      <a:pt x="7" y="24"/>
                      <a:pt x="10" y="24"/>
                      <a:pt x="9" y="23"/>
                    </a:cubicBezTo>
                    <a:cubicBezTo>
                      <a:pt x="9" y="19"/>
                      <a:pt x="9" y="15"/>
                      <a:pt x="9" y="10"/>
                    </a:cubicBezTo>
                    <a:cubicBezTo>
                      <a:pt x="9" y="7"/>
                      <a:pt x="9" y="13"/>
                      <a:pt x="9" y="1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0" name="Freeform 760"/>
              <p:cNvSpPr>
                <a:spLocks/>
              </p:cNvSpPr>
              <p:nvPr/>
            </p:nvSpPr>
            <p:spPr bwMode="auto">
              <a:xfrm>
                <a:off x="11295734" y="8539311"/>
                <a:ext cx="296178" cy="289887"/>
              </a:xfrm>
              <a:custGeom>
                <a:avLst/>
                <a:gdLst>
                  <a:gd name="T0" fmla="*/ 26 w 32"/>
                  <a:gd name="T1" fmla="*/ 4 h 31"/>
                  <a:gd name="T2" fmla="*/ 21 w 32"/>
                  <a:gd name="T3" fmla="*/ 5 h 31"/>
                  <a:gd name="T4" fmla="*/ 15 w 32"/>
                  <a:gd name="T5" fmla="*/ 1 h 31"/>
                  <a:gd name="T6" fmla="*/ 13 w 32"/>
                  <a:gd name="T7" fmla="*/ 1 h 31"/>
                  <a:gd name="T8" fmla="*/ 10 w 32"/>
                  <a:gd name="T9" fmla="*/ 2 h 31"/>
                  <a:gd name="T10" fmla="*/ 6 w 32"/>
                  <a:gd name="T11" fmla="*/ 2 h 31"/>
                  <a:gd name="T12" fmla="*/ 4 w 32"/>
                  <a:gd name="T13" fmla="*/ 3 h 31"/>
                  <a:gd name="T14" fmla="*/ 3 w 32"/>
                  <a:gd name="T15" fmla="*/ 6 h 31"/>
                  <a:gd name="T16" fmla="*/ 5 w 32"/>
                  <a:gd name="T17" fmla="*/ 7 h 31"/>
                  <a:gd name="T18" fmla="*/ 3 w 32"/>
                  <a:gd name="T19" fmla="*/ 9 h 31"/>
                  <a:gd name="T20" fmla="*/ 5 w 32"/>
                  <a:gd name="T21" fmla="*/ 12 h 31"/>
                  <a:gd name="T22" fmla="*/ 3 w 32"/>
                  <a:gd name="T23" fmla="*/ 13 h 31"/>
                  <a:gd name="T24" fmla="*/ 2 w 32"/>
                  <a:gd name="T25" fmla="*/ 16 h 31"/>
                  <a:gd name="T26" fmla="*/ 2 w 32"/>
                  <a:gd name="T27" fmla="*/ 19 h 31"/>
                  <a:gd name="T28" fmla="*/ 3 w 32"/>
                  <a:gd name="T29" fmla="*/ 23 h 31"/>
                  <a:gd name="T30" fmla="*/ 7 w 32"/>
                  <a:gd name="T31" fmla="*/ 26 h 31"/>
                  <a:gd name="T32" fmla="*/ 7 w 32"/>
                  <a:gd name="T33" fmla="*/ 31 h 31"/>
                  <a:gd name="T34" fmla="*/ 19 w 32"/>
                  <a:gd name="T35" fmla="*/ 28 h 31"/>
                  <a:gd name="T36" fmla="*/ 26 w 32"/>
                  <a:gd name="T37" fmla="*/ 28 h 31"/>
                  <a:gd name="T38" fmla="*/ 30 w 32"/>
                  <a:gd name="T39" fmla="*/ 26 h 31"/>
                  <a:gd name="T40" fmla="*/ 28 w 32"/>
                  <a:gd name="T41" fmla="*/ 21 h 31"/>
                  <a:gd name="T42" fmla="*/ 30 w 32"/>
                  <a:gd name="T43" fmla="*/ 15 h 31"/>
                  <a:gd name="T44" fmla="*/ 26 w 32"/>
                  <a:gd name="T45" fmla="*/ 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2" h="31">
                    <a:moveTo>
                      <a:pt x="26" y="4"/>
                    </a:moveTo>
                    <a:cubicBezTo>
                      <a:pt x="24" y="4"/>
                      <a:pt x="23" y="6"/>
                      <a:pt x="21" y="5"/>
                    </a:cubicBezTo>
                    <a:cubicBezTo>
                      <a:pt x="19" y="5"/>
                      <a:pt x="17" y="0"/>
                      <a:pt x="15" y="1"/>
                    </a:cubicBezTo>
                    <a:cubicBezTo>
                      <a:pt x="14" y="2"/>
                      <a:pt x="13" y="2"/>
                      <a:pt x="13" y="1"/>
                    </a:cubicBezTo>
                    <a:cubicBezTo>
                      <a:pt x="12" y="0"/>
                      <a:pt x="11" y="2"/>
                      <a:pt x="10" y="2"/>
                    </a:cubicBezTo>
                    <a:cubicBezTo>
                      <a:pt x="8" y="3"/>
                      <a:pt x="7" y="2"/>
                      <a:pt x="6" y="2"/>
                    </a:cubicBezTo>
                    <a:cubicBezTo>
                      <a:pt x="5" y="1"/>
                      <a:pt x="5" y="3"/>
                      <a:pt x="4" y="3"/>
                    </a:cubicBezTo>
                    <a:cubicBezTo>
                      <a:pt x="3" y="3"/>
                      <a:pt x="2" y="5"/>
                      <a:pt x="3" y="6"/>
                    </a:cubicBezTo>
                    <a:cubicBezTo>
                      <a:pt x="3" y="7"/>
                      <a:pt x="5" y="7"/>
                      <a:pt x="5" y="7"/>
                    </a:cubicBezTo>
                    <a:cubicBezTo>
                      <a:pt x="5" y="8"/>
                      <a:pt x="3" y="9"/>
                      <a:pt x="3" y="9"/>
                    </a:cubicBezTo>
                    <a:cubicBezTo>
                      <a:pt x="3" y="10"/>
                      <a:pt x="5" y="11"/>
                      <a:pt x="5" y="12"/>
                    </a:cubicBezTo>
                    <a:cubicBezTo>
                      <a:pt x="5" y="12"/>
                      <a:pt x="3" y="11"/>
                      <a:pt x="3" y="13"/>
                    </a:cubicBezTo>
                    <a:cubicBezTo>
                      <a:pt x="3" y="14"/>
                      <a:pt x="4" y="16"/>
                      <a:pt x="2" y="16"/>
                    </a:cubicBezTo>
                    <a:cubicBezTo>
                      <a:pt x="3" y="17"/>
                      <a:pt x="3" y="18"/>
                      <a:pt x="2" y="19"/>
                    </a:cubicBezTo>
                    <a:cubicBezTo>
                      <a:pt x="2" y="21"/>
                      <a:pt x="0" y="21"/>
                      <a:pt x="3" y="23"/>
                    </a:cubicBezTo>
                    <a:cubicBezTo>
                      <a:pt x="4" y="23"/>
                      <a:pt x="6" y="24"/>
                      <a:pt x="7" y="26"/>
                    </a:cubicBezTo>
                    <a:cubicBezTo>
                      <a:pt x="8" y="27"/>
                      <a:pt x="7" y="29"/>
                      <a:pt x="7" y="31"/>
                    </a:cubicBezTo>
                    <a:cubicBezTo>
                      <a:pt x="11" y="30"/>
                      <a:pt x="14" y="28"/>
                      <a:pt x="19" y="28"/>
                    </a:cubicBezTo>
                    <a:cubicBezTo>
                      <a:pt x="21" y="27"/>
                      <a:pt x="24" y="28"/>
                      <a:pt x="26" y="28"/>
                    </a:cubicBezTo>
                    <a:cubicBezTo>
                      <a:pt x="28" y="28"/>
                      <a:pt x="31" y="29"/>
                      <a:pt x="30" y="26"/>
                    </a:cubicBezTo>
                    <a:cubicBezTo>
                      <a:pt x="30" y="24"/>
                      <a:pt x="29" y="23"/>
                      <a:pt x="28" y="21"/>
                    </a:cubicBezTo>
                    <a:cubicBezTo>
                      <a:pt x="28" y="19"/>
                      <a:pt x="29" y="17"/>
                      <a:pt x="30" y="15"/>
                    </a:cubicBezTo>
                    <a:cubicBezTo>
                      <a:pt x="31" y="11"/>
                      <a:pt x="32" y="4"/>
                      <a:pt x="26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1" name="Freeform 761"/>
              <p:cNvSpPr>
                <a:spLocks/>
              </p:cNvSpPr>
              <p:nvPr/>
            </p:nvSpPr>
            <p:spPr bwMode="auto">
              <a:xfrm>
                <a:off x="11547328" y="8529753"/>
                <a:ext cx="213379" cy="280329"/>
              </a:xfrm>
              <a:custGeom>
                <a:avLst/>
                <a:gdLst>
                  <a:gd name="T0" fmla="*/ 19 w 23"/>
                  <a:gd name="T1" fmla="*/ 13 h 30"/>
                  <a:gd name="T2" fmla="*/ 18 w 23"/>
                  <a:gd name="T3" fmla="*/ 6 h 30"/>
                  <a:gd name="T4" fmla="*/ 17 w 23"/>
                  <a:gd name="T5" fmla="*/ 0 h 30"/>
                  <a:gd name="T6" fmla="*/ 3 w 23"/>
                  <a:gd name="T7" fmla="*/ 0 h 30"/>
                  <a:gd name="T8" fmla="*/ 4 w 23"/>
                  <a:gd name="T9" fmla="*/ 11 h 30"/>
                  <a:gd name="T10" fmla="*/ 1 w 23"/>
                  <a:gd name="T11" fmla="*/ 22 h 30"/>
                  <a:gd name="T12" fmla="*/ 3 w 23"/>
                  <a:gd name="T13" fmla="*/ 30 h 30"/>
                  <a:gd name="T14" fmla="*/ 10 w 23"/>
                  <a:gd name="T15" fmla="*/ 29 h 30"/>
                  <a:gd name="T16" fmla="*/ 23 w 23"/>
                  <a:gd name="T17" fmla="*/ 24 h 30"/>
                  <a:gd name="T18" fmla="*/ 20 w 23"/>
                  <a:gd name="T19" fmla="*/ 19 h 30"/>
                  <a:gd name="T20" fmla="*/ 19 w 23"/>
                  <a:gd name="T21" fmla="*/ 13 h 30"/>
                  <a:gd name="T22" fmla="*/ 19 w 23"/>
                  <a:gd name="T23" fmla="*/ 1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" h="30">
                    <a:moveTo>
                      <a:pt x="19" y="13"/>
                    </a:moveTo>
                    <a:cubicBezTo>
                      <a:pt x="17" y="11"/>
                      <a:pt x="18" y="8"/>
                      <a:pt x="18" y="6"/>
                    </a:cubicBezTo>
                    <a:cubicBezTo>
                      <a:pt x="19" y="4"/>
                      <a:pt x="16" y="2"/>
                      <a:pt x="17" y="0"/>
                    </a:cubicBezTo>
                    <a:cubicBezTo>
                      <a:pt x="12" y="0"/>
                      <a:pt x="8" y="0"/>
                      <a:pt x="3" y="0"/>
                    </a:cubicBezTo>
                    <a:cubicBezTo>
                      <a:pt x="3" y="3"/>
                      <a:pt x="4" y="7"/>
                      <a:pt x="4" y="11"/>
                    </a:cubicBezTo>
                    <a:cubicBezTo>
                      <a:pt x="4" y="15"/>
                      <a:pt x="0" y="18"/>
                      <a:pt x="1" y="22"/>
                    </a:cubicBezTo>
                    <a:cubicBezTo>
                      <a:pt x="2" y="25"/>
                      <a:pt x="4" y="26"/>
                      <a:pt x="3" y="30"/>
                    </a:cubicBezTo>
                    <a:cubicBezTo>
                      <a:pt x="6" y="30"/>
                      <a:pt x="7" y="30"/>
                      <a:pt x="10" y="29"/>
                    </a:cubicBezTo>
                    <a:cubicBezTo>
                      <a:pt x="15" y="28"/>
                      <a:pt x="19" y="26"/>
                      <a:pt x="23" y="24"/>
                    </a:cubicBezTo>
                    <a:cubicBezTo>
                      <a:pt x="21" y="23"/>
                      <a:pt x="20" y="21"/>
                      <a:pt x="20" y="19"/>
                    </a:cubicBezTo>
                    <a:cubicBezTo>
                      <a:pt x="20" y="17"/>
                      <a:pt x="20" y="15"/>
                      <a:pt x="19" y="13"/>
                    </a:cubicBezTo>
                    <a:cubicBezTo>
                      <a:pt x="17" y="11"/>
                      <a:pt x="20" y="15"/>
                      <a:pt x="19" y="1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2" name="Freeform 762"/>
              <p:cNvSpPr>
                <a:spLocks/>
              </p:cNvSpPr>
              <p:nvPr/>
            </p:nvSpPr>
            <p:spPr bwMode="auto">
              <a:xfrm>
                <a:off x="11079175" y="8558422"/>
                <a:ext cx="140127" cy="168835"/>
              </a:xfrm>
              <a:custGeom>
                <a:avLst/>
                <a:gdLst>
                  <a:gd name="T0" fmla="*/ 12 w 15"/>
                  <a:gd name="T1" fmla="*/ 14 h 18"/>
                  <a:gd name="T2" fmla="*/ 14 w 15"/>
                  <a:gd name="T3" fmla="*/ 6 h 18"/>
                  <a:gd name="T4" fmla="*/ 5 w 15"/>
                  <a:gd name="T5" fmla="*/ 3 h 18"/>
                  <a:gd name="T6" fmla="*/ 1 w 15"/>
                  <a:gd name="T7" fmla="*/ 8 h 18"/>
                  <a:gd name="T8" fmla="*/ 4 w 15"/>
                  <a:gd name="T9" fmla="*/ 12 h 18"/>
                  <a:gd name="T10" fmla="*/ 7 w 15"/>
                  <a:gd name="T11" fmla="*/ 16 h 18"/>
                  <a:gd name="T12" fmla="*/ 10 w 15"/>
                  <a:gd name="T13" fmla="*/ 16 h 18"/>
                  <a:gd name="T14" fmla="*/ 12 w 15"/>
                  <a:gd name="T15" fmla="*/ 14 h 18"/>
                  <a:gd name="T16" fmla="*/ 12 w 15"/>
                  <a:gd name="T17" fmla="*/ 1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" h="18">
                    <a:moveTo>
                      <a:pt x="12" y="14"/>
                    </a:moveTo>
                    <a:cubicBezTo>
                      <a:pt x="15" y="13"/>
                      <a:pt x="15" y="8"/>
                      <a:pt x="14" y="6"/>
                    </a:cubicBezTo>
                    <a:cubicBezTo>
                      <a:pt x="12" y="2"/>
                      <a:pt x="8" y="0"/>
                      <a:pt x="5" y="3"/>
                    </a:cubicBezTo>
                    <a:cubicBezTo>
                      <a:pt x="3" y="4"/>
                      <a:pt x="0" y="6"/>
                      <a:pt x="1" y="8"/>
                    </a:cubicBezTo>
                    <a:cubicBezTo>
                      <a:pt x="2" y="10"/>
                      <a:pt x="2" y="11"/>
                      <a:pt x="4" y="12"/>
                    </a:cubicBezTo>
                    <a:cubicBezTo>
                      <a:pt x="5" y="14"/>
                      <a:pt x="5" y="15"/>
                      <a:pt x="7" y="16"/>
                    </a:cubicBezTo>
                    <a:cubicBezTo>
                      <a:pt x="8" y="17"/>
                      <a:pt x="9" y="18"/>
                      <a:pt x="10" y="16"/>
                    </a:cubicBezTo>
                    <a:cubicBezTo>
                      <a:pt x="10" y="15"/>
                      <a:pt x="11" y="15"/>
                      <a:pt x="12" y="14"/>
                    </a:cubicBezTo>
                    <a:cubicBezTo>
                      <a:pt x="14" y="13"/>
                      <a:pt x="11" y="15"/>
                      <a:pt x="12" y="1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3" name="Freeform 763"/>
              <p:cNvSpPr>
                <a:spLocks/>
              </p:cNvSpPr>
              <p:nvPr/>
            </p:nvSpPr>
            <p:spPr bwMode="auto">
              <a:xfrm>
                <a:off x="11161976" y="8631691"/>
                <a:ext cx="207006" cy="197506"/>
              </a:xfrm>
              <a:custGeom>
                <a:avLst/>
                <a:gdLst>
                  <a:gd name="T0" fmla="*/ 21 w 22"/>
                  <a:gd name="T1" fmla="*/ 17 h 21"/>
                  <a:gd name="T2" fmla="*/ 19 w 22"/>
                  <a:gd name="T3" fmla="*/ 13 h 21"/>
                  <a:gd name="T4" fmla="*/ 16 w 22"/>
                  <a:gd name="T5" fmla="*/ 11 h 21"/>
                  <a:gd name="T6" fmla="*/ 16 w 22"/>
                  <a:gd name="T7" fmla="*/ 6 h 21"/>
                  <a:gd name="T8" fmla="*/ 13 w 22"/>
                  <a:gd name="T9" fmla="*/ 8 h 21"/>
                  <a:gd name="T10" fmla="*/ 9 w 22"/>
                  <a:gd name="T11" fmla="*/ 1 h 21"/>
                  <a:gd name="T12" fmla="*/ 5 w 22"/>
                  <a:gd name="T13" fmla="*/ 4 h 21"/>
                  <a:gd name="T14" fmla="*/ 0 w 22"/>
                  <a:gd name="T15" fmla="*/ 9 h 21"/>
                  <a:gd name="T16" fmla="*/ 12 w 22"/>
                  <a:gd name="T17" fmla="*/ 18 h 21"/>
                  <a:gd name="T18" fmla="*/ 19 w 22"/>
                  <a:gd name="T19" fmla="*/ 21 h 21"/>
                  <a:gd name="T20" fmla="*/ 21 w 22"/>
                  <a:gd name="T21" fmla="*/ 17 h 21"/>
                  <a:gd name="T22" fmla="*/ 21 w 22"/>
                  <a:gd name="T23" fmla="*/ 1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2" h="21">
                    <a:moveTo>
                      <a:pt x="21" y="17"/>
                    </a:moveTo>
                    <a:cubicBezTo>
                      <a:pt x="22" y="15"/>
                      <a:pt x="20" y="14"/>
                      <a:pt x="19" y="13"/>
                    </a:cubicBezTo>
                    <a:cubicBezTo>
                      <a:pt x="18" y="13"/>
                      <a:pt x="14" y="12"/>
                      <a:pt x="16" y="11"/>
                    </a:cubicBezTo>
                    <a:cubicBezTo>
                      <a:pt x="17" y="10"/>
                      <a:pt x="17" y="7"/>
                      <a:pt x="16" y="6"/>
                    </a:cubicBezTo>
                    <a:cubicBezTo>
                      <a:pt x="15" y="4"/>
                      <a:pt x="14" y="8"/>
                      <a:pt x="13" y="8"/>
                    </a:cubicBezTo>
                    <a:cubicBezTo>
                      <a:pt x="10" y="8"/>
                      <a:pt x="11" y="0"/>
                      <a:pt x="9" y="1"/>
                    </a:cubicBezTo>
                    <a:cubicBezTo>
                      <a:pt x="8" y="2"/>
                      <a:pt x="6" y="3"/>
                      <a:pt x="5" y="4"/>
                    </a:cubicBezTo>
                    <a:cubicBezTo>
                      <a:pt x="4" y="6"/>
                      <a:pt x="2" y="7"/>
                      <a:pt x="0" y="9"/>
                    </a:cubicBezTo>
                    <a:cubicBezTo>
                      <a:pt x="5" y="12"/>
                      <a:pt x="8" y="15"/>
                      <a:pt x="12" y="18"/>
                    </a:cubicBezTo>
                    <a:cubicBezTo>
                      <a:pt x="14" y="20"/>
                      <a:pt x="16" y="21"/>
                      <a:pt x="19" y="21"/>
                    </a:cubicBezTo>
                    <a:cubicBezTo>
                      <a:pt x="22" y="21"/>
                      <a:pt x="20" y="19"/>
                      <a:pt x="21" y="17"/>
                    </a:cubicBezTo>
                    <a:cubicBezTo>
                      <a:pt x="22" y="15"/>
                      <a:pt x="21" y="19"/>
                      <a:pt x="21" y="1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4" name="Freeform 764"/>
              <p:cNvSpPr>
                <a:spLocks/>
              </p:cNvSpPr>
              <p:nvPr/>
            </p:nvSpPr>
            <p:spPr bwMode="auto">
              <a:xfrm>
                <a:off x="11015478" y="8443745"/>
                <a:ext cx="324842" cy="273958"/>
              </a:xfrm>
              <a:custGeom>
                <a:avLst/>
                <a:gdLst>
                  <a:gd name="T0" fmla="*/ 10 w 35"/>
                  <a:gd name="T1" fmla="*/ 16 h 29"/>
                  <a:gd name="T2" fmla="*/ 20 w 35"/>
                  <a:gd name="T3" fmla="*/ 17 h 29"/>
                  <a:gd name="T4" fmla="*/ 21 w 35"/>
                  <a:gd name="T5" fmla="*/ 23 h 29"/>
                  <a:gd name="T6" fmla="*/ 25 w 35"/>
                  <a:gd name="T7" fmla="*/ 21 h 29"/>
                  <a:gd name="T8" fmla="*/ 29 w 35"/>
                  <a:gd name="T9" fmla="*/ 27 h 29"/>
                  <a:gd name="T10" fmla="*/ 31 w 35"/>
                  <a:gd name="T11" fmla="*/ 26 h 29"/>
                  <a:gd name="T12" fmla="*/ 33 w 35"/>
                  <a:gd name="T13" fmla="*/ 25 h 29"/>
                  <a:gd name="T14" fmla="*/ 33 w 35"/>
                  <a:gd name="T15" fmla="*/ 23 h 29"/>
                  <a:gd name="T16" fmla="*/ 35 w 35"/>
                  <a:gd name="T17" fmla="*/ 22 h 29"/>
                  <a:gd name="T18" fmla="*/ 34 w 35"/>
                  <a:gd name="T19" fmla="*/ 19 h 29"/>
                  <a:gd name="T20" fmla="*/ 33 w 35"/>
                  <a:gd name="T21" fmla="*/ 16 h 29"/>
                  <a:gd name="T22" fmla="*/ 33 w 35"/>
                  <a:gd name="T23" fmla="*/ 12 h 29"/>
                  <a:gd name="T24" fmla="*/ 32 w 35"/>
                  <a:gd name="T25" fmla="*/ 8 h 29"/>
                  <a:gd name="T26" fmla="*/ 26 w 35"/>
                  <a:gd name="T27" fmla="*/ 2 h 29"/>
                  <a:gd name="T28" fmla="*/ 24 w 35"/>
                  <a:gd name="T29" fmla="*/ 3 h 29"/>
                  <a:gd name="T30" fmla="*/ 22 w 35"/>
                  <a:gd name="T31" fmla="*/ 3 h 29"/>
                  <a:gd name="T32" fmla="*/ 19 w 35"/>
                  <a:gd name="T33" fmla="*/ 3 h 29"/>
                  <a:gd name="T34" fmla="*/ 18 w 35"/>
                  <a:gd name="T35" fmla="*/ 3 h 29"/>
                  <a:gd name="T36" fmla="*/ 15 w 35"/>
                  <a:gd name="T37" fmla="*/ 2 h 29"/>
                  <a:gd name="T38" fmla="*/ 10 w 35"/>
                  <a:gd name="T39" fmla="*/ 1 h 29"/>
                  <a:gd name="T40" fmla="*/ 5 w 35"/>
                  <a:gd name="T41" fmla="*/ 1 h 29"/>
                  <a:gd name="T42" fmla="*/ 5 w 35"/>
                  <a:gd name="T43" fmla="*/ 4 h 29"/>
                  <a:gd name="T44" fmla="*/ 3 w 35"/>
                  <a:gd name="T45" fmla="*/ 6 h 29"/>
                  <a:gd name="T46" fmla="*/ 0 w 35"/>
                  <a:gd name="T47" fmla="*/ 8 h 29"/>
                  <a:gd name="T48" fmla="*/ 3 w 35"/>
                  <a:gd name="T49" fmla="*/ 13 h 29"/>
                  <a:gd name="T50" fmla="*/ 8 w 35"/>
                  <a:gd name="T51" fmla="*/ 19 h 29"/>
                  <a:gd name="T52" fmla="*/ 10 w 35"/>
                  <a:gd name="T53" fmla="*/ 16 h 29"/>
                  <a:gd name="T54" fmla="*/ 10 w 35"/>
                  <a:gd name="T55" fmla="*/ 1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29">
                    <a:moveTo>
                      <a:pt x="10" y="16"/>
                    </a:moveTo>
                    <a:cubicBezTo>
                      <a:pt x="14" y="14"/>
                      <a:pt x="18" y="12"/>
                      <a:pt x="20" y="17"/>
                    </a:cubicBezTo>
                    <a:cubicBezTo>
                      <a:pt x="22" y="19"/>
                      <a:pt x="21" y="20"/>
                      <a:pt x="21" y="23"/>
                    </a:cubicBezTo>
                    <a:cubicBezTo>
                      <a:pt x="22" y="24"/>
                      <a:pt x="24" y="21"/>
                      <a:pt x="25" y="21"/>
                    </a:cubicBezTo>
                    <a:cubicBezTo>
                      <a:pt x="27" y="20"/>
                      <a:pt x="27" y="29"/>
                      <a:pt x="29" y="27"/>
                    </a:cubicBezTo>
                    <a:cubicBezTo>
                      <a:pt x="30" y="27"/>
                      <a:pt x="30" y="26"/>
                      <a:pt x="31" y="26"/>
                    </a:cubicBezTo>
                    <a:cubicBezTo>
                      <a:pt x="31" y="25"/>
                      <a:pt x="33" y="26"/>
                      <a:pt x="33" y="25"/>
                    </a:cubicBezTo>
                    <a:cubicBezTo>
                      <a:pt x="34" y="24"/>
                      <a:pt x="33" y="23"/>
                      <a:pt x="33" y="23"/>
                    </a:cubicBezTo>
                    <a:cubicBezTo>
                      <a:pt x="33" y="21"/>
                      <a:pt x="35" y="22"/>
                      <a:pt x="35" y="22"/>
                    </a:cubicBezTo>
                    <a:cubicBezTo>
                      <a:pt x="35" y="21"/>
                      <a:pt x="32" y="20"/>
                      <a:pt x="34" y="19"/>
                    </a:cubicBezTo>
                    <a:cubicBezTo>
                      <a:pt x="35" y="18"/>
                      <a:pt x="35" y="17"/>
                      <a:pt x="33" y="16"/>
                    </a:cubicBezTo>
                    <a:cubicBezTo>
                      <a:pt x="32" y="15"/>
                      <a:pt x="34" y="13"/>
                      <a:pt x="33" y="12"/>
                    </a:cubicBezTo>
                    <a:cubicBezTo>
                      <a:pt x="32" y="11"/>
                      <a:pt x="33" y="10"/>
                      <a:pt x="32" y="8"/>
                    </a:cubicBezTo>
                    <a:cubicBezTo>
                      <a:pt x="31" y="7"/>
                      <a:pt x="29" y="0"/>
                      <a:pt x="26" y="2"/>
                    </a:cubicBezTo>
                    <a:cubicBezTo>
                      <a:pt x="26" y="2"/>
                      <a:pt x="25" y="3"/>
                      <a:pt x="24" y="3"/>
                    </a:cubicBezTo>
                    <a:cubicBezTo>
                      <a:pt x="23" y="3"/>
                      <a:pt x="23" y="3"/>
                      <a:pt x="22" y="3"/>
                    </a:cubicBezTo>
                    <a:cubicBezTo>
                      <a:pt x="21" y="4"/>
                      <a:pt x="20" y="3"/>
                      <a:pt x="19" y="3"/>
                    </a:cubicBezTo>
                    <a:cubicBezTo>
                      <a:pt x="18" y="3"/>
                      <a:pt x="18" y="4"/>
                      <a:pt x="18" y="3"/>
                    </a:cubicBezTo>
                    <a:cubicBezTo>
                      <a:pt x="16" y="2"/>
                      <a:pt x="17" y="2"/>
                      <a:pt x="15" y="2"/>
                    </a:cubicBezTo>
                    <a:cubicBezTo>
                      <a:pt x="12" y="3"/>
                      <a:pt x="12" y="1"/>
                      <a:pt x="10" y="1"/>
                    </a:cubicBezTo>
                    <a:cubicBezTo>
                      <a:pt x="8" y="0"/>
                      <a:pt x="6" y="0"/>
                      <a:pt x="5" y="1"/>
                    </a:cubicBezTo>
                    <a:cubicBezTo>
                      <a:pt x="5" y="2"/>
                      <a:pt x="3" y="3"/>
                      <a:pt x="5" y="4"/>
                    </a:cubicBezTo>
                    <a:cubicBezTo>
                      <a:pt x="6" y="5"/>
                      <a:pt x="5" y="6"/>
                      <a:pt x="3" y="6"/>
                    </a:cubicBezTo>
                    <a:cubicBezTo>
                      <a:pt x="1" y="6"/>
                      <a:pt x="0" y="6"/>
                      <a:pt x="0" y="8"/>
                    </a:cubicBezTo>
                    <a:cubicBezTo>
                      <a:pt x="1" y="10"/>
                      <a:pt x="2" y="11"/>
                      <a:pt x="3" y="13"/>
                    </a:cubicBezTo>
                    <a:cubicBezTo>
                      <a:pt x="5" y="15"/>
                      <a:pt x="6" y="16"/>
                      <a:pt x="8" y="19"/>
                    </a:cubicBezTo>
                    <a:cubicBezTo>
                      <a:pt x="9" y="18"/>
                      <a:pt x="9" y="17"/>
                      <a:pt x="10" y="16"/>
                    </a:cubicBezTo>
                    <a:cubicBezTo>
                      <a:pt x="11" y="16"/>
                      <a:pt x="10" y="17"/>
                      <a:pt x="10" y="1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5" name="Freeform 765"/>
              <p:cNvSpPr>
                <a:spLocks/>
              </p:cNvSpPr>
              <p:nvPr/>
            </p:nvSpPr>
            <p:spPr bwMode="auto">
              <a:xfrm>
                <a:off x="10929493" y="8453303"/>
                <a:ext cx="149682" cy="66896"/>
              </a:xfrm>
              <a:custGeom>
                <a:avLst/>
                <a:gdLst>
                  <a:gd name="T0" fmla="*/ 10 w 16"/>
                  <a:gd name="T1" fmla="*/ 5 h 7"/>
                  <a:gd name="T2" fmla="*/ 14 w 16"/>
                  <a:gd name="T3" fmla="*/ 3 h 7"/>
                  <a:gd name="T4" fmla="*/ 14 w 16"/>
                  <a:gd name="T5" fmla="*/ 0 h 7"/>
                  <a:gd name="T6" fmla="*/ 7 w 16"/>
                  <a:gd name="T7" fmla="*/ 0 h 7"/>
                  <a:gd name="T8" fmla="*/ 4 w 16"/>
                  <a:gd name="T9" fmla="*/ 0 h 7"/>
                  <a:gd name="T10" fmla="*/ 0 w 16"/>
                  <a:gd name="T11" fmla="*/ 1 h 7"/>
                  <a:gd name="T12" fmla="*/ 3 w 16"/>
                  <a:gd name="T13" fmla="*/ 3 h 7"/>
                  <a:gd name="T14" fmla="*/ 7 w 16"/>
                  <a:gd name="T15" fmla="*/ 3 h 7"/>
                  <a:gd name="T16" fmla="*/ 9 w 16"/>
                  <a:gd name="T17" fmla="*/ 7 h 7"/>
                  <a:gd name="T18" fmla="*/ 10 w 16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7">
                    <a:moveTo>
                      <a:pt x="10" y="5"/>
                    </a:moveTo>
                    <a:cubicBezTo>
                      <a:pt x="11" y="5"/>
                      <a:pt x="16" y="5"/>
                      <a:pt x="14" y="3"/>
                    </a:cubicBezTo>
                    <a:cubicBezTo>
                      <a:pt x="12" y="2"/>
                      <a:pt x="14" y="1"/>
                      <a:pt x="14" y="0"/>
                    </a:cubicBezTo>
                    <a:cubicBezTo>
                      <a:pt x="12" y="0"/>
                      <a:pt x="9" y="0"/>
                      <a:pt x="7" y="0"/>
                    </a:cubicBezTo>
                    <a:cubicBezTo>
                      <a:pt x="5" y="0"/>
                      <a:pt x="5" y="1"/>
                      <a:pt x="4" y="0"/>
                    </a:cubicBezTo>
                    <a:cubicBezTo>
                      <a:pt x="2" y="0"/>
                      <a:pt x="2" y="0"/>
                      <a:pt x="0" y="1"/>
                    </a:cubicBezTo>
                    <a:cubicBezTo>
                      <a:pt x="1" y="2"/>
                      <a:pt x="1" y="3"/>
                      <a:pt x="3" y="3"/>
                    </a:cubicBezTo>
                    <a:cubicBezTo>
                      <a:pt x="4" y="3"/>
                      <a:pt x="7" y="3"/>
                      <a:pt x="7" y="3"/>
                    </a:cubicBezTo>
                    <a:cubicBezTo>
                      <a:pt x="5" y="5"/>
                      <a:pt x="7" y="6"/>
                      <a:pt x="9" y="7"/>
                    </a:cubicBezTo>
                    <a:cubicBezTo>
                      <a:pt x="9" y="7"/>
                      <a:pt x="9" y="5"/>
                      <a:pt x="10" y="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6" name="Freeform 766"/>
              <p:cNvSpPr>
                <a:spLocks/>
              </p:cNvSpPr>
              <p:nvPr/>
            </p:nvSpPr>
            <p:spPr bwMode="auto">
              <a:xfrm>
                <a:off x="10919937" y="8389590"/>
                <a:ext cx="140127" cy="38227"/>
              </a:xfrm>
              <a:custGeom>
                <a:avLst/>
                <a:gdLst>
                  <a:gd name="T0" fmla="*/ 4 w 15"/>
                  <a:gd name="T1" fmla="*/ 4 h 4"/>
                  <a:gd name="T2" fmla="*/ 9 w 15"/>
                  <a:gd name="T3" fmla="*/ 3 h 4"/>
                  <a:gd name="T4" fmla="*/ 15 w 15"/>
                  <a:gd name="T5" fmla="*/ 2 h 4"/>
                  <a:gd name="T6" fmla="*/ 8 w 15"/>
                  <a:gd name="T7" fmla="*/ 1 h 4"/>
                  <a:gd name="T8" fmla="*/ 0 w 15"/>
                  <a:gd name="T9" fmla="*/ 4 h 4"/>
                  <a:gd name="T10" fmla="*/ 4 w 15"/>
                  <a:gd name="T11" fmla="*/ 4 h 4"/>
                  <a:gd name="T12" fmla="*/ 4 w 15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4">
                    <a:moveTo>
                      <a:pt x="4" y="4"/>
                    </a:moveTo>
                    <a:cubicBezTo>
                      <a:pt x="6" y="3"/>
                      <a:pt x="7" y="2"/>
                      <a:pt x="9" y="3"/>
                    </a:cubicBezTo>
                    <a:cubicBezTo>
                      <a:pt x="10" y="3"/>
                      <a:pt x="14" y="4"/>
                      <a:pt x="15" y="2"/>
                    </a:cubicBezTo>
                    <a:cubicBezTo>
                      <a:pt x="15" y="3"/>
                      <a:pt x="9" y="0"/>
                      <a:pt x="8" y="1"/>
                    </a:cubicBezTo>
                    <a:cubicBezTo>
                      <a:pt x="5" y="2"/>
                      <a:pt x="1" y="0"/>
                      <a:pt x="0" y="4"/>
                    </a:cubicBezTo>
                    <a:cubicBezTo>
                      <a:pt x="2" y="4"/>
                      <a:pt x="3" y="4"/>
                      <a:pt x="4" y="4"/>
                    </a:cubicBezTo>
                    <a:cubicBezTo>
                      <a:pt x="5" y="4"/>
                      <a:pt x="4" y="4"/>
                      <a:pt x="4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7" name="Freeform 767"/>
              <p:cNvSpPr>
                <a:spLocks/>
              </p:cNvSpPr>
              <p:nvPr/>
            </p:nvSpPr>
            <p:spPr bwMode="auto">
              <a:xfrm>
                <a:off x="10900829" y="7733369"/>
                <a:ext cx="560509" cy="637107"/>
              </a:xfrm>
              <a:custGeom>
                <a:avLst/>
                <a:gdLst>
                  <a:gd name="T0" fmla="*/ 5 w 60"/>
                  <a:gd name="T1" fmla="*/ 57 h 68"/>
                  <a:gd name="T2" fmla="*/ 15 w 60"/>
                  <a:gd name="T3" fmla="*/ 57 h 68"/>
                  <a:gd name="T4" fmla="*/ 18 w 60"/>
                  <a:gd name="T5" fmla="*/ 59 h 68"/>
                  <a:gd name="T6" fmla="*/ 21 w 60"/>
                  <a:gd name="T7" fmla="*/ 63 h 68"/>
                  <a:gd name="T8" fmla="*/ 27 w 60"/>
                  <a:gd name="T9" fmla="*/ 64 h 68"/>
                  <a:gd name="T10" fmla="*/ 32 w 60"/>
                  <a:gd name="T11" fmla="*/ 64 h 68"/>
                  <a:gd name="T12" fmla="*/ 35 w 60"/>
                  <a:gd name="T13" fmla="*/ 62 h 68"/>
                  <a:gd name="T14" fmla="*/ 39 w 60"/>
                  <a:gd name="T15" fmla="*/ 62 h 68"/>
                  <a:gd name="T16" fmla="*/ 44 w 60"/>
                  <a:gd name="T17" fmla="*/ 61 h 68"/>
                  <a:gd name="T18" fmla="*/ 53 w 60"/>
                  <a:gd name="T19" fmla="*/ 61 h 68"/>
                  <a:gd name="T20" fmla="*/ 58 w 60"/>
                  <a:gd name="T21" fmla="*/ 61 h 68"/>
                  <a:gd name="T22" fmla="*/ 58 w 60"/>
                  <a:gd name="T23" fmla="*/ 54 h 68"/>
                  <a:gd name="T24" fmla="*/ 56 w 60"/>
                  <a:gd name="T25" fmla="*/ 38 h 68"/>
                  <a:gd name="T26" fmla="*/ 52 w 60"/>
                  <a:gd name="T27" fmla="*/ 12 h 68"/>
                  <a:gd name="T28" fmla="*/ 60 w 60"/>
                  <a:gd name="T29" fmla="*/ 12 h 68"/>
                  <a:gd name="T30" fmla="*/ 43 w 60"/>
                  <a:gd name="T31" fmla="*/ 0 h 68"/>
                  <a:gd name="T32" fmla="*/ 42 w 60"/>
                  <a:gd name="T33" fmla="*/ 7 h 68"/>
                  <a:gd name="T34" fmla="*/ 37 w 60"/>
                  <a:gd name="T35" fmla="*/ 7 h 68"/>
                  <a:gd name="T36" fmla="*/ 29 w 60"/>
                  <a:gd name="T37" fmla="*/ 7 h 68"/>
                  <a:gd name="T38" fmla="*/ 26 w 60"/>
                  <a:gd name="T39" fmla="*/ 7 h 68"/>
                  <a:gd name="T40" fmla="*/ 26 w 60"/>
                  <a:gd name="T41" fmla="*/ 12 h 68"/>
                  <a:gd name="T42" fmla="*/ 26 w 60"/>
                  <a:gd name="T43" fmla="*/ 19 h 68"/>
                  <a:gd name="T44" fmla="*/ 20 w 60"/>
                  <a:gd name="T45" fmla="*/ 25 h 68"/>
                  <a:gd name="T46" fmla="*/ 20 w 60"/>
                  <a:gd name="T47" fmla="*/ 32 h 68"/>
                  <a:gd name="T48" fmla="*/ 16 w 60"/>
                  <a:gd name="T49" fmla="*/ 32 h 68"/>
                  <a:gd name="T50" fmla="*/ 3 w 60"/>
                  <a:gd name="T51" fmla="*/ 32 h 68"/>
                  <a:gd name="T52" fmla="*/ 1 w 60"/>
                  <a:gd name="T53" fmla="*/ 33 h 68"/>
                  <a:gd name="T54" fmla="*/ 4 w 60"/>
                  <a:gd name="T55" fmla="*/ 36 h 68"/>
                  <a:gd name="T56" fmla="*/ 3 w 60"/>
                  <a:gd name="T57" fmla="*/ 41 h 68"/>
                  <a:gd name="T58" fmla="*/ 6 w 60"/>
                  <a:gd name="T59" fmla="*/ 48 h 68"/>
                  <a:gd name="T60" fmla="*/ 3 w 60"/>
                  <a:gd name="T61" fmla="*/ 58 h 68"/>
                  <a:gd name="T62" fmla="*/ 5 w 60"/>
                  <a:gd name="T63" fmla="*/ 5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0" h="68">
                    <a:moveTo>
                      <a:pt x="5" y="57"/>
                    </a:moveTo>
                    <a:cubicBezTo>
                      <a:pt x="7" y="57"/>
                      <a:pt x="13" y="55"/>
                      <a:pt x="15" y="57"/>
                    </a:cubicBezTo>
                    <a:cubicBezTo>
                      <a:pt x="16" y="58"/>
                      <a:pt x="17" y="58"/>
                      <a:pt x="18" y="59"/>
                    </a:cubicBezTo>
                    <a:cubicBezTo>
                      <a:pt x="19" y="61"/>
                      <a:pt x="20" y="62"/>
                      <a:pt x="21" y="63"/>
                    </a:cubicBezTo>
                    <a:cubicBezTo>
                      <a:pt x="22" y="64"/>
                      <a:pt x="26" y="68"/>
                      <a:pt x="27" y="64"/>
                    </a:cubicBezTo>
                    <a:cubicBezTo>
                      <a:pt x="28" y="58"/>
                      <a:pt x="30" y="65"/>
                      <a:pt x="32" y="64"/>
                    </a:cubicBezTo>
                    <a:cubicBezTo>
                      <a:pt x="33" y="62"/>
                      <a:pt x="33" y="62"/>
                      <a:pt x="35" y="62"/>
                    </a:cubicBezTo>
                    <a:cubicBezTo>
                      <a:pt x="37" y="62"/>
                      <a:pt x="38" y="62"/>
                      <a:pt x="39" y="62"/>
                    </a:cubicBezTo>
                    <a:cubicBezTo>
                      <a:pt x="41" y="61"/>
                      <a:pt x="43" y="61"/>
                      <a:pt x="44" y="61"/>
                    </a:cubicBezTo>
                    <a:cubicBezTo>
                      <a:pt x="47" y="61"/>
                      <a:pt x="50" y="61"/>
                      <a:pt x="53" y="61"/>
                    </a:cubicBezTo>
                    <a:cubicBezTo>
                      <a:pt x="54" y="61"/>
                      <a:pt x="57" y="62"/>
                      <a:pt x="58" y="61"/>
                    </a:cubicBezTo>
                    <a:cubicBezTo>
                      <a:pt x="59" y="61"/>
                      <a:pt x="58" y="55"/>
                      <a:pt x="58" y="54"/>
                    </a:cubicBezTo>
                    <a:cubicBezTo>
                      <a:pt x="57" y="48"/>
                      <a:pt x="56" y="43"/>
                      <a:pt x="56" y="38"/>
                    </a:cubicBezTo>
                    <a:cubicBezTo>
                      <a:pt x="55" y="29"/>
                      <a:pt x="53" y="21"/>
                      <a:pt x="52" y="12"/>
                    </a:cubicBezTo>
                    <a:cubicBezTo>
                      <a:pt x="55" y="12"/>
                      <a:pt x="58" y="12"/>
                      <a:pt x="60" y="12"/>
                    </a:cubicBezTo>
                    <a:cubicBezTo>
                      <a:pt x="54" y="8"/>
                      <a:pt x="48" y="4"/>
                      <a:pt x="43" y="0"/>
                    </a:cubicBezTo>
                    <a:cubicBezTo>
                      <a:pt x="43" y="1"/>
                      <a:pt x="43" y="7"/>
                      <a:pt x="42" y="7"/>
                    </a:cubicBezTo>
                    <a:cubicBezTo>
                      <a:pt x="41" y="7"/>
                      <a:pt x="39" y="7"/>
                      <a:pt x="37" y="7"/>
                    </a:cubicBezTo>
                    <a:cubicBezTo>
                      <a:pt x="35" y="7"/>
                      <a:pt x="32" y="7"/>
                      <a:pt x="29" y="7"/>
                    </a:cubicBezTo>
                    <a:cubicBezTo>
                      <a:pt x="29" y="7"/>
                      <a:pt x="26" y="7"/>
                      <a:pt x="26" y="7"/>
                    </a:cubicBezTo>
                    <a:cubicBezTo>
                      <a:pt x="25" y="8"/>
                      <a:pt x="26" y="11"/>
                      <a:pt x="26" y="12"/>
                    </a:cubicBezTo>
                    <a:cubicBezTo>
                      <a:pt x="26" y="14"/>
                      <a:pt x="26" y="17"/>
                      <a:pt x="26" y="19"/>
                    </a:cubicBezTo>
                    <a:cubicBezTo>
                      <a:pt x="26" y="22"/>
                      <a:pt x="20" y="21"/>
                      <a:pt x="20" y="25"/>
                    </a:cubicBezTo>
                    <a:cubicBezTo>
                      <a:pt x="20" y="26"/>
                      <a:pt x="21" y="31"/>
                      <a:pt x="20" y="32"/>
                    </a:cubicBezTo>
                    <a:cubicBezTo>
                      <a:pt x="20" y="32"/>
                      <a:pt x="17" y="32"/>
                      <a:pt x="16" y="32"/>
                    </a:cubicBezTo>
                    <a:cubicBezTo>
                      <a:pt x="12" y="32"/>
                      <a:pt x="7" y="32"/>
                      <a:pt x="3" y="32"/>
                    </a:cubicBezTo>
                    <a:cubicBezTo>
                      <a:pt x="2" y="32"/>
                      <a:pt x="0" y="31"/>
                      <a:pt x="1" y="33"/>
                    </a:cubicBezTo>
                    <a:cubicBezTo>
                      <a:pt x="2" y="34"/>
                      <a:pt x="3" y="35"/>
                      <a:pt x="4" y="36"/>
                    </a:cubicBezTo>
                    <a:cubicBezTo>
                      <a:pt x="5" y="38"/>
                      <a:pt x="4" y="40"/>
                      <a:pt x="3" y="41"/>
                    </a:cubicBezTo>
                    <a:cubicBezTo>
                      <a:pt x="3" y="44"/>
                      <a:pt x="6" y="45"/>
                      <a:pt x="6" y="48"/>
                    </a:cubicBezTo>
                    <a:cubicBezTo>
                      <a:pt x="7" y="51"/>
                      <a:pt x="4" y="55"/>
                      <a:pt x="3" y="58"/>
                    </a:cubicBezTo>
                    <a:cubicBezTo>
                      <a:pt x="4" y="58"/>
                      <a:pt x="4" y="57"/>
                      <a:pt x="5" y="5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8" name="Freeform 768"/>
              <p:cNvSpPr>
                <a:spLocks/>
              </p:cNvSpPr>
              <p:nvPr/>
            </p:nvSpPr>
            <p:spPr bwMode="auto">
              <a:xfrm>
                <a:off x="10900829" y="8258982"/>
                <a:ext cx="270700" cy="213435"/>
              </a:xfrm>
              <a:custGeom>
                <a:avLst/>
                <a:gdLst>
                  <a:gd name="T0" fmla="*/ 8 w 29"/>
                  <a:gd name="T1" fmla="*/ 22 h 23"/>
                  <a:gd name="T2" fmla="*/ 10 w 29"/>
                  <a:gd name="T3" fmla="*/ 21 h 23"/>
                  <a:gd name="T4" fmla="*/ 15 w 29"/>
                  <a:gd name="T5" fmla="*/ 21 h 23"/>
                  <a:gd name="T6" fmla="*/ 23 w 29"/>
                  <a:gd name="T7" fmla="*/ 21 h 23"/>
                  <a:gd name="T8" fmla="*/ 27 w 29"/>
                  <a:gd name="T9" fmla="*/ 22 h 23"/>
                  <a:gd name="T10" fmla="*/ 29 w 29"/>
                  <a:gd name="T11" fmla="*/ 19 h 23"/>
                  <a:gd name="T12" fmla="*/ 25 w 29"/>
                  <a:gd name="T13" fmla="*/ 14 h 23"/>
                  <a:gd name="T14" fmla="*/ 25 w 29"/>
                  <a:gd name="T15" fmla="*/ 10 h 23"/>
                  <a:gd name="T16" fmla="*/ 19 w 29"/>
                  <a:gd name="T17" fmla="*/ 4 h 23"/>
                  <a:gd name="T18" fmla="*/ 9 w 29"/>
                  <a:gd name="T19" fmla="*/ 1 h 23"/>
                  <a:gd name="T20" fmla="*/ 5 w 29"/>
                  <a:gd name="T21" fmla="*/ 1 h 23"/>
                  <a:gd name="T22" fmla="*/ 2 w 29"/>
                  <a:gd name="T23" fmla="*/ 6 h 23"/>
                  <a:gd name="T24" fmla="*/ 1 w 29"/>
                  <a:gd name="T25" fmla="*/ 10 h 23"/>
                  <a:gd name="T26" fmla="*/ 2 w 29"/>
                  <a:gd name="T27" fmla="*/ 12 h 23"/>
                  <a:gd name="T28" fmla="*/ 2 w 29"/>
                  <a:gd name="T29" fmla="*/ 14 h 23"/>
                  <a:gd name="T30" fmla="*/ 4 w 29"/>
                  <a:gd name="T31" fmla="*/ 15 h 23"/>
                  <a:gd name="T32" fmla="*/ 9 w 29"/>
                  <a:gd name="T33" fmla="*/ 15 h 23"/>
                  <a:gd name="T34" fmla="*/ 10 w 29"/>
                  <a:gd name="T35" fmla="*/ 14 h 23"/>
                  <a:gd name="T36" fmla="*/ 17 w 29"/>
                  <a:gd name="T37" fmla="*/ 16 h 23"/>
                  <a:gd name="T38" fmla="*/ 11 w 29"/>
                  <a:gd name="T39" fmla="*/ 17 h 23"/>
                  <a:gd name="T40" fmla="*/ 6 w 29"/>
                  <a:gd name="T41" fmla="*/ 18 h 23"/>
                  <a:gd name="T42" fmla="*/ 3 w 29"/>
                  <a:gd name="T43" fmla="*/ 21 h 23"/>
                  <a:gd name="T44" fmla="*/ 5 w 29"/>
                  <a:gd name="T45" fmla="*/ 21 h 23"/>
                  <a:gd name="T46" fmla="*/ 8 w 29"/>
                  <a:gd name="T4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9" h="23">
                    <a:moveTo>
                      <a:pt x="8" y="22"/>
                    </a:moveTo>
                    <a:cubicBezTo>
                      <a:pt x="9" y="22"/>
                      <a:pt x="9" y="21"/>
                      <a:pt x="10" y="21"/>
                    </a:cubicBezTo>
                    <a:cubicBezTo>
                      <a:pt x="12" y="21"/>
                      <a:pt x="13" y="21"/>
                      <a:pt x="15" y="21"/>
                    </a:cubicBezTo>
                    <a:cubicBezTo>
                      <a:pt x="17" y="21"/>
                      <a:pt x="20" y="20"/>
                      <a:pt x="23" y="21"/>
                    </a:cubicBezTo>
                    <a:cubicBezTo>
                      <a:pt x="24" y="22"/>
                      <a:pt x="25" y="23"/>
                      <a:pt x="27" y="22"/>
                    </a:cubicBezTo>
                    <a:cubicBezTo>
                      <a:pt x="29" y="22"/>
                      <a:pt x="29" y="21"/>
                      <a:pt x="29" y="19"/>
                    </a:cubicBezTo>
                    <a:cubicBezTo>
                      <a:pt x="29" y="17"/>
                      <a:pt x="25" y="16"/>
                      <a:pt x="25" y="14"/>
                    </a:cubicBezTo>
                    <a:cubicBezTo>
                      <a:pt x="25" y="14"/>
                      <a:pt x="25" y="10"/>
                      <a:pt x="25" y="10"/>
                    </a:cubicBezTo>
                    <a:cubicBezTo>
                      <a:pt x="24" y="10"/>
                      <a:pt x="20" y="5"/>
                      <a:pt x="19" y="4"/>
                    </a:cubicBezTo>
                    <a:cubicBezTo>
                      <a:pt x="16" y="1"/>
                      <a:pt x="13" y="0"/>
                      <a:pt x="9" y="1"/>
                    </a:cubicBezTo>
                    <a:cubicBezTo>
                      <a:pt x="8" y="1"/>
                      <a:pt x="5" y="0"/>
                      <a:pt x="5" y="1"/>
                    </a:cubicBezTo>
                    <a:cubicBezTo>
                      <a:pt x="4" y="2"/>
                      <a:pt x="2" y="4"/>
                      <a:pt x="2" y="6"/>
                    </a:cubicBezTo>
                    <a:cubicBezTo>
                      <a:pt x="3" y="8"/>
                      <a:pt x="3" y="9"/>
                      <a:pt x="1" y="10"/>
                    </a:cubicBezTo>
                    <a:cubicBezTo>
                      <a:pt x="0" y="10"/>
                      <a:pt x="3" y="12"/>
                      <a:pt x="2" y="12"/>
                    </a:cubicBezTo>
                    <a:cubicBezTo>
                      <a:pt x="4" y="13"/>
                      <a:pt x="2" y="13"/>
                      <a:pt x="2" y="14"/>
                    </a:cubicBezTo>
                    <a:cubicBezTo>
                      <a:pt x="2" y="14"/>
                      <a:pt x="3" y="15"/>
                      <a:pt x="4" y="15"/>
                    </a:cubicBezTo>
                    <a:cubicBezTo>
                      <a:pt x="4" y="16"/>
                      <a:pt x="8" y="15"/>
                      <a:pt x="9" y="15"/>
                    </a:cubicBezTo>
                    <a:cubicBezTo>
                      <a:pt x="10" y="15"/>
                      <a:pt x="10" y="14"/>
                      <a:pt x="10" y="14"/>
                    </a:cubicBezTo>
                    <a:cubicBezTo>
                      <a:pt x="11" y="14"/>
                      <a:pt x="17" y="17"/>
                      <a:pt x="17" y="16"/>
                    </a:cubicBezTo>
                    <a:cubicBezTo>
                      <a:pt x="16" y="18"/>
                      <a:pt x="12" y="17"/>
                      <a:pt x="11" y="17"/>
                    </a:cubicBezTo>
                    <a:cubicBezTo>
                      <a:pt x="9" y="16"/>
                      <a:pt x="8" y="18"/>
                      <a:pt x="6" y="18"/>
                    </a:cubicBezTo>
                    <a:cubicBezTo>
                      <a:pt x="3" y="18"/>
                      <a:pt x="1" y="18"/>
                      <a:pt x="3" y="21"/>
                    </a:cubicBezTo>
                    <a:cubicBezTo>
                      <a:pt x="3" y="22"/>
                      <a:pt x="4" y="21"/>
                      <a:pt x="5" y="21"/>
                    </a:cubicBezTo>
                    <a:cubicBezTo>
                      <a:pt x="6" y="21"/>
                      <a:pt x="7" y="22"/>
                      <a:pt x="8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09" name="Freeform 769"/>
              <p:cNvSpPr>
                <a:spLocks/>
              </p:cNvSpPr>
              <p:nvPr/>
            </p:nvSpPr>
            <p:spPr bwMode="auto">
              <a:xfrm>
                <a:off x="11136499" y="7838490"/>
                <a:ext cx="783439" cy="729492"/>
              </a:xfrm>
              <a:custGeom>
                <a:avLst/>
                <a:gdLst>
                  <a:gd name="T0" fmla="*/ 27 w 84"/>
                  <a:gd name="T1" fmla="*/ 1 h 78"/>
                  <a:gd name="T2" fmla="*/ 33 w 84"/>
                  <a:gd name="T3" fmla="*/ 45 h 78"/>
                  <a:gd name="T4" fmla="*/ 32 w 84"/>
                  <a:gd name="T5" fmla="*/ 50 h 78"/>
                  <a:gd name="T6" fmla="*/ 19 w 84"/>
                  <a:gd name="T7" fmla="*/ 50 h 78"/>
                  <a:gd name="T8" fmla="*/ 15 w 84"/>
                  <a:gd name="T9" fmla="*/ 50 h 78"/>
                  <a:gd name="T10" fmla="*/ 12 w 84"/>
                  <a:gd name="T11" fmla="*/ 51 h 78"/>
                  <a:gd name="T12" fmla="*/ 8 w 84"/>
                  <a:gd name="T13" fmla="*/ 51 h 78"/>
                  <a:gd name="T14" fmla="*/ 6 w 84"/>
                  <a:gd name="T15" fmla="*/ 52 h 78"/>
                  <a:gd name="T16" fmla="*/ 3 w 84"/>
                  <a:gd name="T17" fmla="*/ 50 h 78"/>
                  <a:gd name="T18" fmla="*/ 0 w 84"/>
                  <a:gd name="T19" fmla="*/ 55 h 78"/>
                  <a:gd name="T20" fmla="*/ 0 w 84"/>
                  <a:gd name="T21" fmla="*/ 59 h 78"/>
                  <a:gd name="T22" fmla="*/ 3 w 84"/>
                  <a:gd name="T23" fmla="*/ 63 h 78"/>
                  <a:gd name="T24" fmla="*/ 4 w 84"/>
                  <a:gd name="T25" fmla="*/ 67 h 78"/>
                  <a:gd name="T26" fmla="*/ 7 w 84"/>
                  <a:gd name="T27" fmla="*/ 68 h 78"/>
                  <a:gd name="T28" fmla="*/ 11 w 84"/>
                  <a:gd name="T29" fmla="*/ 68 h 78"/>
                  <a:gd name="T30" fmla="*/ 15 w 84"/>
                  <a:gd name="T31" fmla="*/ 66 h 78"/>
                  <a:gd name="T32" fmla="*/ 20 w 84"/>
                  <a:gd name="T33" fmla="*/ 75 h 78"/>
                  <a:gd name="T34" fmla="*/ 20 w 84"/>
                  <a:gd name="T35" fmla="*/ 77 h 78"/>
                  <a:gd name="T36" fmla="*/ 23 w 84"/>
                  <a:gd name="T37" fmla="*/ 77 h 78"/>
                  <a:gd name="T38" fmla="*/ 27 w 84"/>
                  <a:gd name="T39" fmla="*/ 77 h 78"/>
                  <a:gd name="T40" fmla="*/ 30 w 84"/>
                  <a:gd name="T41" fmla="*/ 77 h 78"/>
                  <a:gd name="T42" fmla="*/ 35 w 84"/>
                  <a:gd name="T43" fmla="*/ 71 h 78"/>
                  <a:gd name="T44" fmla="*/ 35 w 84"/>
                  <a:gd name="T45" fmla="*/ 69 h 78"/>
                  <a:gd name="T46" fmla="*/ 39 w 84"/>
                  <a:gd name="T47" fmla="*/ 67 h 78"/>
                  <a:gd name="T48" fmla="*/ 40 w 84"/>
                  <a:gd name="T49" fmla="*/ 63 h 78"/>
                  <a:gd name="T50" fmla="*/ 42 w 84"/>
                  <a:gd name="T51" fmla="*/ 62 h 78"/>
                  <a:gd name="T52" fmla="*/ 49 w 84"/>
                  <a:gd name="T53" fmla="*/ 57 h 78"/>
                  <a:gd name="T54" fmla="*/ 51 w 84"/>
                  <a:gd name="T55" fmla="*/ 57 h 78"/>
                  <a:gd name="T56" fmla="*/ 52 w 84"/>
                  <a:gd name="T57" fmla="*/ 56 h 78"/>
                  <a:gd name="T58" fmla="*/ 55 w 84"/>
                  <a:gd name="T59" fmla="*/ 54 h 78"/>
                  <a:gd name="T60" fmla="*/ 65 w 84"/>
                  <a:gd name="T61" fmla="*/ 53 h 78"/>
                  <a:gd name="T62" fmla="*/ 70 w 84"/>
                  <a:gd name="T63" fmla="*/ 52 h 78"/>
                  <a:gd name="T64" fmla="*/ 78 w 84"/>
                  <a:gd name="T65" fmla="*/ 51 h 78"/>
                  <a:gd name="T66" fmla="*/ 82 w 84"/>
                  <a:gd name="T67" fmla="*/ 31 h 78"/>
                  <a:gd name="T68" fmla="*/ 77 w 84"/>
                  <a:gd name="T69" fmla="*/ 32 h 78"/>
                  <a:gd name="T70" fmla="*/ 77 w 84"/>
                  <a:gd name="T71" fmla="*/ 28 h 78"/>
                  <a:gd name="T72" fmla="*/ 70 w 84"/>
                  <a:gd name="T73" fmla="*/ 26 h 78"/>
                  <a:gd name="T74" fmla="*/ 66 w 84"/>
                  <a:gd name="T75" fmla="*/ 22 h 78"/>
                  <a:gd name="T76" fmla="*/ 63 w 84"/>
                  <a:gd name="T77" fmla="*/ 20 h 78"/>
                  <a:gd name="T78" fmla="*/ 56 w 84"/>
                  <a:gd name="T79" fmla="*/ 14 h 78"/>
                  <a:gd name="T80" fmla="*/ 39 w 84"/>
                  <a:gd name="T81" fmla="*/ 3 h 78"/>
                  <a:gd name="T82" fmla="*/ 35 w 84"/>
                  <a:gd name="T83" fmla="*/ 1 h 78"/>
                  <a:gd name="T84" fmla="*/ 27 w 84"/>
                  <a:gd name="T85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84" h="78">
                    <a:moveTo>
                      <a:pt x="27" y="1"/>
                    </a:moveTo>
                    <a:cubicBezTo>
                      <a:pt x="29" y="16"/>
                      <a:pt x="31" y="31"/>
                      <a:pt x="33" y="45"/>
                    </a:cubicBezTo>
                    <a:cubicBezTo>
                      <a:pt x="33" y="47"/>
                      <a:pt x="35" y="50"/>
                      <a:pt x="32" y="50"/>
                    </a:cubicBezTo>
                    <a:cubicBezTo>
                      <a:pt x="28" y="50"/>
                      <a:pt x="23" y="50"/>
                      <a:pt x="19" y="50"/>
                    </a:cubicBezTo>
                    <a:cubicBezTo>
                      <a:pt x="17" y="50"/>
                      <a:pt x="16" y="50"/>
                      <a:pt x="15" y="50"/>
                    </a:cubicBezTo>
                    <a:cubicBezTo>
                      <a:pt x="14" y="50"/>
                      <a:pt x="13" y="51"/>
                      <a:pt x="12" y="51"/>
                    </a:cubicBezTo>
                    <a:cubicBezTo>
                      <a:pt x="11" y="52"/>
                      <a:pt x="10" y="51"/>
                      <a:pt x="8" y="51"/>
                    </a:cubicBezTo>
                    <a:cubicBezTo>
                      <a:pt x="7" y="51"/>
                      <a:pt x="7" y="53"/>
                      <a:pt x="6" y="52"/>
                    </a:cubicBezTo>
                    <a:cubicBezTo>
                      <a:pt x="5" y="52"/>
                      <a:pt x="4" y="50"/>
                      <a:pt x="3" y="50"/>
                    </a:cubicBezTo>
                    <a:cubicBezTo>
                      <a:pt x="2" y="50"/>
                      <a:pt x="2" y="56"/>
                      <a:pt x="0" y="55"/>
                    </a:cubicBezTo>
                    <a:cubicBezTo>
                      <a:pt x="0" y="56"/>
                      <a:pt x="0" y="58"/>
                      <a:pt x="0" y="59"/>
                    </a:cubicBezTo>
                    <a:cubicBezTo>
                      <a:pt x="0" y="61"/>
                      <a:pt x="2" y="61"/>
                      <a:pt x="3" y="63"/>
                    </a:cubicBezTo>
                    <a:cubicBezTo>
                      <a:pt x="4" y="64"/>
                      <a:pt x="3" y="66"/>
                      <a:pt x="4" y="67"/>
                    </a:cubicBezTo>
                    <a:cubicBezTo>
                      <a:pt x="5" y="69"/>
                      <a:pt x="6" y="67"/>
                      <a:pt x="7" y="68"/>
                    </a:cubicBezTo>
                    <a:cubicBezTo>
                      <a:pt x="7" y="69"/>
                      <a:pt x="10" y="68"/>
                      <a:pt x="11" y="68"/>
                    </a:cubicBezTo>
                    <a:cubicBezTo>
                      <a:pt x="12" y="68"/>
                      <a:pt x="14" y="66"/>
                      <a:pt x="15" y="66"/>
                    </a:cubicBezTo>
                    <a:cubicBezTo>
                      <a:pt x="17" y="68"/>
                      <a:pt x="18" y="73"/>
                      <a:pt x="20" y="75"/>
                    </a:cubicBezTo>
                    <a:cubicBezTo>
                      <a:pt x="20" y="75"/>
                      <a:pt x="19" y="77"/>
                      <a:pt x="20" y="77"/>
                    </a:cubicBezTo>
                    <a:cubicBezTo>
                      <a:pt x="21" y="78"/>
                      <a:pt x="22" y="76"/>
                      <a:pt x="23" y="77"/>
                    </a:cubicBezTo>
                    <a:cubicBezTo>
                      <a:pt x="24" y="78"/>
                      <a:pt x="26" y="78"/>
                      <a:pt x="27" y="77"/>
                    </a:cubicBezTo>
                    <a:cubicBezTo>
                      <a:pt x="29" y="75"/>
                      <a:pt x="29" y="77"/>
                      <a:pt x="30" y="77"/>
                    </a:cubicBezTo>
                    <a:cubicBezTo>
                      <a:pt x="33" y="77"/>
                      <a:pt x="35" y="73"/>
                      <a:pt x="35" y="71"/>
                    </a:cubicBezTo>
                    <a:cubicBezTo>
                      <a:pt x="35" y="70"/>
                      <a:pt x="33" y="70"/>
                      <a:pt x="35" y="69"/>
                    </a:cubicBezTo>
                    <a:cubicBezTo>
                      <a:pt x="36" y="68"/>
                      <a:pt x="38" y="69"/>
                      <a:pt x="39" y="67"/>
                    </a:cubicBezTo>
                    <a:cubicBezTo>
                      <a:pt x="39" y="66"/>
                      <a:pt x="40" y="64"/>
                      <a:pt x="40" y="63"/>
                    </a:cubicBezTo>
                    <a:cubicBezTo>
                      <a:pt x="41" y="61"/>
                      <a:pt x="41" y="60"/>
                      <a:pt x="42" y="62"/>
                    </a:cubicBezTo>
                    <a:cubicBezTo>
                      <a:pt x="45" y="64"/>
                      <a:pt x="47" y="56"/>
                      <a:pt x="49" y="57"/>
                    </a:cubicBezTo>
                    <a:cubicBezTo>
                      <a:pt x="50" y="57"/>
                      <a:pt x="50" y="57"/>
                      <a:pt x="51" y="57"/>
                    </a:cubicBezTo>
                    <a:cubicBezTo>
                      <a:pt x="51" y="57"/>
                      <a:pt x="52" y="56"/>
                      <a:pt x="52" y="56"/>
                    </a:cubicBezTo>
                    <a:cubicBezTo>
                      <a:pt x="53" y="55"/>
                      <a:pt x="54" y="55"/>
                      <a:pt x="55" y="54"/>
                    </a:cubicBezTo>
                    <a:cubicBezTo>
                      <a:pt x="58" y="51"/>
                      <a:pt x="61" y="54"/>
                      <a:pt x="65" y="53"/>
                    </a:cubicBezTo>
                    <a:cubicBezTo>
                      <a:pt x="67" y="53"/>
                      <a:pt x="68" y="52"/>
                      <a:pt x="70" y="52"/>
                    </a:cubicBezTo>
                    <a:cubicBezTo>
                      <a:pt x="73" y="52"/>
                      <a:pt x="76" y="52"/>
                      <a:pt x="78" y="51"/>
                    </a:cubicBezTo>
                    <a:cubicBezTo>
                      <a:pt x="84" y="49"/>
                      <a:pt x="82" y="36"/>
                      <a:pt x="82" y="31"/>
                    </a:cubicBezTo>
                    <a:cubicBezTo>
                      <a:pt x="81" y="32"/>
                      <a:pt x="78" y="34"/>
                      <a:pt x="77" y="32"/>
                    </a:cubicBezTo>
                    <a:cubicBezTo>
                      <a:pt x="76" y="31"/>
                      <a:pt x="78" y="29"/>
                      <a:pt x="77" y="28"/>
                    </a:cubicBezTo>
                    <a:cubicBezTo>
                      <a:pt x="76" y="26"/>
                      <a:pt x="72" y="27"/>
                      <a:pt x="70" y="26"/>
                    </a:cubicBezTo>
                    <a:cubicBezTo>
                      <a:pt x="68" y="26"/>
                      <a:pt x="67" y="23"/>
                      <a:pt x="66" y="22"/>
                    </a:cubicBezTo>
                    <a:cubicBezTo>
                      <a:pt x="66" y="21"/>
                      <a:pt x="65" y="20"/>
                      <a:pt x="63" y="20"/>
                    </a:cubicBezTo>
                    <a:cubicBezTo>
                      <a:pt x="61" y="18"/>
                      <a:pt x="58" y="16"/>
                      <a:pt x="56" y="14"/>
                    </a:cubicBezTo>
                    <a:cubicBezTo>
                      <a:pt x="50" y="11"/>
                      <a:pt x="44" y="7"/>
                      <a:pt x="39" y="3"/>
                    </a:cubicBezTo>
                    <a:cubicBezTo>
                      <a:pt x="38" y="3"/>
                      <a:pt x="36" y="1"/>
                      <a:pt x="35" y="1"/>
                    </a:cubicBezTo>
                    <a:cubicBezTo>
                      <a:pt x="33" y="0"/>
                      <a:pt x="30" y="1"/>
                      <a:pt x="27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0" name="Freeform 770"/>
              <p:cNvSpPr>
                <a:spLocks/>
              </p:cNvSpPr>
              <p:nvPr/>
            </p:nvSpPr>
            <p:spPr bwMode="auto">
              <a:xfrm>
                <a:off x="12814845" y="7500821"/>
                <a:ext cx="515923" cy="503317"/>
              </a:xfrm>
              <a:custGeom>
                <a:avLst/>
                <a:gdLst>
                  <a:gd name="T0" fmla="*/ 45 w 55"/>
                  <a:gd name="T1" fmla="*/ 54 h 54"/>
                  <a:gd name="T2" fmla="*/ 48 w 55"/>
                  <a:gd name="T3" fmla="*/ 51 h 54"/>
                  <a:gd name="T4" fmla="*/ 51 w 55"/>
                  <a:gd name="T5" fmla="*/ 48 h 54"/>
                  <a:gd name="T6" fmla="*/ 54 w 55"/>
                  <a:gd name="T7" fmla="*/ 44 h 54"/>
                  <a:gd name="T8" fmla="*/ 55 w 55"/>
                  <a:gd name="T9" fmla="*/ 42 h 54"/>
                  <a:gd name="T10" fmla="*/ 50 w 55"/>
                  <a:gd name="T11" fmla="*/ 36 h 54"/>
                  <a:gd name="T12" fmla="*/ 45 w 55"/>
                  <a:gd name="T13" fmla="*/ 25 h 54"/>
                  <a:gd name="T14" fmla="*/ 40 w 55"/>
                  <a:gd name="T15" fmla="*/ 16 h 54"/>
                  <a:gd name="T16" fmla="*/ 38 w 55"/>
                  <a:gd name="T17" fmla="*/ 8 h 54"/>
                  <a:gd name="T18" fmla="*/ 47 w 55"/>
                  <a:gd name="T19" fmla="*/ 22 h 54"/>
                  <a:gd name="T20" fmla="*/ 49 w 55"/>
                  <a:gd name="T21" fmla="*/ 19 h 54"/>
                  <a:gd name="T22" fmla="*/ 48 w 55"/>
                  <a:gd name="T23" fmla="*/ 14 h 54"/>
                  <a:gd name="T24" fmla="*/ 47 w 55"/>
                  <a:gd name="T25" fmla="*/ 2 h 54"/>
                  <a:gd name="T26" fmla="*/ 38 w 55"/>
                  <a:gd name="T27" fmla="*/ 2 h 54"/>
                  <a:gd name="T28" fmla="*/ 25 w 55"/>
                  <a:gd name="T29" fmla="*/ 3 h 54"/>
                  <a:gd name="T30" fmla="*/ 16 w 55"/>
                  <a:gd name="T31" fmla="*/ 3 h 54"/>
                  <a:gd name="T32" fmla="*/ 4 w 55"/>
                  <a:gd name="T33" fmla="*/ 1 h 54"/>
                  <a:gd name="T34" fmla="*/ 3 w 55"/>
                  <a:gd name="T35" fmla="*/ 0 h 54"/>
                  <a:gd name="T36" fmla="*/ 1 w 55"/>
                  <a:gd name="T37" fmla="*/ 3 h 54"/>
                  <a:gd name="T38" fmla="*/ 2 w 55"/>
                  <a:gd name="T39" fmla="*/ 7 h 54"/>
                  <a:gd name="T40" fmla="*/ 1 w 55"/>
                  <a:gd name="T41" fmla="*/ 11 h 54"/>
                  <a:gd name="T42" fmla="*/ 2 w 55"/>
                  <a:gd name="T43" fmla="*/ 13 h 54"/>
                  <a:gd name="T44" fmla="*/ 2 w 55"/>
                  <a:gd name="T45" fmla="*/ 25 h 54"/>
                  <a:gd name="T46" fmla="*/ 2 w 55"/>
                  <a:gd name="T47" fmla="*/ 52 h 54"/>
                  <a:gd name="T48" fmla="*/ 34 w 55"/>
                  <a:gd name="T49" fmla="*/ 52 h 54"/>
                  <a:gd name="T50" fmla="*/ 40 w 55"/>
                  <a:gd name="T51" fmla="*/ 52 h 54"/>
                  <a:gd name="T52" fmla="*/ 45 w 55"/>
                  <a:gd name="T53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5" h="54">
                    <a:moveTo>
                      <a:pt x="45" y="54"/>
                    </a:moveTo>
                    <a:cubicBezTo>
                      <a:pt x="46" y="54"/>
                      <a:pt x="46" y="51"/>
                      <a:pt x="48" y="51"/>
                    </a:cubicBezTo>
                    <a:cubicBezTo>
                      <a:pt x="51" y="51"/>
                      <a:pt x="49" y="49"/>
                      <a:pt x="51" y="48"/>
                    </a:cubicBezTo>
                    <a:cubicBezTo>
                      <a:pt x="54" y="47"/>
                      <a:pt x="54" y="47"/>
                      <a:pt x="54" y="44"/>
                    </a:cubicBezTo>
                    <a:cubicBezTo>
                      <a:pt x="53" y="42"/>
                      <a:pt x="53" y="42"/>
                      <a:pt x="55" y="42"/>
                    </a:cubicBezTo>
                    <a:cubicBezTo>
                      <a:pt x="54" y="42"/>
                      <a:pt x="51" y="37"/>
                      <a:pt x="50" y="36"/>
                    </a:cubicBezTo>
                    <a:cubicBezTo>
                      <a:pt x="49" y="32"/>
                      <a:pt x="47" y="28"/>
                      <a:pt x="45" y="25"/>
                    </a:cubicBezTo>
                    <a:cubicBezTo>
                      <a:pt x="43" y="22"/>
                      <a:pt x="42" y="18"/>
                      <a:pt x="40" y="16"/>
                    </a:cubicBezTo>
                    <a:cubicBezTo>
                      <a:pt x="39" y="15"/>
                      <a:pt x="37" y="9"/>
                      <a:pt x="38" y="8"/>
                    </a:cubicBezTo>
                    <a:cubicBezTo>
                      <a:pt x="38" y="8"/>
                      <a:pt x="46" y="22"/>
                      <a:pt x="47" y="22"/>
                    </a:cubicBezTo>
                    <a:cubicBezTo>
                      <a:pt x="48" y="22"/>
                      <a:pt x="49" y="19"/>
                      <a:pt x="49" y="19"/>
                    </a:cubicBezTo>
                    <a:cubicBezTo>
                      <a:pt x="49" y="17"/>
                      <a:pt x="49" y="15"/>
                      <a:pt x="48" y="14"/>
                    </a:cubicBezTo>
                    <a:cubicBezTo>
                      <a:pt x="48" y="10"/>
                      <a:pt x="47" y="6"/>
                      <a:pt x="47" y="2"/>
                    </a:cubicBezTo>
                    <a:cubicBezTo>
                      <a:pt x="45" y="4"/>
                      <a:pt x="40" y="4"/>
                      <a:pt x="38" y="2"/>
                    </a:cubicBezTo>
                    <a:cubicBezTo>
                      <a:pt x="34" y="0"/>
                      <a:pt x="29" y="1"/>
                      <a:pt x="25" y="3"/>
                    </a:cubicBezTo>
                    <a:cubicBezTo>
                      <a:pt x="22" y="5"/>
                      <a:pt x="19" y="4"/>
                      <a:pt x="16" y="3"/>
                    </a:cubicBezTo>
                    <a:cubicBezTo>
                      <a:pt x="12" y="2"/>
                      <a:pt x="8" y="2"/>
                      <a:pt x="4" y="1"/>
                    </a:cubicBezTo>
                    <a:cubicBezTo>
                      <a:pt x="4" y="1"/>
                      <a:pt x="3" y="0"/>
                      <a:pt x="3" y="0"/>
                    </a:cubicBezTo>
                    <a:cubicBezTo>
                      <a:pt x="2" y="1"/>
                      <a:pt x="2" y="2"/>
                      <a:pt x="1" y="3"/>
                    </a:cubicBezTo>
                    <a:cubicBezTo>
                      <a:pt x="0" y="4"/>
                      <a:pt x="3" y="5"/>
                      <a:pt x="2" y="7"/>
                    </a:cubicBezTo>
                    <a:cubicBezTo>
                      <a:pt x="1" y="8"/>
                      <a:pt x="1" y="9"/>
                      <a:pt x="1" y="11"/>
                    </a:cubicBezTo>
                    <a:cubicBezTo>
                      <a:pt x="2" y="11"/>
                      <a:pt x="2" y="12"/>
                      <a:pt x="2" y="13"/>
                    </a:cubicBezTo>
                    <a:cubicBezTo>
                      <a:pt x="2" y="17"/>
                      <a:pt x="2" y="21"/>
                      <a:pt x="2" y="25"/>
                    </a:cubicBezTo>
                    <a:cubicBezTo>
                      <a:pt x="2" y="28"/>
                      <a:pt x="2" y="52"/>
                      <a:pt x="2" y="52"/>
                    </a:cubicBezTo>
                    <a:cubicBezTo>
                      <a:pt x="13" y="52"/>
                      <a:pt x="23" y="52"/>
                      <a:pt x="34" y="52"/>
                    </a:cubicBezTo>
                    <a:cubicBezTo>
                      <a:pt x="36" y="52"/>
                      <a:pt x="38" y="52"/>
                      <a:pt x="40" y="52"/>
                    </a:cubicBezTo>
                    <a:cubicBezTo>
                      <a:pt x="42" y="52"/>
                      <a:pt x="43" y="54"/>
                      <a:pt x="45" y="5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1" name="Freeform 771"/>
              <p:cNvSpPr>
                <a:spLocks/>
              </p:cNvSpPr>
              <p:nvPr/>
            </p:nvSpPr>
            <p:spPr bwMode="auto">
              <a:xfrm>
                <a:off x="12050511" y="7210939"/>
                <a:ext cx="187902" cy="363153"/>
              </a:xfrm>
              <a:custGeom>
                <a:avLst/>
                <a:gdLst>
                  <a:gd name="T0" fmla="*/ 14 w 20"/>
                  <a:gd name="T1" fmla="*/ 34 h 39"/>
                  <a:gd name="T2" fmla="*/ 17 w 20"/>
                  <a:gd name="T3" fmla="*/ 30 h 39"/>
                  <a:gd name="T4" fmla="*/ 20 w 20"/>
                  <a:gd name="T5" fmla="*/ 27 h 39"/>
                  <a:gd name="T6" fmla="*/ 20 w 20"/>
                  <a:gd name="T7" fmla="*/ 24 h 39"/>
                  <a:gd name="T8" fmla="*/ 19 w 20"/>
                  <a:gd name="T9" fmla="*/ 23 h 39"/>
                  <a:gd name="T10" fmla="*/ 17 w 20"/>
                  <a:gd name="T11" fmla="*/ 20 h 39"/>
                  <a:gd name="T12" fmla="*/ 14 w 20"/>
                  <a:gd name="T13" fmla="*/ 20 h 39"/>
                  <a:gd name="T14" fmla="*/ 16 w 20"/>
                  <a:gd name="T15" fmla="*/ 16 h 39"/>
                  <a:gd name="T16" fmla="*/ 17 w 20"/>
                  <a:gd name="T17" fmla="*/ 10 h 39"/>
                  <a:gd name="T18" fmla="*/ 15 w 20"/>
                  <a:gd name="T19" fmla="*/ 6 h 39"/>
                  <a:gd name="T20" fmla="*/ 18 w 20"/>
                  <a:gd name="T21" fmla="*/ 4 h 39"/>
                  <a:gd name="T22" fmla="*/ 18 w 20"/>
                  <a:gd name="T23" fmla="*/ 1 h 39"/>
                  <a:gd name="T24" fmla="*/ 15 w 20"/>
                  <a:gd name="T25" fmla="*/ 3 h 39"/>
                  <a:gd name="T26" fmla="*/ 14 w 20"/>
                  <a:gd name="T27" fmla="*/ 2 h 39"/>
                  <a:gd name="T28" fmla="*/ 11 w 20"/>
                  <a:gd name="T29" fmla="*/ 0 h 39"/>
                  <a:gd name="T30" fmla="*/ 5 w 20"/>
                  <a:gd name="T31" fmla="*/ 4 h 39"/>
                  <a:gd name="T32" fmla="*/ 2 w 20"/>
                  <a:gd name="T33" fmla="*/ 17 h 39"/>
                  <a:gd name="T34" fmla="*/ 1 w 20"/>
                  <a:gd name="T35" fmla="*/ 21 h 39"/>
                  <a:gd name="T36" fmla="*/ 4 w 20"/>
                  <a:gd name="T37" fmla="*/ 26 h 39"/>
                  <a:gd name="T38" fmla="*/ 8 w 20"/>
                  <a:gd name="T39" fmla="*/ 30 h 39"/>
                  <a:gd name="T40" fmla="*/ 10 w 20"/>
                  <a:gd name="T41" fmla="*/ 39 h 39"/>
                  <a:gd name="T42" fmla="*/ 14 w 20"/>
                  <a:gd name="T43" fmla="*/ 34 h 39"/>
                  <a:gd name="T44" fmla="*/ 14 w 20"/>
                  <a:gd name="T45" fmla="*/ 3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" h="39">
                    <a:moveTo>
                      <a:pt x="14" y="34"/>
                    </a:moveTo>
                    <a:cubicBezTo>
                      <a:pt x="12" y="32"/>
                      <a:pt x="16" y="30"/>
                      <a:pt x="17" y="30"/>
                    </a:cubicBezTo>
                    <a:cubicBezTo>
                      <a:pt x="19" y="29"/>
                      <a:pt x="20" y="28"/>
                      <a:pt x="20" y="27"/>
                    </a:cubicBezTo>
                    <a:cubicBezTo>
                      <a:pt x="20" y="26"/>
                      <a:pt x="20" y="25"/>
                      <a:pt x="20" y="24"/>
                    </a:cubicBezTo>
                    <a:cubicBezTo>
                      <a:pt x="20" y="23"/>
                      <a:pt x="19" y="23"/>
                      <a:pt x="19" y="23"/>
                    </a:cubicBezTo>
                    <a:cubicBezTo>
                      <a:pt x="18" y="22"/>
                      <a:pt x="18" y="21"/>
                      <a:pt x="17" y="20"/>
                    </a:cubicBezTo>
                    <a:cubicBezTo>
                      <a:pt x="16" y="20"/>
                      <a:pt x="15" y="21"/>
                      <a:pt x="14" y="20"/>
                    </a:cubicBezTo>
                    <a:cubicBezTo>
                      <a:pt x="11" y="18"/>
                      <a:pt x="14" y="17"/>
                      <a:pt x="16" y="16"/>
                    </a:cubicBezTo>
                    <a:cubicBezTo>
                      <a:pt x="18" y="15"/>
                      <a:pt x="19" y="12"/>
                      <a:pt x="17" y="10"/>
                    </a:cubicBezTo>
                    <a:cubicBezTo>
                      <a:pt x="17" y="9"/>
                      <a:pt x="14" y="7"/>
                      <a:pt x="15" y="6"/>
                    </a:cubicBezTo>
                    <a:cubicBezTo>
                      <a:pt x="16" y="5"/>
                      <a:pt x="17" y="5"/>
                      <a:pt x="18" y="4"/>
                    </a:cubicBezTo>
                    <a:cubicBezTo>
                      <a:pt x="18" y="4"/>
                      <a:pt x="18" y="1"/>
                      <a:pt x="18" y="1"/>
                    </a:cubicBezTo>
                    <a:cubicBezTo>
                      <a:pt x="17" y="1"/>
                      <a:pt x="16" y="4"/>
                      <a:pt x="15" y="3"/>
                    </a:cubicBezTo>
                    <a:cubicBezTo>
                      <a:pt x="15" y="3"/>
                      <a:pt x="14" y="2"/>
                      <a:pt x="14" y="2"/>
                    </a:cubicBezTo>
                    <a:cubicBezTo>
                      <a:pt x="13" y="1"/>
                      <a:pt x="12" y="0"/>
                      <a:pt x="11" y="0"/>
                    </a:cubicBezTo>
                    <a:cubicBezTo>
                      <a:pt x="9" y="1"/>
                      <a:pt x="6" y="2"/>
                      <a:pt x="5" y="4"/>
                    </a:cubicBezTo>
                    <a:cubicBezTo>
                      <a:pt x="3" y="8"/>
                      <a:pt x="5" y="14"/>
                      <a:pt x="2" y="17"/>
                    </a:cubicBezTo>
                    <a:cubicBezTo>
                      <a:pt x="0" y="19"/>
                      <a:pt x="0" y="19"/>
                      <a:pt x="1" y="21"/>
                    </a:cubicBezTo>
                    <a:cubicBezTo>
                      <a:pt x="1" y="23"/>
                      <a:pt x="4" y="24"/>
                      <a:pt x="4" y="26"/>
                    </a:cubicBezTo>
                    <a:cubicBezTo>
                      <a:pt x="5" y="28"/>
                      <a:pt x="8" y="29"/>
                      <a:pt x="8" y="30"/>
                    </a:cubicBezTo>
                    <a:cubicBezTo>
                      <a:pt x="9" y="33"/>
                      <a:pt x="10" y="37"/>
                      <a:pt x="10" y="39"/>
                    </a:cubicBezTo>
                    <a:cubicBezTo>
                      <a:pt x="12" y="39"/>
                      <a:pt x="16" y="37"/>
                      <a:pt x="14" y="34"/>
                    </a:cubicBezTo>
                    <a:cubicBezTo>
                      <a:pt x="13" y="33"/>
                      <a:pt x="15" y="35"/>
                      <a:pt x="14" y="3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2" name="Freeform 772"/>
              <p:cNvSpPr>
                <a:spLocks/>
              </p:cNvSpPr>
              <p:nvPr/>
            </p:nvSpPr>
            <p:spPr bwMode="auto">
              <a:xfrm>
                <a:off x="12133317" y="7424369"/>
                <a:ext cx="710194" cy="684895"/>
              </a:xfrm>
              <a:custGeom>
                <a:avLst/>
                <a:gdLst>
                  <a:gd name="T0" fmla="*/ 21 w 76"/>
                  <a:gd name="T1" fmla="*/ 55 h 73"/>
                  <a:gd name="T2" fmla="*/ 25 w 76"/>
                  <a:gd name="T3" fmla="*/ 57 h 73"/>
                  <a:gd name="T4" fmla="*/ 28 w 76"/>
                  <a:gd name="T5" fmla="*/ 55 h 73"/>
                  <a:gd name="T6" fmla="*/ 33 w 76"/>
                  <a:gd name="T7" fmla="*/ 53 h 73"/>
                  <a:gd name="T8" fmla="*/ 44 w 76"/>
                  <a:gd name="T9" fmla="*/ 59 h 73"/>
                  <a:gd name="T10" fmla="*/ 70 w 76"/>
                  <a:gd name="T11" fmla="*/ 73 h 73"/>
                  <a:gd name="T12" fmla="*/ 71 w 76"/>
                  <a:gd name="T13" fmla="*/ 71 h 73"/>
                  <a:gd name="T14" fmla="*/ 75 w 76"/>
                  <a:gd name="T15" fmla="*/ 71 h 73"/>
                  <a:gd name="T16" fmla="*/ 75 w 76"/>
                  <a:gd name="T17" fmla="*/ 66 h 73"/>
                  <a:gd name="T18" fmla="*/ 75 w 76"/>
                  <a:gd name="T19" fmla="*/ 44 h 73"/>
                  <a:gd name="T20" fmla="*/ 75 w 76"/>
                  <a:gd name="T21" fmla="*/ 24 h 73"/>
                  <a:gd name="T22" fmla="*/ 75 w 76"/>
                  <a:gd name="T23" fmla="*/ 20 h 73"/>
                  <a:gd name="T24" fmla="*/ 74 w 76"/>
                  <a:gd name="T25" fmla="*/ 17 h 73"/>
                  <a:gd name="T26" fmla="*/ 76 w 76"/>
                  <a:gd name="T27" fmla="*/ 14 h 73"/>
                  <a:gd name="T28" fmla="*/ 74 w 76"/>
                  <a:gd name="T29" fmla="*/ 11 h 73"/>
                  <a:gd name="T30" fmla="*/ 76 w 76"/>
                  <a:gd name="T31" fmla="*/ 8 h 73"/>
                  <a:gd name="T32" fmla="*/ 67 w 76"/>
                  <a:gd name="T33" fmla="*/ 5 h 73"/>
                  <a:gd name="T34" fmla="*/ 61 w 76"/>
                  <a:gd name="T35" fmla="*/ 2 h 73"/>
                  <a:gd name="T36" fmla="*/ 51 w 76"/>
                  <a:gd name="T37" fmla="*/ 6 h 73"/>
                  <a:gd name="T38" fmla="*/ 51 w 76"/>
                  <a:gd name="T39" fmla="*/ 9 h 73"/>
                  <a:gd name="T40" fmla="*/ 50 w 76"/>
                  <a:gd name="T41" fmla="*/ 14 h 73"/>
                  <a:gd name="T42" fmla="*/ 41 w 76"/>
                  <a:gd name="T43" fmla="*/ 13 h 73"/>
                  <a:gd name="T44" fmla="*/ 36 w 76"/>
                  <a:gd name="T45" fmla="*/ 12 h 73"/>
                  <a:gd name="T46" fmla="*/ 31 w 76"/>
                  <a:gd name="T47" fmla="*/ 10 h 73"/>
                  <a:gd name="T48" fmla="*/ 29 w 76"/>
                  <a:gd name="T49" fmla="*/ 6 h 73"/>
                  <a:gd name="T50" fmla="*/ 23 w 76"/>
                  <a:gd name="T51" fmla="*/ 3 h 73"/>
                  <a:gd name="T52" fmla="*/ 17 w 76"/>
                  <a:gd name="T53" fmla="*/ 2 h 73"/>
                  <a:gd name="T54" fmla="*/ 11 w 76"/>
                  <a:gd name="T55" fmla="*/ 0 h 73"/>
                  <a:gd name="T56" fmla="*/ 11 w 76"/>
                  <a:gd name="T57" fmla="*/ 4 h 73"/>
                  <a:gd name="T58" fmla="*/ 9 w 76"/>
                  <a:gd name="T59" fmla="*/ 6 h 73"/>
                  <a:gd name="T60" fmla="*/ 5 w 76"/>
                  <a:gd name="T61" fmla="*/ 8 h 73"/>
                  <a:gd name="T62" fmla="*/ 5 w 76"/>
                  <a:gd name="T63" fmla="*/ 14 h 73"/>
                  <a:gd name="T64" fmla="*/ 1 w 76"/>
                  <a:gd name="T65" fmla="*/ 17 h 73"/>
                  <a:gd name="T66" fmla="*/ 3 w 76"/>
                  <a:gd name="T67" fmla="*/ 21 h 73"/>
                  <a:gd name="T68" fmla="*/ 3 w 76"/>
                  <a:gd name="T69" fmla="*/ 26 h 73"/>
                  <a:gd name="T70" fmla="*/ 3 w 76"/>
                  <a:gd name="T71" fmla="*/ 31 h 73"/>
                  <a:gd name="T72" fmla="*/ 3 w 76"/>
                  <a:gd name="T73" fmla="*/ 34 h 73"/>
                  <a:gd name="T74" fmla="*/ 3 w 76"/>
                  <a:gd name="T75" fmla="*/ 37 h 73"/>
                  <a:gd name="T76" fmla="*/ 1 w 76"/>
                  <a:gd name="T77" fmla="*/ 40 h 73"/>
                  <a:gd name="T78" fmla="*/ 4 w 76"/>
                  <a:gd name="T79" fmla="*/ 46 h 73"/>
                  <a:gd name="T80" fmla="*/ 7 w 76"/>
                  <a:gd name="T81" fmla="*/ 48 h 73"/>
                  <a:gd name="T82" fmla="*/ 11 w 76"/>
                  <a:gd name="T83" fmla="*/ 49 h 73"/>
                  <a:gd name="T84" fmla="*/ 14 w 76"/>
                  <a:gd name="T85" fmla="*/ 53 h 73"/>
                  <a:gd name="T86" fmla="*/ 21 w 76"/>
                  <a:gd name="T87" fmla="*/ 55 h 73"/>
                  <a:gd name="T88" fmla="*/ 21 w 76"/>
                  <a:gd name="T89" fmla="*/ 5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6" h="73">
                    <a:moveTo>
                      <a:pt x="21" y="55"/>
                    </a:moveTo>
                    <a:cubicBezTo>
                      <a:pt x="21" y="56"/>
                      <a:pt x="24" y="58"/>
                      <a:pt x="25" y="57"/>
                    </a:cubicBezTo>
                    <a:cubicBezTo>
                      <a:pt x="26" y="56"/>
                      <a:pt x="27" y="56"/>
                      <a:pt x="28" y="55"/>
                    </a:cubicBezTo>
                    <a:cubicBezTo>
                      <a:pt x="29" y="55"/>
                      <a:pt x="32" y="53"/>
                      <a:pt x="33" y="53"/>
                    </a:cubicBezTo>
                    <a:cubicBezTo>
                      <a:pt x="37" y="55"/>
                      <a:pt x="40" y="57"/>
                      <a:pt x="44" y="59"/>
                    </a:cubicBezTo>
                    <a:cubicBezTo>
                      <a:pt x="53" y="64"/>
                      <a:pt x="61" y="69"/>
                      <a:pt x="70" y="73"/>
                    </a:cubicBezTo>
                    <a:cubicBezTo>
                      <a:pt x="70" y="71"/>
                      <a:pt x="69" y="71"/>
                      <a:pt x="71" y="71"/>
                    </a:cubicBezTo>
                    <a:cubicBezTo>
                      <a:pt x="71" y="71"/>
                      <a:pt x="75" y="71"/>
                      <a:pt x="75" y="71"/>
                    </a:cubicBezTo>
                    <a:cubicBezTo>
                      <a:pt x="75" y="69"/>
                      <a:pt x="75" y="68"/>
                      <a:pt x="75" y="66"/>
                    </a:cubicBezTo>
                    <a:cubicBezTo>
                      <a:pt x="75" y="59"/>
                      <a:pt x="75" y="52"/>
                      <a:pt x="75" y="44"/>
                    </a:cubicBezTo>
                    <a:cubicBezTo>
                      <a:pt x="75" y="37"/>
                      <a:pt x="75" y="30"/>
                      <a:pt x="75" y="24"/>
                    </a:cubicBezTo>
                    <a:cubicBezTo>
                      <a:pt x="75" y="22"/>
                      <a:pt x="75" y="21"/>
                      <a:pt x="75" y="20"/>
                    </a:cubicBezTo>
                    <a:cubicBezTo>
                      <a:pt x="74" y="19"/>
                      <a:pt x="74" y="18"/>
                      <a:pt x="74" y="17"/>
                    </a:cubicBezTo>
                    <a:cubicBezTo>
                      <a:pt x="74" y="16"/>
                      <a:pt x="76" y="15"/>
                      <a:pt x="76" y="14"/>
                    </a:cubicBezTo>
                    <a:cubicBezTo>
                      <a:pt x="76" y="13"/>
                      <a:pt x="74" y="12"/>
                      <a:pt x="74" y="11"/>
                    </a:cubicBezTo>
                    <a:cubicBezTo>
                      <a:pt x="74" y="10"/>
                      <a:pt x="75" y="9"/>
                      <a:pt x="76" y="8"/>
                    </a:cubicBezTo>
                    <a:cubicBezTo>
                      <a:pt x="73" y="6"/>
                      <a:pt x="70" y="7"/>
                      <a:pt x="67" y="5"/>
                    </a:cubicBezTo>
                    <a:cubicBezTo>
                      <a:pt x="65" y="4"/>
                      <a:pt x="64" y="2"/>
                      <a:pt x="61" y="2"/>
                    </a:cubicBezTo>
                    <a:cubicBezTo>
                      <a:pt x="57" y="2"/>
                      <a:pt x="53" y="3"/>
                      <a:pt x="51" y="6"/>
                    </a:cubicBezTo>
                    <a:cubicBezTo>
                      <a:pt x="50" y="7"/>
                      <a:pt x="50" y="8"/>
                      <a:pt x="51" y="9"/>
                    </a:cubicBezTo>
                    <a:cubicBezTo>
                      <a:pt x="52" y="11"/>
                      <a:pt x="51" y="12"/>
                      <a:pt x="50" y="14"/>
                    </a:cubicBezTo>
                    <a:cubicBezTo>
                      <a:pt x="48" y="17"/>
                      <a:pt x="44" y="15"/>
                      <a:pt x="41" y="13"/>
                    </a:cubicBezTo>
                    <a:cubicBezTo>
                      <a:pt x="39" y="13"/>
                      <a:pt x="38" y="12"/>
                      <a:pt x="36" y="12"/>
                    </a:cubicBezTo>
                    <a:cubicBezTo>
                      <a:pt x="34" y="11"/>
                      <a:pt x="32" y="12"/>
                      <a:pt x="31" y="10"/>
                    </a:cubicBezTo>
                    <a:cubicBezTo>
                      <a:pt x="30" y="9"/>
                      <a:pt x="30" y="7"/>
                      <a:pt x="29" y="6"/>
                    </a:cubicBezTo>
                    <a:cubicBezTo>
                      <a:pt x="28" y="4"/>
                      <a:pt x="25" y="4"/>
                      <a:pt x="23" y="3"/>
                    </a:cubicBezTo>
                    <a:cubicBezTo>
                      <a:pt x="21" y="2"/>
                      <a:pt x="19" y="2"/>
                      <a:pt x="17" y="2"/>
                    </a:cubicBezTo>
                    <a:cubicBezTo>
                      <a:pt x="15" y="2"/>
                      <a:pt x="14" y="1"/>
                      <a:pt x="11" y="0"/>
                    </a:cubicBezTo>
                    <a:cubicBezTo>
                      <a:pt x="11" y="1"/>
                      <a:pt x="11" y="2"/>
                      <a:pt x="11" y="4"/>
                    </a:cubicBezTo>
                    <a:cubicBezTo>
                      <a:pt x="11" y="5"/>
                      <a:pt x="11" y="4"/>
                      <a:pt x="9" y="6"/>
                    </a:cubicBezTo>
                    <a:cubicBezTo>
                      <a:pt x="8" y="7"/>
                      <a:pt x="7" y="7"/>
                      <a:pt x="5" y="8"/>
                    </a:cubicBezTo>
                    <a:cubicBezTo>
                      <a:pt x="3" y="10"/>
                      <a:pt x="6" y="12"/>
                      <a:pt x="5" y="14"/>
                    </a:cubicBezTo>
                    <a:cubicBezTo>
                      <a:pt x="4" y="16"/>
                      <a:pt x="1" y="16"/>
                      <a:pt x="1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3" y="23"/>
                      <a:pt x="3" y="25"/>
                      <a:pt x="3" y="26"/>
                    </a:cubicBezTo>
                    <a:cubicBezTo>
                      <a:pt x="3" y="28"/>
                      <a:pt x="4" y="29"/>
                      <a:pt x="3" y="31"/>
                    </a:cubicBezTo>
                    <a:cubicBezTo>
                      <a:pt x="3" y="32"/>
                      <a:pt x="3" y="33"/>
                      <a:pt x="3" y="34"/>
                    </a:cubicBezTo>
                    <a:cubicBezTo>
                      <a:pt x="3" y="35"/>
                      <a:pt x="4" y="36"/>
                      <a:pt x="3" y="37"/>
                    </a:cubicBezTo>
                    <a:cubicBezTo>
                      <a:pt x="3" y="38"/>
                      <a:pt x="0" y="38"/>
                      <a:pt x="1" y="40"/>
                    </a:cubicBezTo>
                    <a:cubicBezTo>
                      <a:pt x="3" y="42"/>
                      <a:pt x="4" y="43"/>
                      <a:pt x="4" y="46"/>
                    </a:cubicBezTo>
                    <a:cubicBezTo>
                      <a:pt x="4" y="48"/>
                      <a:pt x="6" y="47"/>
                      <a:pt x="7" y="48"/>
                    </a:cubicBezTo>
                    <a:cubicBezTo>
                      <a:pt x="9" y="48"/>
                      <a:pt x="10" y="48"/>
                      <a:pt x="11" y="49"/>
                    </a:cubicBezTo>
                    <a:cubicBezTo>
                      <a:pt x="12" y="50"/>
                      <a:pt x="13" y="52"/>
                      <a:pt x="14" y="53"/>
                    </a:cubicBezTo>
                    <a:cubicBezTo>
                      <a:pt x="16" y="54"/>
                      <a:pt x="19" y="53"/>
                      <a:pt x="21" y="55"/>
                    </a:cubicBezTo>
                    <a:cubicBezTo>
                      <a:pt x="22" y="56"/>
                      <a:pt x="20" y="54"/>
                      <a:pt x="21" y="55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3" name="Freeform 773"/>
              <p:cNvSpPr>
                <a:spLocks/>
              </p:cNvSpPr>
              <p:nvPr/>
            </p:nvSpPr>
            <p:spPr bwMode="auto">
              <a:xfrm>
                <a:off x="10910384" y="7714256"/>
                <a:ext cx="391721" cy="318556"/>
              </a:xfrm>
              <a:custGeom>
                <a:avLst/>
                <a:gdLst>
                  <a:gd name="T0" fmla="*/ 19 w 42"/>
                  <a:gd name="T1" fmla="*/ 34 h 34"/>
                  <a:gd name="T2" fmla="*/ 20 w 42"/>
                  <a:gd name="T3" fmla="*/ 25 h 34"/>
                  <a:gd name="T4" fmla="*/ 24 w 42"/>
                  <a:gd name="T5" fmla="*/ 22 h 34"/>
                  <a:gd name="T6" fmla="*/ 25 w 42"/>
                  <a:gd name="T7" fmla="*/ 20 h 34"/>
                  <a:gd name="T8" fmla="*/ 25 w 42"/>
                  <a:gd name="T9" fmla="*/ 9 h 34"/>
                  <a:gd name="T10" fmla="*/ 32 w 42"/>
                  <a:gd name="T11" fmla="*/ 9 h 34"/>
                  <a:gd name="T12" fmla="*/ 41 w 42"/>
                  <a:gd name="T13" fmla="*/ 9 h 34"/>
                  <a:gd name="T14" fmla="*/ 42 w 42"/>
                  <a:gd name="T15" fmla="*/ 2 h 34"/>
                  <a:gd name="T16" fmla="*/ 40 w 42"/>
                  <a:gd name="T17" fmla="*/ 0 h 34"/>
                  <a:gd name="T18" fmla="*/ 20 w 42"/>
                  <a:gd name="T19" fmla="*/ 0 h 34"/>
                  <a:gd name="T20" fmla="*/ 15 w 42"/>
                  <a:gd name="T21" fmla="*/ 6 h 34"/>
                  <a:gd name="T22" fmla="*/ 10 w 42"/>
                  <a:gd name="T23" fmla="*/ 17 h 34"/>
                  <a:gd name="T24" fmla="*/ 8 w 42"/>
                  <a:gd name="T25" fmla="*/ 18 h 34"/>
                  <a:gd name="T26" fmla="*/ 4 w 42"/>
                  <a:gd name="T27" fmla="*/ 25 h 34"/>
                  <a:gd name="T28" fmla="*/ 0 w 42"/>
                  <a:gd name="T29" fmla="*/ 34 h 34"/>
                  <a:gd name="T30" fmla="*/ 19 w 42"/>
                  <a:gd name="T31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2" h="34">
                    <a:moveTo>
                      <a:pt x="19" y="34"/>
                    </a:moveTo>
                    <a:cubicBezTo>
                      <a:pt x="19" y="31"/>
                      <a:pt x="18" y="26"/>
                      <a:pt x="20" y="25"/>
                    </a:cubicBezTo>
                    <a:cubicBezTo>
                      <a:pt x="21" y="24"/>
                      <a:pt x="23" y="23"/>
                      <a:pt x="24" y="22"/>
                    </a:cubicBezTo>
                    <a:cubicBezTo>
                      <a:pt x="25" y="22"/>
                      <a:pt x="25" y="20"/>
                      <a:pt x="25" y="20"/>
                    </a:cubicBezTo>
                    <a:cubicBezTo>
                      <a:pt x="25" y="16"/>
                      <a:pt x="25" y="13"/>
                      <a:pt x="25" y="9"/>
                    </a:cubicBezTo>
                    <a:cubicBezTo>
                      <a:pt x="25" y="9"/>
                      <a:pt x="31" y="9"/>
                      <a:pt x="32" y="9"/>
                    </a:cubicBezTo>
                    <a:cubicBezTo>
                      <a:pt x="35" y="9"/>
                      <a:pt x="38" y="9"/>
                      <a:pt x="41" y="9"/>
                    </a:cubicBezTo>
                    <a:cubicBezTo>
                      <a:pt x="42" y="9"/>
                      <a:pt x="42" y="3"/>
                      <a:pt x="42" y="2"/>
                    </a:cubicBezTo>
                    <a:cubicBezTo>
                      <a:pt x="42" y="0"/>
                      <a:pt x="42" y="0"/>
                      <a:pt x="40" y="0"/>
                    </a:cubicBezTo>
                    <a:cubicBezTo>
                      <a:pt x="33" y="0"/>
                      <a:pt x="27" y="0"/>
                      <a:pt x="20" y="0"/>
                    </a:cubicBezTo>
                    <a:cubicBezTo>
                      <a:pt x="18" y="2"/>
                      <a:pt x="17" y="4"/>
                      <a:pt x="15" y="6"/>
                    </a:cubicBezTo>
                    <a:cubicBezTo>
                      <a:pt x="11" y="9"/>
                      <a:pt x="11" y="12"/>
                      <a:pt x="10" y="17"/>
                    </a:cubicBezTo>
                    <a:cubicBezTo>
                      <a:pt x="10" y="17"/>
                      <a:pt x="9" y="18"/>
                      <a:pt x="8" y="18"/>
                    </a:cubicBezTo>
                    <a:cubicBezTo>
                      <a:pt x="6" y="20"/>
                      <a:pt x="5" y="22"/>
                      <a:pt x="4" y="25"/>
                    </a:cubicBezTo>
                    <a:cubicBezTo>
                      <a:pt x="2" y="28"/>
                      <a:pt x="0" y="30"/>
                      <a:pt x="0" y="34"/>
                    </a:cubicBezTo>
                    <a:cubicBezTo>
                      <a:pt x="6" y="34"/>
                      <a:pt x="13" y="34"/>
                      <a:pt x="19" y="3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4" name="Freeform 774"/>
              <p:cNvSpPr>
                <a:spLocks/>
              </p:cNvSpPr>
              <p:nvPr/>
            </p:nvSpPr>
            <p:spPr bwMode="auto">
              <a:xfrm>
                <a:off x="11098281" y="7265092"/>
                <a:ext cx="560509" cy="449163"/>
              </a:xfrm>
              <a:custGeom>
                <a:avLst/>
                <a:gdLst>
                  <a:gd name="T0" fmla="*/ 22 w 60"/>
                  <a:gd name="T1" fmla="*/ 48 h 48"/>
                  <a:gd name="T2" fmla="*/ 23 w 60"/>
                  <a:gd name="T3" fmla="*/ 41 h 48"/>
                  <a:gd name="T4" fmla="*/ 29 w 60"/>
                  <a:gd name="T5" fmla="*/ 37 h 48"/>
                  <a:gd name="T6" fmla="*/ 33 w 60"/>
                  <a:gd name="T7" fmla="*/ 37 h 48"/>
                  <a:gd name="T8" fmla="*/ 38 w 60"/>
                  <a:gd name="T9" fmla="*/ 35 h 48"/>
                  <a:gd name="T10" fmla="*/ 40 w 60"/>
                  <a:gd name="T11" fmla="*/ 32 h 48"/>
                  <a:gd name="T12" fmla="*/ 45 w 60"/>
                  <a:gd name="T13" fmla="*/ 31 h 48"/>
                  <a:gd name="T14" fmla="*/ 46 w 60"/>
                  <a:gd name="T15" fmla="*/ 28 h 48"/>
                  <a:gd name="T16" fmla="*/ 50 w 60"/>
                  <a:gd name="T17" fmla="*/ 25 h 48"/>
                  <a:gd name="T18" fmla="*/ 53 w 60"/>
                  <a:gd name="T19" fmla="*/ 23 h 48"/>
                  <a:gd name="T20" fmla="*/ 58 w 60"/>
                  <a:gd name="T21" fmla="*/ 24 h 48"/>
                  <a:gd name="T22" fmla="*/ 56 w 60"/>
                  <a:gd name="T23" fmla="*/ 16 h 48"/>
                  <a:gd name="T24" fmla="*/ 56 w 60"/>
                  <a:gd name="T25" fmla="*/ 10 h 48"/>
                  <a:gd name="T26" fmla="*/ 55 w 60"/>
                  <a:gd name="T27" fmla="*/ 7 h 48"/>
                  <a:gd name="T28" fmla="*/ 51 w 60"/>
                  <a:gd name="T29" fmla="*/ 6 h 48"/>
                  <a:gd name="T30" fmla="*/ 47 w 60"/>
                  <a:gd name="T31" fmla="*/ 6 h 48"/>
                  <a:gd name="T32" fmla="*/ 42 w 60"/>
                  <a:gd name="T33" fmla="*/ 6 h 48"/>
                  <a:gd name="T34" fmla="*/ 35 w 60"/>
                  <a:gd name="T35" fmla="*/ 4 h 48"/>
                  <a:gd name="T36" fmla="*/ 30 w 60"/>
                  <a:gd name="T37" fmla="*/ 13 h 48"/>
                  <a:gd name="T38" fmla="*/ 20 w 60"/>
                  <a:gd name="T39" fmla="*/ 19 h 48"/>
                  <a:gd name="T40" fmla="*/ 16 w 60"/>
                  <a:gd name="T41" fmla="*/ 27 h 48"/>
                  <a:gd name="T42" fmla="*/ 16 w 60"/>
                  <a:gd name="T43" fmla="*/ 35 h 48"/>
                  <a:gd name="T44" fmla="*/ 14 w 60"/>
                  <a:gd name="T45" fmla="*/ 39 h 48"/>
                  <a:gd name="T46" fmla="*/ 9 w 60"/>
                  <a:gd name="T47" fmla="*/ 42 h 48"/>
                  <a:gd name="T48" fmla="*/ 5 w 60"/>
                  <a:gd name="T49" fmla="*/ 45 h 48"/>
                  <a:gd name="T50" fmla="*/ 0 w 60"/>
                  <a:gd name="T51" fmla="*/ 48 h 48"/>
                  <a:gd name="T52" fmla="*/ 22 w 60"/>
                  <a:gd name="T53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0" h="48">
                    <a:moveTo>
                      <a:pt x="22" y="48"/>
                    </a:moveTo>
                    <a:cubicBezTo>
                      <a:pt x="22" y="45"/>
                      <a:pt x="21" y="43"/>
                      <a:pt x="23" y="41"/>
                    </a:cubicBezTo>
                    <a:cubicBezTo>
                      <a:pt x="25" y="40"/>
                      <a:pt x="28" y="39"/>
                      <a:pt x="29" y="37"/>
                    </a:cubicBezTo>
                    <a:cubicBezTo>
                      <a:pt x="30" y="37"/>
                      <a:pt x="32" y="37"/>
                      <a:pt x="33" y="37"/>
                    </a:cubicBezTo>
                    <a:cubicBezTo>
                      <a:pt x="34" y="36"/>
                      <a:pt x="36" y="36"/>
                      <a:pt x="38" y="35"/>
                    </a:cubicBezTo>
                    <a:cubicBezTo>
                      <a:pt x="39" y="34"/>
                      <a:pt x="39" y="33"/>
                      <a:pt x="40" y="32"/>
                    </a:cubicBezTo>
                    <a:cubicBezTo>
                      <a:pt x="41" y="31"/>
                      <a:pt x="44" y="32"/>
                      <a:pt x="45" y="31"/>
                    </a:cubicBezTo>
                    <a:cubicBezTo>
                      <a:pt x="46" y="30"/>
                      <a:pt x="46" y="29"/>
                      <a:pt x="46" y="28"/>
                    </a:cubicBezTo>
                    <a:cubicBezTo>
                      <a:pt x="46" y="26"/>
                      <a:pt x="49" y="26"/>
                      <a:pt x="50" y="25"/>
                    </a:cubicBezTo>
                    <a:cubicBezTo>
                      <a:pt x="51" y="24"/>
                      <a:pt x="51" y="23"/>
                      <a:pt x="53" y="23"/>
                    </a:cubicBezTo>
                    <a:cubicBezTo>
                      <a:pt x="54" y="23"/>
                      <a:pt x="57" y="24"/>
                      <a:pt x="58" y="24"/>
                    </a:cubicBezTo>
                    <a:cubicBezTo>
                      <a:pt x="60" y="23"/>
                      <a:pt x="56" y="17"/>
                      <a:pt x="56" y="16"/>
                    </a:cubicBezTo>
                    <a:cubicBezTo>
                      <a:pt x="56" y="14"/>
                      <a:pt x="56" y="12"/>
                      <a:pt x="56" y="10"/>
                    </a:cubicBezTo>
                    <a:cubicBezTo>
                      <a:pt x="55" y="9"/>
                      <a:pt x="55" y="8"/>
                      <a:pt x="55" y="7"/>
                    </a:cubicBezTo>
                    <a:cubicBezTo>
                      <a:pt x="53" y="7"/>
                      <a:pt x="52" y="6"/>
                      <a:pt x="51" y="6"/>
                    </a:cubicBezTo>
                    <a:cubicBezTo>
                      <a:pt x="50" y="5"/>
                      <a:pt x="48" y="6"/>
                      <a:pt x="47" y="6"/>
                    </a:cubicBezTo>
                    <a:cubicBezTo>
                      <a:pt x="46" y="5"/>
                      <a:pt x="44" y="6"/>
                      <a:pt x="42" y="6"/>
                    </a:cubicBezTo>
                    <a:cubicBezTo>
                      <a:pt x="40" y="6"/>
                      <a:pt x="36" y="0"/>
                      <a:pt x="35" y="4"/>
                    </a:cubicBezTo>
                    <a:cubicBezTo>
                      <a:pt x="34" y="7"/>
                      <a:pt x="33" y="10"/>
                      <a:pt x="30" y="13"/>
                    </a:cubicBezTo>
                    <a:cubicBezTo>
                      <a:pt x="27" y="16"/>
                      <a:pt x="23" y="16"/>
                      <a:pt x="20" y="19"/>
                    </a:cubicBezTo>
                    <a:cubicBezTo>
                      <a:pt x="18" y="21"/>
                      <a:pt x="17" y="24"/>
                      <a:pt x="16" y="27"/>
                    </a:cubicBezTo>
                    <a:cubicBezTo>
                      <a:pt x="16" y="29"/>
                      <a:pt x="17" y="32"/>
                      <a:pt x="16" y="35"/>
                    </a:cubicBezTo>
                    <a:cubicBezTo>
                      <a:pt x="15" y="36"/>
                      <a:pt x="14" y="38"/>
                      <a:pt x="14" y="39"/>
                    </a:cubicBezTo>
                    <a:cubicBezTo>
                      <a:pt x="13" y="41"/>
                      <a:pt x="11" y="41"/>
                      <a:pt x="9" y="42"/>
                    </a:cubicBezTo>
                    <a:cubicBezTo>
                      <a:pt x="8" y="43"/>
                      <a:pt x="7" y="44"/>
                      <a:pt x="5" y="45"/>
                    </a:cubicBezTo>
                    <a:cubicBezTo>
                      <a:pt x="4" y="46"/>
                      <a:pt x="2" y="46"/>
                      <a:pt x="0" y="48"/>
                    </a:cubicBezTo>
                    <a:lnTo>
                      <a:pt x="22" y="48"/>
                    </a:ln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5" name="Freeform 775"/>
              <p:cNvSpPr>
                <a:spLocks/>
              </p:cNvSpPr>
              <p:nvPr/>
            </p:nvSpPr>
            <p:spPr bwMode="auto">
              <a:xfrm>
                <a:off x="11295736" y="7220495"/>
                <a:ext cx="968154" cy="923808"/>
              </a:xfrm>
              <a:custGeom>
                <a:avLst/>
                <a:gdLst>
                  <a:gd name="T0" fmla="*/ 35 w 104"/>
                  <a:gd name="T1" fmla="*/ 22 h 99"/>
                  <a:gd name="T2" fmla="*/ 36 w 104"/>
                  <a:gd name="T3" fmla="*/ 29 h 99"/>
                  <a:gd name="T4" fmla="*/ 31 w 104"/>
                  <a:gd name="T5" fmla="*/ 28 h 99"/>
                  <a:gd name="T6" fmla="*/ 29 w 104"/>
                  <a:gd name="T7" fmla="*/ 30 h 99"/>
                  <a:gd name="T8" fmla="*/ 26 w 104"/>
                  <a:gd name="T9" fmla="*/ 31 h 99"/>
                  <a:gd name="T10" fmla="*/ 24 w 104"/>
                  <a:gd name="T11" fmla="*/ 35 h 99"/>
                  <a:gd name="T12" fmla="*/ 20 w 104"/>
                  <a:gd name="T13" fmla="*/ 37 h 99"/>
                  <a:gd name="T14" fmla="*/ 17 w 104"/>
                  <a:gd name="T15" fmla="*/ 40 h 99"/>
                  <a:gd name="T16" fmla="*/ 11 w 104"/>
                  <a:gd name="T17" fmla="*/ 42 h 99"/>
                  <a:gd name="T18" fmla="*/ 8 w 104"/>
                  <a:gd name="T19" fmla="*/ 43 h 99"/>
                  <a:gd name="T20" fmla="*/ 4 w 104"/>
                  <a:gd name="T21" fmla="*/ 45 h 99"/>
                  <a:gd name="T22" fmla="*/ 1 w 104"/>
                  <a:gd name="T23" fmla="*/ 52 h 99"/>
                  <a:gd name="T24" fmla="*/ 2 w 104"/>
                  <a:gd name="T25" fmla="*/ 56 h 99"/>
                  <a:gd name="T26" fmla="*/ 6 w 104"/>
                  <a:gd name="T27" fmla="*/ 59 h 99"/>
                  <a:gd name="T28" fmla="*/ 37 w 104"/>
                  <a:gd name="T29" fmla="*/ 79 h 99"/>
                  <a:gd name="T30" fmla="*/ 48 w 104"/>
                  <a:gd name="T31" fmla="*/ 86 h 99"/>
                  <a:gd name="T32" fmla="*/ 49 w 104"/>
                  <a:gd name="T33" fmla="*/ 87 h 99"/>
                  <a:gd name="T34" fmla="*/ 58 w 104"/>
                  <a:gd name="T35" fmla="*/ 93 h 99"/>
                  <a:gd name="T36" fmla="*/ 61 w 104"/>
                  <a:gd name="T37" fmla="*/ 99 h 99"/>
                  <a:gd name="T38" fmla="*/ 67 w 104"/>
                  <a:gd name="T39" fmla="*/ 97 h 99"/>
                  <a:gd name="T40" fmla="*/ 72 w 104"/>
                  <a:gd name="T41" fmla="*/ 96 h 99"/>
                  <a:gd name="T42" fmla="*/ 85 w 104"/>
                  <a:gd name="T43" fmla="*/ 87 h 99"/>
                  <a:gd name="T44" fmla="*/ 100 w 104"/>
                  <a:gd name="T45" fmla="*/ 77 h 99"/>
                  <a:gd name="T46" fmla="*/ 104 w 104"/>
                  <a:gd name="T47" fmla="*/ 75 h 99"/>
                  <a:gd name="T48" fmla="*/ 97 w 104"/>
                  <a:gd name="T49" fmla="*/ 69 h 99"/>
                  <a:gd name="T50" fmla="*/ 94 w 104"/>
                  <a:gd name="T51" fmla="*/ 69 h 99"/>
                  <a:gd name="T52" fmla="*/ 92 w 104"/>
                  <a:gd name="T53" fmla="*/ 63 h 99"/>
                  <a:gd name="T54" fmla="*/ 92 w 104"/>
                  <a:gd name="T55" fmla="*/ 60 h 99"/>
                  <a:gd name="T56" fmla="*/ 93 w 104"/>
                  <a:gd name="T57" fmla="*/ 55 h 99"/>
                  <a:gd name="T58" fmla="*/ 93 w 104"/>
                  <a:gd name="T59" fmla="*/ 50 h 99"/>
                  <a:gd name="T60" fmla="*/ 93 w 104"/>
                  <a:gd name="T61" fmla="*/ 46 h 99"/>
                  <a:gd name="T62" fmla="*/ 92 w 104"/>
                  <a:gd name="T63" fmla="*/ 42 h 99"/>
                  <a:gd name="T64" fmla="*/ 91 w 104"/>
                  <a:gd name="T65" fmla="*/ 37 h 99"/>
                  <a:gd name="T66" fmla="*/ 87 w 104"/>
                  <a:gd name="T67" fmla="*/ 27 h 99"/>
                  <a:gd name="T68" fmla="*/ 82 w 104"/>
                  <a:gd name="T69" fmla="*/ 20 h 99"/>
                  <a:gd name="T70" fmla="*/ 85 w 104"/>
                  <a:gd name="T71" fmla="*/ 13 h 99"/>
                  <a:gd name="T72" fmla="*/ 86 w 104"/>
                  <a:gd name="T73" fmla="*/ 2 h 99"/>
                  <a:gd name="T74" fmla="*/ 84 w 104"/>
                  <a:gd name="T75" fmla="*/ 1 h 99"/>
                  <a:gd name="T76" fmla="*/ 81 w 104"/>
                  <a:gd name="T77" fmla="*/ 0 h 99"/>
                  <a:gd name="T78" fmla="*/ 79 w 104"/>
                  <a:gd name="T79" fmla="*/ 1 h 99"/>
                  <a:gd name="T80" fmla="*/ 75 w 104"/>
                  <a:gd name="T81" fmla="*/ 0 h 99"/>
                  <a:gd name="T82" fmla="*/ 72 w 104"/>
                  <a:gd name="T83" fmla="*/ 2 h 99"/>
                  <a:gd name="T84" fmla="*/ 68 w 104"/>
                  <a:gd name="T85" fmla="*/ 1 h 99"/>
                  <a:gd name="T86" fmla="*/ 61 w 104"/>
                  <a:gd name="T87" fmla="*/ 2 h 99"/>
                  <a:gd name="T88" fmla="*/ 46 w 104"/>
                  <a:gd name="T89" fmla="*/ 5 h 99"/>
                  <a:gd name="T90" fmla="*/ 43 w 104"/>
                  <a:gd name="T91" fmla="*/ 7 h 99"/>
                  <a:gd name="T92" fmla="*/ 39 w 104"/>
                  <a:gd name="T93" fmla="*/ 8 h 99"/>
                  <a:gd name="T94" fmla="*/ 34 w 104"/>
                  <a:gd name="T95" fmla="*/ 12 h 99"/>
                  <a:gd name="T96" fmla="*/ 35 w 104"/>
                  <a:gd name="T97" fmla="*/ 22 h 99"/>
                  <a:gd name="T98" fmla="*/ 35 w 104"/>
                  <a:gd name="T99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04" h="99">
                    <a:moveTo>
                      <a:pt x="35" y="22"/>
                    </a:moveTo>
                    <a:cubicBezTo>
                      <a:pt x="36" y="23"/>
                      <a:pt x="40" y="29"/>
                      <a:pt x="36" y="29"/>
                    </a:cubicBezTo>
                    <a:cubicBezTo>
                      <a:pt x="35" y="28"/>
                      <a:pt x="32" y="27"/>
                      <a:pt x="31" y="28"/>
                    </a:cubicBezTo>
                    <a:cubicBezTo>
                      <a:pt x="30" y="29"/>
                      <a:pt x="30" y="29"/>
                      <a:pt x="29" y="30"/>
                    </a:cubicBezTo>
                    <a:cubicBezTo>
                      <a:pt x="28" y="31"/>
                      <a:pt x="27" y="31"/>
                      <a:pt x="26" y="31"/>
                    </a:cubicBezTo>
                    <a:cubicBezTo>
                      <a:pt x="24" y="32"/>
                      <a:pt x="25" y="34"/>
                      <a:pt x="24" y="35"/>
                    </a:cubicBezTo>
                    <a:cubicBezTo>
                      <a:pt x="24" y="37"/>
                      <a:pt x="21" y="36"/>
                      <a:pt x="20" y="37"/>
                    </a:cubicBezTo>
                    <a:cubicBezTo>
                      <a:pt x="18" y="37"/>
                      <a:pt x="18" y="39"/>
                      <a:pt x="17" y="40"/>
                    </a:cubicBezTo>
                    <a:cubicBezTo>
                      <a:pt x="15" y="42"/>
                      <a:pt x="13" y="41"/>
                      <a:pt x="11" y="42"/>
                    </a:cubicBezTo>
                    <a:cubicBezTo>
                      <a:pt x="10" y="42"/>
                      <a:pt x="9" y="42"/>
                      <a:pt x="8" y="43"/>
                    </a:cubicBezTo>
                    <a:cubicBezTo>
                      <a:pt x="7" y="43"/>
                      <a:pt x="5" y="44"/>
                      <a:pt x="4" y="45"/>
                    </a:cubicBezTo>
                    <a:cubicBezTo>
                      <a:pt x="0" y="47"/>
                      <a:pt x="1" y="48"/>
                      <a:pt x="1" y="52"/>
                    </a:cubicBezTo>
                    <a:cubicBezTo>
                      <a:pt x="1" y="55"/>
                      <a:pt x="0" y="55"/>
                      <a:pt x="2" y="56"/>
                    </a:cubicBezTo>
                    <a:cubicBezTo>
                      <a:pt x="3" y="57"/>
                      <a:pt x="5" y="58"/>
                      <a:pt x="6" y="59"/>
                    </a:cubicBezTo>
                    <a:cubicBezTo>
                      <a:pt x="16" y="66"/>
                      <a:pt x="26" y="72"/>
                      <a:pt x="37" y="79"/>
                    </a:cubicBezTo>
                    <a:cubicBezTo>
                      <a:pt x="40" y="81"/>
                      <a:pt x="44" y="84"/>
                      <a:pt x="48" y="86"/>
                    </a:cubicBezTo>
                    <a:cubicBezTo>
                      <a:pt x="48" y="87"/>
                      <a:pt x="49" y="87"/>
                      <a:pt x="49" y="87"/>
                    </a:cubicBezTo>
                    <a:cubicBezTo>
                      <a:pt x="52" y="92"/>
                      <a:pt x="54" y="92"/>
                      <a:pt x="58" y="93"/>
                    </a:cubicBezTo>
                    <a:cubicBezTo>
                      <a:pt x="61" y="94"/>
                      <a:pt x="58" y="98"/>
                      <a:pt x="61" y="99"/>
                    </a:cubicBezTo>
                    <a:cubicBezTo>
                      <a:pt x="62" y="99"/>
                      <a:pt x="65" y="98"/>
                      <a:pt x="67" y="97"/>
                    </a:cubicBezTo>
                    <a:cubicBezTo>
                      <a:pt x="68" y="97"/>
                      <a:pt x="71" y="97"/>
                      <a:pt x="72" y="96"/>
                    </a:cubicBezTo>
                    <a:cubicBezTo>
                      <a:pt x="76" y="93"/>
                      <a:pt x="80" y="90"/>
                      <a:pt x="85" y="87"/>
                    </a:cubicBezTo>
                    <a:cubicBezTo>
                      <a:pt x="90" y="84"/>
                      <a:pt x="95" y="80"/>
                      <a:pt x="100" y="77"/>
                    </a:cubicBezTo>
                    <a:cubicBezTo>
                      <a:pt x="101" y="77"/>
                      <a:pt x="102" y="76"/>
                      <a:pt x="104" y="75"/>
                    </a:cubicBezTo>
                    <a:cubicBezTo>
                      <a:pt x="102" y="71"/>
                      <a:pt x="101" y="70"/>
                      <a:pt x="97" y="69"/>
                    </a:cubicBezTo>
                    <a:cubicBezTo>
                      <a:pt x="96" y="69"/>
                      <a:pt x="94" y="69"/>
                      <a:pt x="94" y="69"/>
                    </a:cubicBezTo>
                    <a:cubicBezTo>
                      <a:pt x="94" y="66"/>
                      <a:pt x="94" y="65"/>
                      <a:pt x="92" y="63"/>
                    </a:cubicBezTo>
                    <a:cubicBezTo>
                      <a:pt x="91" y="61"/>
                      <a:pt x="91" y="61"/>
                      <a:pt x="92" y="60"/>
                    </a:cubicBezTo>
                    <a:cubicBezTo>
                      <a:pt x="94" y="58"/>
                      <a:pt x="93" y="57"/>
                      <a:pt x="93" y="55"/>
                    </a:cubicBezTo>
                    <a:cubicBezTo>
                      <a:pt x="93" y="53"/>
                      <a:pt x="94" y="52"/>
                      <a:pt x="93" y="50"/>
                    </a:cubicBezTo>
                    <a:cubicBezTo>
                      <a:pt x="93" y="49"/>
                      <a:pt x="93" y="48"/>
                      <a:pt x="93" y="46"/>
                    </a:cubicBezTo>
                    <a:cubicBezTo>
                      <a:pt x="93" y="45"/>
                      <a:pt x="93" y="43"/>
                      <a:pt x="92" y="42"/>
                    </a:cubicBezTo>
                    <a:cubicBezTo>
                      <a:pt x="91" y="41"/>
                      <a:pt x="91" y="39"/>
                      <a:pt x="91" y="37"/>
                    </a:cubicBezTo>
                    <a:cubicBezTo>
                      <a:pt x="91" y="34"/>
                      <a:pt x="90" y="30"/>
                      <a:pt x="87" y="27"/>
                    </a:cubicBezTo>
                    <a:cubicBezTo>
                      <a:pt x="85" y="25"/>
                      <a:pt x="83" y="23"/>
                      <a:pt x="82" y="20"/>
                    </a:cubicBezTo>
                    <a:cubicBezTo>
                      <a:pt x="80" y="16"/>
                      <a:pt x="84" y="17"/>
                      <a:pt x="85" y="13"/>
                    </a:cubicBezTo>
                    <a:cubicBezTo>
                      <a:pt x="85" y="9"/>
                      <a:pt x="85" y="6"/>
                      <a:pt x="86" y="2"/>
                    </a:cubicBezTo>
                    <a:cubicBezTo>
                      <a:pt x="85" y="2"/>
                      <a:pt x="85" y="1"/>
                      <a:pt x="84" y="1"/>
                    </a:cubicBezTo>
                    <a:cubicBezTo>
                      <a:pt x="82" y="2"/>
                      <a:pt x="82" y="0"/>
                      <a:pt x="81" y="0"/>
                    </a:cubicBezTo>
                    <a:cubicBezTo>
                      <a:pt x="80" y="0"/>
                      <a:pt x="80" y="1"/>
                      <a:pt x="79" y="1"/>
                    </a:cubicBezTo>
                    <a:cubicBezTo>
                      <a:pt x="77" y="1"/>
                      <a:pt x="77" y="0"/>
                      <a:pt x="75" y="0"/>
                    </a:cubicBezTo>
                    <a:cubicBezTo>
                      <a:pt x="74" y="1"/>
                      <a:pt x="73" y="1"/>
                      <a:pt x="72" y="2"/>
                    </a:cubicBezTo>
                    <a:cubicBezTo>
                      <a:pt x="70" y="3"/>
                      <a:pt x="70" y="2"/>
                      <a:pt x="68" y="1"/>
                    </a:cubicBezTo>
                    <a:cubicBezTo>
                      <a:pt x="66" y="1"/>
                      <a:pt x="63" y="1"/>
                      <a:pt x="61" y="2"/>
                    </a:cubicBezTo>
                    <a:cubicBezTo>
                      <a:pt x="56" y="3"/>
                      <a:pt x="51" y="3"/>
                      <a:pt x="46" y="5"/>
                    </a:cubicBezTo>
                    <a:cubicBezTo>
                      <a:pt x="45" y="6"/>
                      <a:pt x="44" y="7"/>
                      <a:pt x="43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7" y="9"/>
                      <a:pt x="37" y="12"/>
                      <a:pt x="34" y="12"/>
                    </a:cubicBezTo>
                    <a:cubicBezTo>
                      <a:pt x="35" y="15"/>
                      <a:pt x="35" y="18"/>
                      <a:pt x="35" y="22"/>
                    </a:cubicBezTo>
                    <a:cubicBezTo>
                      <a:pt x="36" y="23"/>
                      <a:pt x="35" y="20"/>
                      <a:pt x="35" y="2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6" name="Freeform 776"/>
              <p:cNvSpPr>
                <a:spLocks/>
              </p:cNvSpPr>
              <p:nvPr/>
            </p:nvSpPr>
            <p:spPr bwMode="auto">
              <a:xfrm>
                <a:off x="8295732" y="3719582"/>
                <a:ext cx="2850322" cy="2124760"/>
              </a:xfrm>
              <a:custGeom>
                <a:avLst/>
                <a:gdLst>
                  <a:gd name="T0" fmla="*/ 33 w 305"/>
                  <a:gd name="T1" fmla="*/ 54 h 227"/>
                  <a:gd name="T2" fmla="*/ 1 w 305"/>
                  <a:gd name="T3" fmla="*/ 63 h 227"/>
                  <a:gd name="T4" fmla="*/ 19 w 305"/>
                  <a:gd name="T5" fmla="*/ 72 h 227"/>
                  <a:gd name="T6" fmla="*/ 24 w 305"/>
                  <a:gd name="T7" fmla="*/ 75 h 227"/>
                  <a:gd name="T8" fmla="*/ 20 w 305"/>
                  <a:gd name="T9" fmla="*/ 81 h 227"/>
                  <a:gd name="T10" fmla="*/ 36 w 305"/>
                  <a:gd name="T11" fmla="*/ 86 h 227"/>
                  <a:gd name="T12" fmla="*/ 73 w 305"/>
                  <a:gd name="T13" fmla="*/ 93 h 227"/>
                  <a:gd name="T14" fmla="*/ 87 w 305"/>
                  <a:gd name="T15" fmla="*/ 112 h 227"/>
                  <a:gd name="T16" fmla="*/ 88 w 305"/>
                  <a:gd name="T17" fmla="*/ 122 h 227"/>
                  <a:gd name="T18" fmla="*/ 89 w 305"/>
                  <a:gd name="T19" fmla="*/ 131 h 227"/>
                  <a:gd name="T20" fmla="*/ 104 w 305"/>
                  <a:gd name="T21" fmla="*/ 129 h 227"/>
                  <a:gd name="T22" fmla="*/ 106 w 305"/>
                  <a:gd name="T23" fmla="*/ 135 h 227"/>
                  <a:gd name="T24" fmla="*/ 106 w 305"/>
                  <a:gd name="T25" fmla="*/ 144 h 227"/>
                  <a:gd name="T26" fmla="*/ 109 w 305"/>
                  <a:gd name="T27" fmla="*/ 155 h 227"/>
                  <a:gd name="T28" fmla="*/ 106 w 305"/>
                  <a:gd name="T29" fmla="*/ 160 h 227"/>
                  <a:gd name="T30" fmla="*/ 100 w 305"/>
                  <a:gd name="T31" fmla="*/ 162 h 227"/>
                  <a:gd name="T32" fmla="*/ 112 w 305"/>
                  <a:gd name="T33" fmla="*/ 165 h 227"/>
                  <a:gd name="T34" fmla="*/ 112 w 305"/>
                  <a:gd name="T35" fmla="*/ 169 h 227"/>
                  <a:gd name="T36" fmla="*/ 107 w 305"/>
                  <a:gd name="T37" fmla="*/ 172 h 227"/>
                  <a:gd name="T38" fmla="*/ 107 w 305"/>
                  <a:gd name="T39" fmla="*/ 180 h 227"/>
                  <a:gd name="T40" fmla="*/ 110 w 305"/>
                  <a:gd name="T41" fmla="*/ 192 h 227"/>
                  <a:gd name="T42" fmla="*/ 114 w 305"/>
                  <a:gd name="T43" fmla="*/ 193 h 227"/>
                  <a:gd name="T44" fmla="*/ 120 w 305"/>
                  <a:gd name="T45" fmla="*/ 210 h 227"/>
                  <a:gd name="T46" fmla="*/ 138 w 305"/>
                  <a:gd name="T47" fmla="*/ 219 h 227"/>
                  <a:gd name="T48" fmla="*/ 142 w 305"/>
                  <a:gd name="T49" fmla="*/ 224 h 227"/>
                  <a:gd name="T50" fmla="*/ 151 w 305"/>
                  <a:gd name="T51" fmla="*/ 214 h 227"/>
                  <a:gd name="T52" fmla="*/ 156 w 305"/>
                  <a:gd name="T53" fmla="*/ 200 h 227"/>
                  <a:gd name="T54" fmla="*/ 163 w 305"/>
                  <a:gd name="T55" fmla="*/ 192 h 227"/>
                  <a:gd name="T56" fmla="*/ 173 w 305"/>
                  <a:gd name="T57" fmla="*/ 179 h 227"/>
                  <a:gd name="T58" fmla="*/ 193 w 305"/>
                  <a:gd name="T59" fmla="*/ 173 h 227"/>
                  <a:gd name="T60" fmla="*/ 216 w 305"/>
                  <a:gd name="T61" fmla="*/ 160 h 227"/>
                  <a:gd name="T62" fmla="*/ 232 w 305"/>
                  <a:gd name="T63" fmla="*/ 142 h 227"/>
                  <a:gd name="T64" fmla="*/ 234 w 305"/>
                  <a:gd name="T65" fmla="*/ 130 h 227"/>
                  <a:gd name="T66" fmla="*/ 253 w 305"/>
                  <a:gd name="T67" fmla="*/ 129 h 227"/>
                  <a:gd name="T68" fmla="*/ 233 w 305"/>
                  <a:gd name="T69" fmla="*/ 119 h 227"/>
                  <a:gd name="T70" fmla="*/ 238 w 305"/>
                  <a:gd name="T71" fmla="*/ 113 h 227"/>
                  <a:gd name="T72" fmla="*/ 262 w 305"/>
                  <a:gd name="T73" fmla="*/ 112 h 227"/>
                  <a:gd name="T74" fmla="*/ 258 w 305"/>
                  <a:gd name="T75" fmla="*/ 106 h 227"/>
                  <a:gd name="T76" fmla="*/ 266 w 305"/>
                  <a:gd name="T77" fmla="*/ 95 h 227"/>
                  <a:gd name="T78" fmla="*/ 253 w 305"/>
                  <a:gd name="T79" fmla="*/ 80 h 227"/>
                  <a:gd name="T80" fmla="*/ 263 w 305"/>
                  <a:gd name="T81" fmla="*/ 66 h 227"/>
                  <a:gd name="T82" fmla="*/ 268 w 305"/>
                  <a:gd name="T83" fmla="*/ 51 h 227"/>
                  <a:gd name="T84" fmla="*/ 283 w 305"/>
                  <a:gd name="T85" fmla="*/ 38 h 227"/>
                  <a:gd name="T86" fmla="*/ 291 w 305"/>
                  <a:gd name="T87" fmla="*/ 33 h 227"/>
                  <a:gd name="T88" fmla="*/ 259 w 305"/>
                  <a:gd name="T89" fmla="*/ 28 h 227"/>
                  <a:gd name="T90" fmla="*/ 238 w 305"/>
                  <a:gd name="T91" fmla="*/ 21 h 227"/>
                  <a:gd name="T92" fmla="*/ 256 w 305"/>
                  <a:gd name="T93" fmla="*/ 14 h 227"/>
                  <a:gd name="T94" fmla="*/ 206 w 305"/>
                  <a:gd name="T95" fmla="*/ 8 h 227"/>
                  <a:gd name="T96" fmla="*/ 213 w 305"/>
                  <a:gd name="T97" fmla="*/ 0 h 227"/>
                  <a:gd name="T98" fmla="*/ 173 w 305"/>
                  <a:gd name="T99" fmla="*/ 8 h 227"/>
                  <a:gd name="T100" fmla="*/ 155 w 305"/>
                  <a:gd name="T101" fmla="*/ 10 h 227"/>
                  <a:gd name="T102" fmla="*/ 154 w 305"/>
                  <a:gd name="T103" fmla="*/ 11 h 227"/>
                  <a:gd name="T104" fmla="*/ 140 w 305"/>
                  <a:gd name="T105" fmla="*/ 14 h 227"/>
                  <a:gd name="T106" fmla="*/ 111 w 305"/>
                  <a:gd name="T107" fmla="*/ 14 h 227"/>
                  <a:gd name="T108" fmla="*/ 98 w 305"/>
                  <a:gd name="T109" fmla="*/ 23 h 227"/>
                  <a:gd name="T110" fmla="*/ 73 w 305"/>
                  <a:gd name="T111" fmla="*/ 21 h 227"/>
                  <a:gd name="T112" fmla="*/ 55 w 305"/>
                  <a:gd name="T113" fmla="*/ 3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5" h="227">
                    <a:moveTo>
                      <a:pt x="32" y="37"/>
                    </a:moveTo>
                    <a:cubicBezTo>
                      <a:pt x="31" y="38"/>
                      <a:pt x="26" y="40"/>
                      <a:pt x="27" y="41"/>
                    </a:cubicBezTo>
                    <a:cubicBezTo>
                      <a:pt x="28" y="42"/>
                      <a:pt x="30" y="42"/>
                      <a:pt x="32" y="43"/>
                    </a:cubicBezTo>
                    <a:cubicBezTo>
                      <a:pt x="34" y="43"/>
                      <a:pt x="36" y="43"/>
                      <a:pt x="39" y="43"/>
                    </a:cubicBezTo>
                    <a:cubicBezTo>
                      <a:pt x="39" y="43"/>
                      <a:pt x="44" y="42"/>
                      <a:pt x="45" y="42"/>
                    </a:cubicBezTo>
                    <a:cubicBezTo>
                      <a:pt x="44" y="42"/>
                      <a:pt x="42" y="43"/>
                      <a:pt x="41" y="44"/>
                    </a:cubicBezTo>
                    <a:cubicBezTo>
                      <a:pt x="40" y="45"/>
                      <a:pt x="39" y="46"/>
                      <a:pt x="40" y="48"/>
                    </a:cubicBezTo>
                    <a:cubicBezTo>
                      <a:pt x="42" y="50"/>
                      <a:pt x="36" y="55"/>
                      <a:pt x="33" y="54"/>
                    </a:cubicBezTo>
                    <a:cubicBezTo>
                      <a:pt x="32" y="53"/>
                      <a:pt x="30" y="54"/>
                      <a:pt x="28" y="54"/>
                    </a:cubicBezTo>
                    <a:cubicBezTo>
                      <a:pt x="27" y="53"/>
                      <a:pt x="25" y="54"/>
                      <a:pt x="24" y="54"/>
                    </a:cubicBezTo>
                    <a:cubicBezTo>
                      <a:pt x="23" y="54"/>
                      <a:pt x="21" y="54"/>
                      <a:pt x="20" y="56"/>
                    </a:cubicBezTo>
                    <a:cubicBezTo>
                      <a:pt x="19" y="57"/>
                      <a:pt x="18" y="57"/>
                      <a:pt x="16" y="57"/>
                    </a:cubicBezTo>
                    <a:cubicBezTo>
                      <a:pt x="13" y="58"/>
                      <a:pt x="10" y="59"/>
                      <a:pt x="7" y="59"/>
                    </a:cubicBezTo>
                    <a:cubicBezTo>
                      <a:pt x="6" y="59"/>
                      <a:pt x="4" y="58"/>
                      <a:pt x="4" y="59"/>
                    </a:cubicBezTo>
                    <a:cubicBezTo>
                      <a:pt x="3" y="60"/>
                      <a:pt x="0" y="60"/>
                      <a:pt x="0" y="62"/>
                    </a:cubicBezTo>
                    <a:cubicBezTo>
                      <a:pt x="0" y="63"/>
                      <a:pt x="1" y="62"/>
                      <a:pt x="1" y="63"/>
                    </a:cubicBezTo>
                    <a:cubicBezTo>
                      <a:pt x="1" y="63"/>
                      <a:pt x="0" y="64"/>
                      <a:pt x="0" y="64"/>
                    </a:cubicBezTo>
                    <a:cubicBezTo>
                      <a:pt x="0" y="65"/>
                      <a:pt x="2" y="67"/>
                      <a:pt x="3" y="68"/>
                    </a:cubicBezTo>
                    <a:cubicBezTo>
                      <a:pt x="3" y="68"/>
                      <a:pt x="4" y="67"/>
                      <a:pt x="4" y="67"/>
                    </a:cubicBezTo>
                    <a:cubicBezTo>
                      <a:pt x="5" y="66"/>
                      <a:pt x="6" y="67"/>
                      <a:pt x="7" y="68"/>
                    </a:cubicBezTo>
                    <a:cubicBezTo>
                      <a:pt x="8" y="68"/>
                      <a:pt x="13" y="69"/>
                      <a:pt x="13" y="67"/>
                    </a:cubicBezTo>
                    <a:cubicBezTo>
                      <a:pt x="13" y="68"/>
                      <a:pt x="12" y="68"/>
                      <a:pt x="13" y="69"/>
                    </a:cubicBezTo>
                    <a:cubicBezTo>
                      <a:pt x="13" y="70"/>
                      <a:pt x="15" y="71"/>
                      <a:pt x="16" y="71"/>
                    </a:cubicBezTo>
                    <a:cubicBezTo>
                      <a:pt x="17" y="72"/>
                      <a:pt x="18" y="72"/>
                      <a:pt x="19" y="72"/>
                    </a:cubicBezTo>
                    <a:cubicBezTo>
                      <a:pt x="21" y="72"/>
                      <a:pt x="21" y="70"/>
                      <a:pt x="22" y="71"/>
                    </a:cubicBezTo>
                    <a:cubicBezTo>
                      <a:pt x="24" y="71"/>
                      <a:pt x="27" y="71"/>
                      <a:pt x="28" y="71"/>
                    </a:cubicBezTo>
                    <a:cubicBezTo>
                      <a:pt x="29" y="71"/>
                      <a:pt x="29" y="70"/>
                      <a:pt x="30" y="69"/>
                    </a:cubicBezTo>
                    <a:cubicBezTo>
                      <a:pt x="31" y="69"/>
                      <a:pt x="34" y="71"/>
                      <a:pt x="34" y="72"/>
                    </a:cubicBezTo>
                    <a:cubicBezTo>
                      <a:pt x="34" y="73"/>
                      <a:pt x="24" y="72"/>
                      <a:pt x="22" y="73"/>
                    </a:cubicBezTo>
                    <a:cubicBezTo>
                      <a:pt x="20" y="73"/>
                      <a:pt x="23" y="74"/>
                      <a:pt x="24" y="74"/>
                    </a:cubicBezTo>
                    <a:cubicBezTo>
                      <a:pt x="26" y="75"/>
                      <a:pt x="27" y="74"/>
                      <a:pt x="29" y="75"/>
                    </a:cubicBezTo>
                    <a:cubicBezTo>
                      <a:pt x="28" y="74"/>
                      <a:pt x="26" y="75"/>
                      <a:pt x="24" y="75"/>
                    </a:cubicBezTo>
                    <a:cubicBezTo>
                      <a:pt x="21" y="75"/>
                      <a:pt x="18" y="74"/>
                      <a:pt x="15" y="74"/>
                    </a:cubicBezTo>
                    <a:cubicBezTo>
                      <a:pt x="13" y="74"/>
                      <a:pt x="9" y="74"/>
                      <a:pt x="9" y="76"/>
                    </a:cubicBezTo>
                    <a:cubicBezTo>
                      <a:pt x="8" y="77"/>
                      <a:pt x="11" y="78"/>
                      <a:pt x="12" y="78"/>
                    </a:cubicBezTo>
                    <a:cubicBezTo>
                      <a:pt x="13" y="78"/>
                      <a:pt x="15" y="77"/>
                      <a:pt x="15" y="77"/>
                    </a:cubicBezTo>
                    <a:cubicBezTo>
                      <a:pt x="16" y="78"/>
                      <a:pt x="15" y="78"/>
                      <a:pt x="15" y="79"/>
                    </a:cubicBezTo>
                    <a:cubicBezTo>
                      <a:pt x="16" y="80"/>
                      <a:pt x="18" y="80"/>
                      <a:pt x="19" y="80"/>
                    </a:cubicBezTo>
                    <a:cubicBezTo>
                      <a:pt x="21" y="80"/>
                      <a:pt x="23" y="80"/>
                      <a:pt x="25" y="80"/>
                    </a:cubicBezTo>
                    <a:cubicBezTo>
                      <a:pt x="25" y="80"/>
                      <a:pt x="21" y="81"/>
                      <a:pt x="20" y="81"/>
                    </a:cubicBezTo>
                    <a:cubicBezTo>
                      <a:pt x="16" y="82"/>
                      <a:pt x="19" y="84"/>
                      <a:pt x="21" y="85"/>
                    </a:cubicBezTo>
                    <a:cubicBezTo>
                      <a:pt x="23" y="86"/>
                      <a:pt x="25" y="86"/>
                      <a:pt x="27" y="87"/>
                    </a:cubicBezTo>
                    <a:cubicBezTo>
                      <a:pt x="27" y="87"/>
                      <a:pt x="31" y="87"/>
                      <a:pt x="31" y="87"/>
                    </a:cubicBezTo>
                    <a:cubicBezTo>
                      <a:pt x="31" y="87"/>
                      <a:pt x="29" y="86"/>
                      <a:pt x="29" y="85"/>
                    </a:cubicBezTo>
                    <a:cubicBezTo>
                      <a:pt x="29" y="84"/>
                      <a:pt x="31" y="85"/>
                      <a:pt x="31" y="85"/>
                    </a:cubicBezTo>
                    <a:cubicBezTo>
                      <a:pt x="32" y="86"/>
                      <a:pt x="33" y="85"/>
                      <a:pt x="34" y="84"/>
                    </a:cubicBezTo>
                    <a:cubicBezTo>
                      <a:pt x="34" y="84"/>
                      <a:pt x="35" y="83"/>
                      <a:pt x="36" y="83"/>
                    </a:cubicBezTo>
                    <a:cubicBezTo>
                      <a:pt x="37" y="84"/>
                      <a:pt x="36" y="86"/>
                      <a:pt x="36" y="86"/>
                    </a:cubicBezTo>
                    <a:cubicBezTo>
                      <a:pt x="37" y="87"/>
                      <a:pt x="40" y="85"/>
                      <a:pt x="41" y="85"/>
                    </a:cubicBezTo>
                    <a:cubicBezTo>
                      <a:pt x="43" y="84"/>
                      <a:pt x="43" y="84"/>
                      <a:pt x="44" y="85"/>
                    </a:cubicBezTo>
                    <a:cubicBezTo>
                      <a:pt x="45" y="86"/>
                      <a:pt x="46" y="84"/>
                      <a:pt x="47" y="84"/>
                    </a:cubicBezTo>
                    <a:cubicBezTo>
                      <a:pt x="48" y="83"/>
                      <a:pt x="50" y="84"/>
                      <a:pt x="51" y="84"/>
                    </a:cubicBezTo>
                    <a:cubicBezTo>
                      <a:pt x="54" y="84"/>
                      <a:pt x="58" y="85"/>
                      <a:pt x="61" y="86"/>
                    </a:cubicBezTo>
                    <a:cubicBezTo>
                      <a:pt x="63" y="86"/>
                      <a:pt x="65" y="88"/>
                      <a:pt x="67" y="88"/>
                    </a:cubicBezTo>
                    <a:cubicBezTo>
                      <a:pt x="69" y="88"/>
                      <a:pt x="71" y="89"/>
                      <a:pt x="72" y="90"/>
                    </a:cubicBezTo>
                    <a:cubicBezTo>
                      <a:pt x="74" y="91"/>
                      <a:pt x="73" y="92"/>
                      <a:pt x="73" y="93"/>
                    </a:cubicBezTo>
                    <a:cubicBezTo>
                      <a:pt x="73" y="94"/>
                      <a:pt x="75" y="96"/>
                      <a:pt x="76" y="96"/>
                    </a:cubicBezTo>
                    <a:cubicBezTo>
                      <a:pt x="77" y="97"/>
                      <a:pt x="79" y="96"/>
                      <a:pt x="80" y="97"/>
                    </a:cubicBezTo>
                    <a:cubicBezTo>
                      <a:pt x="80" y="99"/>
                      <a:pt x="82" y="100"/>
                      <a:pt x="83" y="101"/>
                    </a:cubicBezTo>
                    <a:cubicBezTo>
                      <a:pt x="84" y="102"/>
                      <a:pt x="83" y="104"/>
                      <a:pt x="84" y="105"/>
                    </a:cubicBezTo>
                    <a:cubicBezTo>
                      <a:pt x="84" y="106"/>
                      <a:pt x="86" y="107"/>
                      <a:pt x="86" y="109"/>
                    </a:cubicBezTo>
                    <a:cubicBezTo>
                      <a:pt x="86" y="110"/>
                      <a:pt x="85" y="110"/>
                      <a:pt x="86" y="111"/>
                    </a:cubicBezTo>
                    <a:cubicBezTo>
                      <a:pt x="86" y="111"/>
                      <a:pt x="87" y="112"/>
                      <a:pt x="87" y="112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90" y="113"/>
                      <a:pt x="89" y="114"/>
                    </a:cubicBezTo>
                    <a:cubicBezTo>
                      <a:pt x="88" y="115"/>
                      <a:pt x="88" y="115"/>
                      <a:pt x="88" y="117"/>
                    </a:cubicBezTo>
                    <a:cubicBezTo>
                      <a:pt x="88" y="116"/>
                      <a:pt x="90" y="115"/>
                      <a:pt x="91" y="117"/>
                    </a:cubicBezTo>
                    <a:cubicBezTo>
                      <a:pt x="91" y="118"/>
                      <a:pt x="91" y="118"/>
                      <a:pt x="91" y="119"/>
                    </a:cubicBezTo>
                    <a:cubicBezTo>
                      <a:pt x="91" y="119"/>
                      <a:pt x="91" y="121"/>
                      <a:pt x="91" y="120"/>
                    </a:cubicBezTo>
                    <a:cubicBezTo>
                      <a:pt x="91" y="121"/>
                      <a:pt x="93" y="121"/>
                      <a:pt x="93" y="121"/>
                    </a:cubicBezTo>
                    <a:cubicBezTo>
                      <a:pt x="92" y="120"/>
                      <a:pt x="89" y="126"/>
                      <a:pt x="90" y="122"/>
                    </a:cubicBezTo>
                    <a:cubicBezTo>
                      <a:pt x="90" y="122"/>
                      <a:pt x="88" y="121"/>
                      <a:pt x="88" y="122"/>
                    </a:cubicBezTo>
                    <a:cubicBezTo>
                      <a:pt x="88" y="122"/>
                      <a:pt x="89" y="122"/>
                      <a:pt x="89" y="122"/>
                    </a:cubicBezTo>
                    <a:cubicBezTo>
                      <a:pt x="89" y="123"/>
                      <a:pt x="86" y="123"/>
                      <a:pt x="87" y="124"/>
                    </a:cubicBezTo>
                    <a:cubicBezTo>
                      <a:pt x="87" y="124"/>
                      <a:pt x="90" y="125"/>
                      <a:pt x="89" y="125"/>
                    </a:cubicBezTo>
                    <a:cubicBezTo>
                      <a:pt x="87" y="127"/>
                      <a:pt x="91" y="127"/>
                      <a:pt x="92" y="126"/>
                    </a:cubicBezTo>
                    <a:cubicBezTo>
                      <a:pt x="91" y="127"/>
                      <a:pt x="90" y="127"/>
                      <a:pt x="88" y="127"/>
                    </a:cubicBezTo>
                    <a:cubicBezTo>
                      <a:pt x="88" y="127"/>
                      <a:pt x="86" y="129"/>
                      <a:pt x="86" y="129"/>
                    </a:cubicBezTo>
                    <a:cubicBezTo>
                      <a:pt x="86" y="129"/>
                      <a:pt x="87" y="130"/>
                      <a:pt x="87" y="130"/>
                    </a:cubicBezTo>
                    <a:cubicBezTo>
                      <a:pt x="89" y="131"/>
                      <a:pt x="88" y="131"/>
                      <a:pt x="89" y="131"/>
                    </a:cubicBezTo>
                    <a:cubicBezTo>
                      <a:pt x="90" y="131"/>
                      <a:pt x="94" y="133"/>
                      <a:pt x="95" y="131"/>
                    </a:cubicBezTo>
                    <a:cubicBezTo>
                      <a:pt x="95" y="128"/>
                      <a:pt x="97" y="129"/>
                      <a:pt x="98" y="128"/>
                    </a:cubicBezTo>
                    <a:cubicBezTo>
                      <a:pt x="98" y="128"/>
                      <a:pt x="96" y="122"/>
                      <a:pt x="96" y="122"/>
                    </a:cubicBezTo>
                    <a:cubicBezTo>
                      <a:pt x="96" y="123"/>
                      <a:pt x="98" y="126"/>
                      <a:pt x="98" y="126"/>
                    </a:cubicBezTo>
                    <a:cubicBezTo>
                      <a:pt x="99" y="128"/>
                      <a:pt x="100" y="126"/>
                      <a:pt x="101" y="126"/>
                    </a:cubicBezTo>
                    <a:cubicBezTo>
                      <a:pt x="101" y="126"/>
                      <a:pt x="98" y="130"/>
                      <a:pt x="98" y="130"/>
                    </a:cubicBezTo>
                    <a:cubicBezTo>
                      <a:pt x="98" y="130"/>
                      <a:pt x="102" y="129"/>
                      <a:pt x="102" y="129"/>
                    </a:cubicBezTo>
                    <a:cubicBezTo>
                      <a:pt x="103" y="129"/>
                      <a:pt x="104" y="129"/>
                      <a:pt x="104" y="129"/>
                    </a:cubicBezTo>
                    <a:cubicBezTo>
                      <a:pt x="105" y="129"/>
                      <a:pt x="106" y="128"/>
                      <a:pt x="107" y="128"/>
                    </a:cubicBezTo>
                    <a:cubicBezTo>
                      <a:pt x="107" y="129"/>
                      <a:pt x="106" y="130"/>
                      <a:pt x="105" y="130"/>
                    </a:cubicBezTo>
                    <a:cubicBezTo>
                      <a:pt x="104" y="130"/>
                      <a:pt x="102" y="130"/>
                      <a:pt x="101" y="131"/>
                    </a:cubicBezTo>
                    <a:cubicBezTo>
                      <a:pt x="100" y="132"/>
                      <a:pt x="103" y="131"/>
                      <a:pt x="103" y="131"/>
                    </a:cubicBezTo>
                    <a:cubicBezTo>
                      <a:pt x="105" y="131"/>
                      <a:pt x="107" y="131"/>
                      <a:pt x="109" y="131"/>
                    </a:cubicBezTo>
                    <a:cubicBezTo>
                      <a:pt x="108" y="131"/>
                      <a:pt x="104" y="131"/>
                      <a:pt x="104" y="132"/>
                    </a:cubicBezTo>
                    <a:cubicBezTo>
                      <a:pt x="104" y="132"/>
                      <a:pt x="106" y="133"/>
                      <a:pt x="106" y="134"/>
                    </a:cubicBezTo>
                    <a:cubicBezTo>
                      <a:pt x="106" y="134"/>
                      <a:pt x="106" y="135"/>
                      <a:pt x="106" y="135"/>
                    </a:cubicBezTo>
                    <a:cubicBezTo>
                      <a:pt x="106" y="136"/>
                      <a:pt x="105" y="136"/>
                      <a:pt x="106" y="137"/>
                    </a:cubicBezTo>
                    <a:cubicBezTo>
                      <a:pt x="106" y="137"/>
                      <a:pt x="108" y="136"/>
                      <a:pt x="109" y="136"/>
                    </a:cubicBezTo>
                    <a:cubicBezTo>
                      <a:pt x="110" y="136"/>
                      <a:pt x="109" y="136"/>
                      <a:pt x="110" y="137"/>
                    </a:cubicBezTo>
                    <a:cubicBezTo>
                      <a:pt x="111" y="138"/>
                      <a:pt x="111" y="139"/>
                      <a:pt x="112" y="140"/>
                    </a:cubicBezTo>
                    <a:cubicBezTo>
                      <a:pt x="112" y="141"/>
                      <a:pt x="109" y="141"/>
                      <a:pt x="109" y="141"/>
                    </a:cubicBezTo>
                    <a:cubicBezTo>
                      <a:pt x="105" y="138"/>
                      <a:pt x="99" y="136"/>
                      <a:pt x="95" y="137"/>
                    </a:cubicBezTo>
                    <a:cubicBezTo>
                      <a:pt x="91" y="137"/>
                      <a:pt x="96" y="140"/>
                      <a:pt x="98" y="140"/>
                    </a:cubicBezTo>
                    <a:cubicBezTo>
                      <a:pt x="101" y="141"/>
                      <a:pt x="103" y="144"/>
                      <a:pt x="106" y="144"/>
                    </a:cubicBezTo>
                    <a:cubicBezTo>
                      <a:pt x="107" y="144"/>
                      <a:pt x="108" y="143"/>
                      <a:pt x="110" y="143"/>
                    </a:cubicBezTo>
                    <a:cubicBezTo>
                      <a:pt x="110" y="144"/>
                      <a:pt x="113" y="144"/>
                      <a:pt x="113" y="144"/>
                    </a:cubicBezTo>
                    <a:cubicBezTo>
                      <a:pt x="114" y="145"/>
                      <a:pt x="113" y="146"/>
                      <a:pt x="113" y="146"/>
                    </a:cubicBezTo>
                    <a:cubicBezTo>
                      <a:pt x="110" y="147"/>
                      <a:pt x="114" y="148"/>
                      <a:pt x="113" y="149"/>
                    </a:cubicBezTo>
                    <a:cubicBezTo>
                      <a:pt x="113" y="150"/>
                      <a:pt x="111" y="149"/>
                      <a:pt x="111" y="151"/>
                    </a:cubicBezTo>
                    <a:cubicBezTo>
                      <a:pt x="111" y="152"/>
                      <a:pt x="113" y="152"/>
                      <a:pt x="113" y="152"/>
                    </a:cubicBezTo>
                    <a:cubicBezTo>
                      <a:pt x="112" y="153"/>
                      <a:pt x="110" y="151"/>
                      <a:pt x="110" y="152"/>
                    </a:cubicBezTo>
                    <a:cubicBezTo>
                      <a:pt x="109" y="153"/>
                      <a:pt x="109" y="154"/>
                      <a:pt x="109" y="155"/>
                    </a:cubicBezTo>
                    <a:cubicBezTo>
                      <a:pt x="109" y="155"/>
                      <a:pt x="111" y="155"/>
                      <a:pt x="111" y="155"/>
                    </a:cubicBezTo>
                    <a:cubicBezTo>
                      <a:pt x="111" y="156"/>
                      <a:pt x="109" y="157"/>
                      <a:pt x="108" y="157"/>
                    </a:cubicBezTo>
                    <a:cubicBezTo>
                      <a:pt x="107" y="157"/>
                      <a:pt x="106" y="157"/>
                      <a:pt x="105" y="157"/>
                    </a:cubicBezTo>
                    <a:cubicBezTo>
                      <a:pt x="104" y="156"/>
                      <a:pt x="103" y="156"/>
                      <a:pt x="102" y="157"/>
                    </a:cubicBezTo>
                    <a:cubicBezTo>
                      <a:pt x="101" y="158"/>
                      <a:pt x="101" y="157"/>
                      <a:pt x="100" y="158"/>
                    </a:cubicBezTo>
                    <a:cubicBezTo>
                      <a:pt x="100" y="158"/>
                      <a:pt x="103" y="161"/>
                      <a:pt x="104" y="161"/>
                    </a:cubicBezTo>
                    <a:cubicBezTo>
                      <a:pt x="104" y="160"/>
                      <a:pt x="104" y="160"/>
                      <a:pt x="103" y="160"/>
                    </a:cubicBezTo>
                    <a:cubicBezTo>
                      <a:pt x="103" y="160"/>
                      <a:pt x="106" y="160"/>
                      <a:pt x="106" y="160"/>
                    </a:cubicBezTo>
                    <a:cubicBezTo>
                      <a:pt x="106" y="160"/>
                      <a:pt x="111" y="158"/>
                      <a:pt x="111" y="159"/>
                    </a:cubicBezTo>
                    <a:cubicBezTo>
                      <a:pt x="110" y="159"/>
                      <a:pt x="109" y="159"/>
                      <a:pt x="108" y="160"/>
                    </a:cubicBezTo>
                    <a:cubicBezTo>
                      <a:pt x="109" y="159"/>
                      <a:pt x="111" y="161"/>
                      <a:pt x="110" y="161"/>
                    </a:cubicBezTo>
                    <a:cubicBezTo>
                      <a:pt x="111" y="161"/>
                      <a:pt x="114" y="162"/>
                      <a:pt x="115" y="162"/>
                    </a:cubicBezTo>
                    <a:cubicBezTo>
                      <a:pt x="114" y="162"/>
                      <a:pt x="112" y="162"/>
                      <a:pt x="112" y="162"/>
                    </a:cubicBezTo>
                    <a:cubicBezTo>
                      <a:pt x="112" y="162"/>
                      <a:pt x="116" y="165"/>
                      <a:pt x="116" y="165"/>
                    </a:cubicBezTo>
                    <a:cubicBezTo>
                      <a:pt x="113" y="165"/>
                      <a:pt x="111" y="161"/>
                      <a:pt x="108" y="161"/>
                    </a:cubicBezTo>
                    <a:cubicBezTo>
                      <a:pt x="106" y="161"/>
                      <a:pt x="101" y="160"/>
                      <a:pt x="100" y="162"/>
                    </a:cubicBezTo>
                    <a:cubicBezTo>
                      <a:pt x="100" y="163"/>
                      <a:pt x="99" y="163"/>
                      <a:pt x="98" y="164"/>
                    </a:cubicBezTo>
                    <a:cubicBezTo>
                      <a:pt x="97" y="164"/>
                      <a:pt x="97" y="166"/>
                      <a:pt x="98" y="165"/>
                    </a:cubicBezTo>
                    <a:cubicBezTo>
                      <a:pt x="100" y="165"/>
                      <a:pt x="102" y="164"/>
                      <a:pt x="103" y="162"/>
                    </a:cubicBezTo>
                    <a:cubicBezTo>
                      <a:pt x="103" y="163"/>
                      <a:pt x="105" y="163"/>
                      <a:pt x="105" y="163"/>
                    </a:cubicBezTo>
                    <a:cubicBezTo>
                      <a:pt x="106" y="163"/>
                      <a:pt x="108" y="166"/>
                      <a:pt x="108" y="163"/>
                    </a:cubicBezTo>
                    <a:cubicBezTo>
                      <a:pt x="108" y="162"/>
                      <a:pt x="110" y="164"/>
                      <a:pt x="110" y="164"/>
                    </a:cubicBezTo>
                    <a:cubicBezTo>
                      <a:pt x="110" y="164"/>
                      <a:pt x="114" y="164"/>
                      <a:pt x="113" y="165"/>
                    </a:cubicBezTo>
                    <a:cubicBezTo>
                      <a:pt x="113" y="165"/>
                      <a:pt x="112" y="165"/>
                      <a:pt x="112" y="165"/>
                    </a:cubicBezTo>
                    <a:cubicBezTo>
                      <a:pt x="112" y="165"/>
                      <a:pt x="114" y="166"/>
                      <a:pt x="114" y="166"/>
                    </a:cubicBezTo>
                    <a:cubicBezTo>
                      <a:pt x="113" y="166"/>
                      <a:pt x="111" y="166"/>
                      <a:pt x="110" y="165"/>
                    </a:cubicBezTo>
                    <a:cubicBezTo>
                      <a:pt x="109" y="164"/>
                      <a:pt x="109" y="165"/>
                      <a:pt x="109" y="166"/>
                    </a:cubicBezTo>
                    <a:cubicBezTo>
                      <a:pt x="109" y="165"/>
                      <a:pt x="103" y="164"/>
                      <a:pt x="102" y="164"/>
                    </a:cubicBezTo>
                    <a:cubicBezTo>
                      <a:pt x="101" y="164"/>
                      <a:pt x="95" y="166"/>
                      <a:pt x="96" y="168"/>
                    </a:cubicBezTo>
                    <a:cubicBezTo>
                      <a:pt x="97" y="169"/>
                      <a:pt x="103" y="167"/>
                      <a:pt x="104" y="167"/>
                    </a:cubicBezTo>
                    <a:cubicBezTo>
                      <a:pt x="105" y="167"/>
                      <a:pt x="107" y="167"/>
                      <a:pt x="108" y="168"/>
                    </a:cubicBezTo>
                    <a:cubicBezTo>
                      <a:pt x="108" y="168"/>
                      <a:pt x="112" y="169"/>
                      <a:pt x="112" y="169"/>
                    </a:cubicBezTo>
                    <a:cubicBezTo>
                      <a:pt x="112" y="170"/>
                      <a:pt x="107" y="168"/>
                      <a:pt x="107" y="168"/>
                    </a:cubicBezTo>
                    <a:cubicBezTo>
                      <a:pt x="105" y="167"/>
                      <a:pt x="102" y="168"/>
                      <a:pt x="100" y="168"/>
                    </a:cubicBezTo>
                    <a:cubicBezTo>
                      <a:pt x="93" y="170"/>
                      <a:pt x="101" y="172"/>
                      <a:pt x="103" y="171"/>
                    </a:cubicBezTo>
                    <a:cubicBezTo>
                      <a:pt x="102" y="172"/>
                      <a:pt x="101" y="173"/>
                      <a:pt x="99" y="173"/>
                    </a:cubicBezTo>
                    <a:cubicBezTo>
                      <a:pt x="96" y="174"/>
                      <a:pt x="101" y="175"/>
                      <a:pt x="101" y="175"/>
                    </a:cubicBezTo>
                    <a:cubicBezTo>
                      <a:pt x="101" y="175"/>
                      <a:pt x="97" y="174"/>
                      <a:pt x="97" y="176"/>
                    </a:cubicBezTo>
                    <a:cubicBezTo>
                      <a:pt x="97" y="179"/>
                      <a:pt x="99" y="177"/>
                      <a:pt x="101" y="176"/>
                    </a:cubicBezTo>
                    <a:cubicBezTo>
                      <a:pt x="103" y="175"/>
                      <a:pt x="105" y="173"/>
                      <a:pt x="107" y="172"/>
                    </a:cubicBezTo>
                    <a:cubicBezTo>
                      <a:pt x="108" y="172"/>
                      <a:pt x="114" y="169"/>
                      <a:pt x="114" y="171"/>
                    </a:cubicBezTo>
                    <a:cubicBezTo>
                      <a:pt x="114" y="171"/>
                      <a:pt x="111" y="171"/>
                      <a:pt x="111" y="171"/>
                    </a:cubicBezTo>
                    <a:cubicBezTo>
                      <a:pt x="111" y="171"/>
                      <a:pt x="113" y="171"/>
                      <a:pt x="114" y="172"/>
                    </a:cubicBezTo>
                    <a:cubicBezTo>
                      <a:pt x="111" y="170"/>
                      <a:pt x="98" y="178"/>
                      <a:pt x="99" y="179"/>
                    </a:cubicBezTo>
                    <a:cubicBezTo>
                      <a:pt x="99" y="180"/>
                      <a:pt x="105" y="178"/>
                      <a:pt x="106" y="178"/>
                    </a:cubicBezTo>
                    <a:cubicBezTo>
                      <a:pt x="106" y="178"/>
                      <a:pt x="102" y="179"/>
                      <a:pt x="101" y="180"/>
                    </a:cubicBezTo>
                    <a:cubicBezTo>
                      <a:pt x="101" y="180"/>
                      <a:pt x="103" y="184"/>
                      <a:pt x="104" y="183"/>
                    </a:cubicBezTo>
                    <a:cubicBezTo>
                      <a:pt x="105" y="182"/>
                      <a:pt x="106" y="180"/>
                      <a:pt x="107" y="180"/>
                    </a:cubicBezTo>
                    <a:cubicBezTo>
                      <a:pt x="108" y="180"/>
                      <a:pt x="112" y="181"/>
                      <a:pt x="112" y="181"/>
                    </a:cubicBezTo>
                    <a:cubicBezTo>
                      <a:pt x="112" y="181"/>
                      <a:pt x="108" y="181"/>
                      <a:pt x="108" y="181"/>
                    </a:cubicBezTo>
                    <a:cubicBezTo>
                      <a:pt x="106" y="181"/>
                      <a:pt x="105" y="182"/>
                      <a:pt x="104" y="183"/>
                    </a:cubicBezTo>
                    <a:cubicBezTo>
                      <a:pt x="104" y="184"/>
                      <a:pt x="104" y="185"/>
                      <a:pt x="104" y="186"/>
                    </a:cubicBezTo>
                    <a:cubicBezTo>
                      <a:pt x="105" y="189"/>
                      <a:pt x="105" y="188"/>
                      <a:pt x="107" y="187"/>
                    </a:cubicBezTo>
                    <a:cubicBezTo>
                      <a:pt x="106" y="188"/>
                      <a:pt x="105" y="192"/>
                      <a:pt x="106" y="193"/>
                    </a:cubicBezTo>
                    <a:cubicBezTo>
                      <a:pt x="106" y="193"/>
                      <a:pt x="109" y="189"/>
                      <a:pt x="110" y="189"/>
                    </a:cubicBezTo>
                    <a:cubicBezTo>
                      <a:pt x="110" y="190"/>
                      <a:pt x="109" y="191"/>
                      <a:pt x="110" y="192"/>
                    </a:cubicBezTo>
                    <a:cubicBezTo>
                      <a:pt x="110" y="193"/>
                      <a:pt x="111" y="191"/>
                      <a:pt x="112" y="191"/>
                    </a:cubicBezTo>
                    <a:cubicBezTo>
                      <a:pt x="114" y="189"/>
                      <a:pt x="110" y="187"/>
                      <a:pt x="110" y="186"/>
                    </a:cubicBezTo>
                    <a:cubicBezTo>
                      <a:pt x="110" y="186"/>
                      <a:pt x="112" y="189"/>
                      <a:pt x="113" y="189"/>
                    </a:cubicBezTo>
                    <a:cubicBezTo>
                      <a:pt x="114" y="190"/>
                      <a:pt x="114" y="189"/>
                      <a:pt x="115" y="188"/>
                    </a:cubicBezTo>
                    <a:cubicBezTo>
                      <a:pt x="114" y="188"/>
                      <a:pt x="117" y="191"/>
                      <a:pt x="116" y="192"/>
                    </a:cubicBezTo>
                    <a:cubicBezTo>
                      <a:pt x="117" y="191"/>
                      <a:pt x="114" y="189"/>
                      <a:pt x="114" y="191"/>
                    </a:cubicBezTo>
                    <a:cubicBezTo>
                      <a:pt x="114" y="193"/>
                      <a:pt x="116" y="195"/>
                      <a:pt x="114" y="196"/>
                    </a:cubicBezTo>
                    <a:cubicBezTo>
                      <a:pt x="114" y="196"/>
                      <a:pt x="114" y="193"/>
                      <a:pt x="114" y="193"/>
                    </a:cubicBezTo>
                    <a:cubicBezTo>
                      <a:pt x="114" y="192"/>
                      <a:pt x="112" y="194"/>
                      <a:pt x="111" y="194"/>
                    </a:cubicBezTo>
                    <a:cubicBezTo>
                      <a:pt x="110" y="194"/>
                      <a:pt x="109" y="196"/>
                      <a:pt x="109" y="197"/>
                    </a:cubicBezTo>
                    <a:cubicBezTo>
                      <a:pt x="108" y="199"/>
                      <a:pt x="111" y="197"/>
                      <a:pt x="111" y="198"/>
                    </a:cubicBezTo>
                    <a:cubicBezTo>
                      <a:pt x="112" y="199"/>
                      <a:pt x="110" y="200"/>
                      <a:pt x="110" y="200"/>
                    </a:cubicBezTo>
                    <a:cubicBezTo>
                      <a:pt x="110" y="200"/>
                      <a:pt x="112" y="199"/>
                      <a:pt x="113" y="201"/>
                    </a:cubicBezTo>
                    <a:cubicBezTo>
                      <a:pt x="113" y="203"/>
                      <a:pt x="115" y="204"/>
                      <a:pt x="115" y="205"/>
                    </a:cubicBezTo>
                    <a:cubicBezTo>
                      <a:pt x="114" y="207"/>
                      <a:pt x="115" y="207"/>
                      <a:pt x="117" y="209"/>
                    </a:cubicBezTo>
                    <a:cubicBezTo>
                      <a:pt x="118" y="210"/>
                      <a:pt x="119" y="212"/>
                      <a:pt x="120" y="210"/>
                    </a:cubicBezTo>
                    <a:cubicBezTo>
                      <a:pt x="120" y="210"/>
                      <a:pt x="121" y="215"/>
                      <a:pt x="122" y="215"/>
                    </a:cubicBezTo>
                    <a:cubicBezTo>
                      <a:pt x="123" y="216"/>
                      <a:pt x="122" y="215"/>
                      <a:pt x="123" y="215"/>
                    </a:cubicBezTo>
                    <a:cubicBezTo>
                      <a:pt x="124" y="216"/>
                      <a:pt x="125" y="217"/>
                      <a:pt x="126" y="218"/>
                    </a:cubicBezTo>
                    <a:cubicBezTo>
                      <a:pt x="128" y="219"/>
                      <a:pt x="130" y="220"/>
                      <a:pt x="132" y="219"/>
                    </a:cubicBezTo>
                    <a:cubicBezTo>
                      <a:pt x="133" y="219"/>
                      <a:pt x="136" y="219"/>
                      <a:pt x="136" y="218"/>
                    </a:cubicBezTo>
                    <a:cubicBezTo>
                      <a:pt x="136" y="218"/>
                      <a:pt x="136" y="221"/>
                      <a:pt x="136" y="221"/>
                    </a:cubicBezTo>
                    <a:cubicBezTo>
                      <a:pt x="136" y="221"/>
                      <a:pt x="138" y="217"/>
                      <a:pt x="138" y="218"/>
                    </a:cubicBezTo>
                    <a:cubicBezTo>
                      <a:pt x="139" y="218"/>
                      <a:pt x="138" y="219"/>
                      <a:pt x="138" y="219"/>
                    </a:cubicBezTo>
                    <a:cubicBezTo>
                      <a:pt x="138" y="220"/>
                      <a:pt x="139" y="220"/>
                      <a:pt x="139" y="220"/>
                    </a:cubicBezTo>
                    <a:cubicBezTo>
                      <a:pt x="139" y="220"/>
                      <a:pt x="136" y="221"/>
                      <a:pt x="137" y="222"/>
                    </a:cubicBezTo>
                    <a:cubicBezTo>
                      <a:pt x="138" y="222"/>
                      <a:pt x="138" y="222"/>
                      <a:pt x="139" y="221"/>
                    </a:cubicBezTo>
                    <a:cubicBezTo>
                      <a:pt x="140" y="222"/>
                      <a:pt x="139" y="223"/>
                      <a:pt x="139" y="223"/>
                    </a:cubicBezTo>
                    <a:cubicBezTo>
                      <a:pt x="139" y="224"/>
                      <a:pt x="142" y="221"/>
                      <a:pt x="142" y="222"/>
                    </a:cubicBezTo>
                    <a:cubicBezTo>
                      <a:pt x="142" y="223"/>
                      <a:pt x="140" y="224"/>
                      <a:pt x="140" y="225"/>
                    </a:cubicBezTo>
                    <a:cubicBezTo>
                      <a:pt x="140" y="224"/>
                      <a:pt x="143" y="223"/>
                      <a:pt x="142" y="225"/>
                    </a:cubicBezTo>
                    <a:cubicBezTo>
                      <a:pt x="142" y="225"/>
                      <a:pt x="142" y="225"/>
                      <a:pt x="142" y="224"/>
                    </a:cubicBezTo>
                    <a:cubicBezTo>
                      <a:pt x="142" y="226"/>
                      <a:pt x="145" y="223"/>
                      <a:pt x="145" y="223"/>
                    </a:cubicBezTo>
                    <a:cubicBezTo>
                      <a:pt x="146" y="224"/>
                      <a:pt x="145" y="226"/>
                      <a:pt x="145" y="227"/>
                    </a:cubicBezTo>
                    <a:cubicBezTo>
                      <a:pt x="144" y="225"/>
                      <a:pt x="153" y="225"/>
                      <a:pt x="147" y="222"/>
                    </a:cubicBezTo>
                    <a:cubicBezTo>
                      <a:pt x="148" y="222"/>
                      <a:pt x="153" y="222"/>
                      <a:pt x="150" y="221"/>
                    </a:cubicBezTo>
                    <a:cubicBezTo>
                      <a:pt x="147" y="219"/>
                      <a:pt x="151" y="220"/>
                      <a:pt x="152" y="218"/>
                    </a:cubicBezTo>
                    <a:cubicBezTo>
                      <a:pt x="152" y="218"/>
                      <a:pt x="149" y="218"/>
                      <a:pt x="149" y="218"/>
                    </a:cubicBezTo>
                    <a:cubicBezTo>
                      <a:pt x="150" y="217"/>
                      <a:pt x="151" y="216"/>
                      <a:pt x="152" y="216"/>
                    </a:cubicBezTo>
                    <a:cubicBezTo>
                      <a:pt x="154" y="214"/>
                      <a:pt x="151" y="215"/>
                      <a:pt x="151" y="214"/>
                    </a:cubicBezTo>
                    <a:cubicBezTo>
                      <a:pt x="151" y="214"/>
                      <a:pt x="154" y="213"/>
                      <a:pt x="154" y="212"/>
                    </a:cubicBezTo>
                    <a:cubicBezTo>
                      <a:pt x="154" y="211"/>
                      <a:pt x="154" y="209"/>
                      <a:pt x="153" y="208"/>
                    </a:cubicBezTo>
                    <a:cubicBezTo>
                      <a:pt x="152" y="208"/>
                      <a:pt x="154" y="207"/>
                      <a:pt x="153" y="206"/>
                    </a:cubicBezTo>
                    <a:cubicBezTo>
                      <a:pt x="153" y="206"/>
                      <a:pt x="151" y="205"/>
                      <a:pt x="151" y="205"/>
                    </a:cubicBezTo>
                    <a:cubicBezTo>
                      <a:pt x="151" y="205"/>
                      <a:pt x="155" y="204"/>
                      <a:pt x="156" y="204"/>
                    </a:cubicBezTo>
                    <a:cubicBezTo>
                      <a:pt x="159" y="204"/>
                      <a:pt x="156" y="203"/>
                      <a:pt x="155" y="202"/>
                    </a:cubicBezTo>
                    <a:cubicBezTo>
                      <a:pt x="155" y="202"/>
                      <a:pt x="160" y="202"/>
                      <a:pt x="160" y="202"/>
                    </a:cubicBezTo>
                    <a:cubicBezTo>
                      <a:pt x="159" y="201"/>
                      <a:pt x="157" y="201"/>
                      <a:pt x="156" y="200"/>
                    </a:cubicBezTo>
                    <a:cubicBezTo>
                      <a:pt x="156" y="200"/>
                      <a:pt x="160" y="201"/>
                      <a:pt x="160" y="200"/>
                    </a:cubicBezTo>
                    <a:cubicBezTo>
                      <a:pt x="161" y="200"/>
                      <a:pt x="160" y="200"/>
                      <a:pt x="160" y="199"/>
                    </a:cubicBezTo>
                    <a:cubicBezTo>
                      <a:pt x="161" y="199"/>
                      <a:pt x="161" y="199"/>
                      <a:pt x="161" y="199"/>
                    </a:cubicBezTo>
                    <a:cubicBezTo>
                      <a:pt x="162" y="198"/>
                      <a:pt x="158" y="197"/>
                      <a:pt x="158" y="197"/>
                    </a:cubicBezTo>
                    <a:cubicBezTo>
                      <a:pt x="158" y="197"/>
                      <a:pt x="163" y="197"/>
                      <a:pt x="162" y="196"/>
                    </a:cubicBezTo>
                    <a:cubicBezTo>
                      <a:pt x="162" y="195"/>
                      <a:pt x="163" y="195"/>
                      <a:pt x="161" y="194"/>
                    </a:cubicBezTo>
                    <a:cubicBezTo>
                      <a:pt x="161" y="194"/>
                      <a:pt x="158" y="194"/>
                      <a:pt x="158" y="193"/>
                    </a:cubicBezTo>
                    <a:cubicBezTo>
                      <a:pt x="158" y="193"/>
                      <a:pt x="163" y="192"/>
                      <a:pt x="163" y="192"/>
                    </a:cubicBezTo>
                    <a:cubicBezTo>
                      <a:pt x="165" y="192"/>
                      <a:pt x="164" y="189"/>
                      <a:pt x="162" y="189"/>
                    </a:cubicBezTo>
                    <a:cubicBezTo>
                      <a:pt x="161" y="188"/>
                      <a:pt x="158" y="187"/>
                      <a:pt x="161" y="186"/>
                    </a:cubicBezTo>
                    <a:cubicBezTo>
                      <a:pt x="163" y="186"/>
                      <a:pt x="166" y="187"/>
                      <a:pt x="167" y="185"/>
                    </a:cubicBezTo>
                    <a:cubicBezTo>
                      <a:pt x="167" y="185"/>
                      <a:pt x="165" y="183"/>
                      <a:pt x="165" y="183"/>
                    </a:cubicBezTo>
                    <a:cubicBezTo>
                      <a:pt x="165" y="182"/>
                      <a:pt x="167" y="182"/>
                      <a:pt x="167" y="182"/>
                    </a:cubicBezTo>
                    <a:cubicBezTo>
                      <a:pt x="168" y="181"/>
                      <a:pt x="170" y="181"/>
                      <a:pt x="172" y="182"/>
                    </a:cubicBezTo>
                    <a:cubicBezTo>
                      <a:pt x="172" y="182"/>
                      <a:pt x="174" y="182"/>
                      <a:pt x="174" y="182"/>
                    </a:cubicBezTo>
                    <a:cubicBezTo>
                      <a:pt x="175" y="181"/>
                      <a:pt x="173" y="180"/>
                      <a:pt x="173" y="179"/>
                    </a:cubicBezTo>
                    <a:cubicBezTo>
                      <a:pt x="174" y="178"/>
                      <a:pt x="177" y="174"/>
                      <a:pt x="179" y="176"/>
                    </a:cubicBezTo>
                    <a:cubicBezTo>
                      <a:pt x="178" y="175"/>
                      <a:pt x="175" y="181"/>
                      <a:pt x="176" y="181"/>
                    </a:cubicBezTo>
                    <a:cubicBezTo>
                      <a:pt x="177" y="182"/>
                      <a:pt x="179" y="179"/>
                      <a:pt x="181" y="179"/>
                    </a:cubicBezTo>
                    <a:cubicBezTo>
                      <a:pt x="181" y="179"/>
                      <a:pt x="183" y="180"/>
                      <a:pt x="183" y="180"/>
                    </a:cubicBezTo>
                    <a:cubicBezTo>
                      <a:pt x="183" y="180"/>
                      <a:pt x="183" y="178"/>
                      <a:pt x="183" y="178"/>
                    </a:cubicBezTo>
                    <a:cubicBezTo>
                      <a:pt x="186" y="179"/>
                      <a:pt x="186" y="178"/>
                      <a:pt x="187" y="177"/>
                    </a:cubicBezTo>
                    <a:cubicBezTo>
                      <a:pt x="188" y="176"/>
                      <a:pt x="189" y="176"/>
                      <a:pt x="190" y="176"/>
                    </a:cubicBezTo>
                    <a:cubicBezTo>
                      <a:pt x="192" y="175"/>
                      <a:pt x="192" y="174"/>
                      <a:pt x="193" y="173"/>
                    </a:cubicBezTo>
                    <a:cubicBezTo>
                      <a:pt x="194" y="172"/>
                      <a:pt x="196" y="170"/>
                      <a:pt x="197" y="168"/>
                    </a:cubicBezTo>
                    <a:cubicBezTo>
                      <a:pt x="199" y="166"/>
                      <a:pt x="199" y="165"/>
                      <a:pt x="201" y="165"/>
                    </a:cubicBezTo>
                    <a:cubicBezTo>
                      <a:pt x="202" y="164"/>
                      <a:pt x="205" y="164"/>
                      <a:pt x="205" y="162"/>
                    </a:cubicBezTo>
                    <a:cubicBezTo>
                      <a:pt x="204" y="162"/>
                      <a:pt x="203" y="157"/>
                      <a:pt x="203" y="157"/>
                    </a:cubicBezTo>
                    <a:cubicBezTo>
                      <a:pt x="204" y="157"/>
                      <a:pt x="207" y="160"/>
                      <a:pt x="208" y="160"/>
                    </a:cubicBezTo>
                    <a:cubicBezTo>
                      <a:pt x="209" y="161"/>
                      <a:pt x="210" y="161"/>
                      <a:pt x="211" y="161"/>
                    </a:cubicBezTo>
                    <a:cubicBezTo>
                      <a:pt x="211" y="161"/>
                      <a:pt x="213" y="160"/>
                      <a:pt x="213" y="160"/>
                    </a:cubicBezTo>
                    <a:cubicBezTo>
                      <a:pt x="214" y="160"/>
                      <a:pt x="215" y="161"/>
                      <a:pt x="216" y="160"/>
                    </a:cubicBezTo>
                    <a:cubicBezTo>
                      <a:pt x="216" y="160"/>
                      <a:pt x="214" y="158"/>
                      <a:pt x="217" y="159"/>
                    </a:cubicBezTo>
                    <a:cubicBezTo>
                      <a:pt x="219" y="159"/>
                      <a:pt x="221" y="159"/>
                      <a:pt x="223" y="158"/>
                    </a:cubicBezTo>
                    <a:cubicBezTo>
                      <a:pt x="228" y="157"/>
                      <a:pt x="232" y="156"/>
                      <a:pt x="237" y="154"/>
                    </a:cubicBezTo>
                    <a:cubicBezTo>
                      <a:pt x="238" y="153"/>
                      <a:pt x="254" y="143"/>
                      <a:pt x="255" y="143"/>
                    </a:cubicBezTo>
                    <a:cubicBezTo>
                      <a:pt x="254" y="143"/>
                      <a:pt x="247" y="143"/>
                      <a:pt x="246" y="143"/>
                    </a:cubicBezTo>
                    <a:cubicBezTo>
                      <a:pt x="244" y="142"/>
                      <a:pt x="242" y="141"/>
                      <a:pt x="240" y="141"/>
                    </a:cubicBezTo>
                    <a:cubicBezTo>
                      <a:pt x="238" y="141"/>
                      <a:pt x="236" y="142"/>
                      <a:pt x="235" y="142"/>
                    </a:cubicBezTo>
                    <a:cubicBezTo>
                      <a:pt x="233" y="143"/>
                      <a:pt x="233" y="141"/>
                      <a:pt x="232" y="142"/>
                    </a:cubicBezTo>
                    <a:cubicBezTo>
                      <a:pt x="231" y="142"/>
                      <a:pt x="230" y="144"/>
                      <a:pt x="229" y="144"/>
                    </a:cubicBezTo>
                    <a:cubicBezTo>
                      <a:pt x="225" y="144"/>
                      <a:pt x="232" y="140"/>
                      <a:pt x="233" y="141"/>
                    </a:cubicBezTo>
                    <a:cubicBezTo>
                      <a:pt x="232" y="140"/>
                      <a:pt x="229" y="141"/>
                      <a:pt x="228" y="141"/>
                    </a:cubicBezTo>
                    <a:cubicBezTo>
                      <a:pt x="225" y="141"/>
                      <a:pt x="223" y="140"/>
                      <a:pt x="221" y="140"/>
                    </a:cubicBezTo>
                    <a:cubicBezTo>
                      <a:pt x="222" y="140"/>
                      <a:pt x="225" y="138"/>
                      <a:pt x="226" y="137"/>
                    </a:cubicBezTo>
                    <a:cubicBezTo>
                      <a:pt x="226" y="134"/>
                      <a:pt x="228" y="135"/>
                      <a:pt x="229" y="136"/>
                    </a:cubicBezTo>
                    <a:cubicBezTo>
                      <a:pt x="231" y="136"/>
                      <a:pt x="239" y="134"/>
                      <a:pt x="240" y="133"/>
                    </a:cubicBezTo>
                    <a:cubicBezTo>
                      <a:pt x="240" y="132"/>
                      <a:pt x="235" y="131"/>
                      <a:pt x="234" y="130"/>
                    </a:cubicBezTo>
                    <a:cubicBezTo>
                      <a:pt x="235" y="131"/>
                      <a:pt x="239" y="132"/>
                      <a:pt x="240" y="132"/>
                    </a:cubicBezTo>
                    <a:cubicBezTo>
                      <a:pt x="241" y="133"/>
                      <a:pt x="245" y="133"/>
                      <a:pt x="245" y="135"/>
                    </a:cubicBezTo>
                    <a:cubicBezTo>
                      <a:pt x="244" y="138"/>
                      <a:pt x="246" y="139"/>
                      <a:pt x="248" y="139"/>
                    </a:cubicBezTo>
                    <a:cubicBezTo>
                      <a:pt x="248" y="139"/>
                      <a:pt x="254" y="139"/>
                      <a:pt x="253" y="138"/>
                    </a:cubicBezTo>
                    <a:cubicBezTo>
                      <a:pt x="253" y="138"/>
                      <a:pt x="253" y="140"/>
                      <a:pt x="254" y="140"/>
                    </a:cubicBezTo>
                    <a:cubicBezTo>
                      <a:pt x="256" y="139"/>
                      <a:pt x="257" y="136"/>
                      <a:pt x="257" y="134"/>
                    </a:cubicBezTo>
                    <a:cubicBezTo>
                      <a:pt x="257" y="133"/>
                      <a:pt x="257" y="129"/>
                      <a:pt x="255" y="130"/>
                    </a:cubicBezTo>
                    <a:cubicBezTo>
                      <a:pt x="253" y="132"/>
                      <a:pt x="254" y="130"/>
                      <a:pt x="253" y="129"/>
                    </a:cubicBezTo>
                    <a:cubicBezTo>
                      <a:pt x="251" y="127"/>
                      <a:pt x="248" y="126"/>
                      <a:pt x="245" y="124"/>
                    </a:cubicBezTo>
                    <a:cubicBezTo>
                      <a:pt x="244" y="123"/>
                      <a:pt x="243" y="123"/>
                      <a:pt x="242" y="122"/>
                    </a:cubicBezTo>
                    <a:cubicBezTo>
                      <a:pt x="242" y="122"/>
                      <a:pt x="238" y="123"/>
                      <a:pt x="238" y="124"/>
                    </a:cubicBezTo>
                    <a:cubicBezTo>
                      <a:pt x="238" y="124"/>
                      <a:pt x="239" y="123"/>
                      <a:pt x="238" y="123"/>
                    </a:cubicBezTo>
                    <a:cubicBezTo>
                      <a:pt x="238" y="123"/>
                      <a:pt x="237" y="122"/>
                      <a:pt x="237" y="122"/>
                    </a:cubicBezTo>
                    <a:cubicBezTo>
                      <a:pt x="237" y="121"/>
                      <a:pt x="241" y="122"/>
                      <a:pt x="241" y="121"/>
                    </a:cubicBezTo>
                    <a:cubicBezTo>
                      <a:pt x="241" y="119"/>
                      <a:pt x="241" y="118"/>
                      <a:pt x="238" y="118"/>
                    </a:cubicBezTo>
                    <a:cubicBezTo>
                      <a:pt x="236" y="119"/>
                      <a:pt x="235" y="121"/>
                      <a:pt x="233" y="119"/>
                    </a:cubicBezTo>
                    <a:cubicBezTo>
                      <a:pt x="233" y="119"/>
                      <a:pt x="229" y="119"/>
                      <a:pt x="229" y="118"/>
                    </a:cubicBezTo>
                    <a:cubicBezTo>
                      <a:pt x="229" y="116"/>
                      <a:pt x="234" y="119"/>
                      <a:pt x="234" y="119"/>
                    </a:cubicBezTo>
                    <a:cubicBezTo>
                      <a:pt x="235" y="119"/>
                      <a:pt x="240" y="118"/>
                      <a:pt x="240" y="117"/>
                    </a:cubicBezTo>
                    <a:cubicBezTo>
                      <a:pt x="241" y="117"/>
                      <a:pt x="236" y="115"/>
                      <a:pt x="235" y="115"/>
                    </a:cubicBezTo>
                    <a:cubicBezTo>
                      <a:pt x="233" y="115"/>
                      <a:pt x="230" y="115"/>
                      <a:pt x="228" y="116"/>
                    </a:cubicBezTo>
                    <a:cubicBezTo>
                      <a:pt x="229" y="116"/>
                      <a:pt x="233" y="113"/>
                      <a:pt x="233" y="114"/>
                    </a:cubicBezTo>
                    <a:cubicBezTo>
                      <a:pt x="233" y="113"/>
                      <a:pt x="229" y="113"/>
                      <a:pt x="229" y="112"/>
                    </a:cubicBezTo>
                    <a:cubicBezTo>
                      <a:pt x="232" y="113"/>
                      <a:pt x="235" y="115"/>
                      <a:pt x="238" y="113"/>
                    </a:cubicBezTo>
                    <a:cubicBezTo>
                      <a:pt x="238" y="113"/>
                      <a:pt x="241" y="112"/>
                      <a:pt x="241" y="111"/>
                    </a:cubicBezTo>
                    <a:cubicBezTo>
                      <a:pt x="240" y="110"/>
                      <a:pt x="238" y="109"/>
                      <a:pt x="238" y="108"/>
                    </a:cubicBezTo>
                    <a:cubicBezTo>
                      <a:pt x="238" y="109"/>
                      <a:pt x="241" y="110"/>
                      <a:pt x="242" y="110"/>
                    </a:cubicBezTo>
                    <a:cubicBezTo>
                      <a:pt x="244" y="111"/>
                      <a:pt x="243" y="109"/>
                      <a:pt x="245" y="109"/>
                    </a:cubicBezTo>
                    <a:cubicBezTo>
                      <a:pt x="246" y="109"/>
                      <a:pt x="254" y="111"/>
                      <a:pt x="254" y="111"/>
                    </a:cubicBezTo>
                    <a:cubicBezTo>
                      <a:pt x="253" y="111"/>
                      <a:pt x="246" y="110"/>
                      <a:pt x="246" y="110"/>
                    </a:cubicBezTo>
                    <a:cubicBezTo>
                      <a:pt x="248" y="114"/>
                      <a:pt x="254" y="113"/>
                      <a:pt x="257" y="113"/>
                    </a:cubicBezTo>
                    <a:cubicBezTo>
                      <a:pt x="258" y="112"/>
                      <a:pt x="261" y="113"/>
                      <a:pt x="262" y="112"/>
                    </a:cubicBezTo>
                    <a:cubicBezTo>
                      <a:pt x="265" y="111"/>
                      <a:pt x="264" y="109"/>
                      <a:pt x="262" y="108"/>
                    </a:cubicBezTo>
                    <a:cubicBezTo>
                      <a:pt x="261" y="107"/>
                      <a:pt x="258" y="106"/>
                      <a:pt x="257" y="106"/>
                    </a:cubicBezTo>
                    <a:cubicBezTo>
                      <a:pt x="256" y="106"/>
                      <a:pt x="257" y="109"/>
                      <a:pt x="257" y="110"/>
                    </a:cubicBezTo>
                    <a:cubicBezTo>
                      <a:pt x="256" y="109"/>
                      <a:pt x="256" y="108"/>
                      <a:pt x="255" y="107"/>
                    </a:cubicBezTo>
                    <a:cubicBezTo>
                      <a:pt x="255" y="106"/>
                      <a:pt x="254" y="107"/>
                      <a:pt x="253" y="106"/>
                    </a:cubicBezTo>
                    <a:cubicBezTo>
                      <a:pt x="254" y="107"/>
                      <a:pt x="256" y="101"/>
                      <a:pt x="256" y="100"/>
                    </a:cubicBezTo>
                    <a:cubicBezTo>
                      <a:pt x="256" y="100"/>
                      <a:pt x="257" y="103"/>
                      <a:pt x="257" y="103"/>
                    </a:cubicBezTo>
                    <a:cubicBezTo>
                      <a:pt x="257" y="105"/>
                      <a:pt x="257" y="106"/>
                      <a:pt x="258" y="106"/>
                    </a:cubicBezTo>
                    <a:cubicBezTo>
                      <a:pt x="261" y="106"/>
                      <a:pt x="263" y="105"/>
                      <a:pt x="265" y="105"/>
                    </a:cubicBezTo>
                    <a:cubicBezTo>
                      <a:pt x="266" y="105"/>
                      <a:pt x="272" y="103"/>
                      <a:pt x="270" y="101"/>
                    </a:cubicBezTo>
                    <a:cubicBezTo>
                      <a:pt x="268" y="100"/>
                      <a:pt x="267" y="102"/>
                      <a:pt x="266" y="101"/>
                    </a:cubicBezTo>
                    <a:cubicBezTo>
                      <a:pt x="266" y="100"/>
                      <a:pt x="266" y="100"/>
                      <a:pt x="266" y="99"/>
                    </a:cubicBezTo>
                    <a:cubicBezTo>
                      <a:pt x="267" y="98"/>
                      <a:pt x="266" y="97"/>
                      <a:pt x="265" y="97"/>
                    </a:cubicBezTo>
                    <a:cubicBezTo>
                      <a:pt x="265" y="96"/>
                      <a:pt x="262" y="96"/>
                      <a:pt x="261" y="96"/>
                    </a:cubicBezTo>
                    <a:cubicBezTo>
                      <a:pt x="259" y="96"/>
                      <a:pt x="258" y="98"/>
                      <a:pt x="256" y="96"/>
                    </a:cubicBezTo>
                    <a:cubicBezTo>
                      <a:pt x="260" y="99"/>
                      <a:pt x="262" y="91"/>
                      <a:pt x="266" y="95"/>
                    </a:cubicBezTo>
                    <a:cubicBezTo>
                      <a:pt x="267" y="97"/>
                      <a:pt x="269" y="94"/>
                      <a:pt x="269" y="92"/>
                    </a:cubicBezTo>
                    <a:cubicBezTo>
                      <a:pt x="269" y="91"/>
                      <a:pt x="266" y="88"/>
                      <a:pt x="266" y="88"/>
                    </a:cubicBezTo>
                    <a:cubicBezTo>
                      <a:pt x="266" y="87"/>
                      <a:pt x="269" y="90"/>
                      <a:pt x="269" y="91"/>
                    </a:cubicBezTo>
                    <a:cubicBezTo>
                      <a:pt x="269" y="92"/>
                      <a:pt x="271" y="90"/>
                      <a:pt x="270" y="88"/>
                    </a:cubicBezTo>
                    <a:cubicBezTo>
                      <a:pt x="269" y="87"/>
                      <a:pt x="267" y="85"/>
                      <a:pt x="266" y="84"/>
                    </a:cubicBezTo>
                    <a:cubicBezTo>
                      <a:pt x="264" y="84"/>
                      <a:pt x="261" y="85"/>
                      <a:pt x="259" y="84"/>
                    </a:cubicBezTo>
                    <a:cubicBezTo>
                      <a:pt x="258" y="83"/>
                      <a:pt x="258" y="81"/>
                      <a:pt x="256" y="81"/>
                    </a:cubicBezTo>
                    <a:cubicBezTo>
                      <a:pt x="256" y="80"/>
                      <a:pt x="252" y="81"/>
                      <a:pt x="253" y="80"/>
                    </a:cubicBezTo>
                    <a:cubicBezTo>
                      <a:pt x="254" y="78"/>
                      <a:pt x="254" y="77"/>
                      <a:pt x="256" y="79"/>
                    </a:cubicBezTo>
                    <a:cubicBezTo>
                      <a:pt x="258" y="81"/>
                      <a:pt x="260" y="78"/>
                      <a:pt x="262" y="77"/>
                    </a:cubicBezTo>
                    <a:cubicBezTo>
                      <a:pt x="265" y="75"/>
                      <a:pt x="271" y="81"/>
                      <a:pt x="274" y="78"/>
                    </a:cubicBezTo>
                    <a:cubicBezTo>
                      <a:pt x="275" y="77"/>
                      <a:pt x="275" y="72"/>
                      <a:pt x="272" y="73"/>
                    </a:cubicBezTo>
                    <a:cubicBezTo>
                      <a:pt x="271" y="73"/>
                      <a:pt x="270" y="74"/>
                      <a:pt x="269" y="73"/>
                    </a:cubicBezTo>
                    <a:cubicBezTo>
                      <a:pt x="267" y="73"/>
                      <a:pt x="265" y="72"/>
                      <a:pt x="263" y="70"/>
                    </a:cubicBezTo>
                    <a:cubicBezTo>
                      <a:pt x="260" y="68"/>
                      <a:pt x="271" y="71"/>
                      <a:pt x="271" y="70"/>
                    </a:cubicBezTo>
                    <a:cubicBezTo>
                      <a:pt x="270" y="68"/>
                      <a:pt x="265" y="67"/>
                      <a:pt x="263" y="66"/>
                    </a:cubicBezTo>
                    <a:cubicBezTo>
                      <a:pt x="260" y="65"/>
                      <a:pt x="260" y="66"/>
                      <a:pt x="259" y="68"/>
                    </a:cubicBezTo>
                    <a:cubicBezTo>
                      <a:pt x="259" y="69"/>
                      <a:pt x="257" y="70"/>
                      <a:pt x="256" y="69"/>
                    </a:cubicBezTo>
                    <a:cubicBezTo>
                      <a:pt x="255" y="69"/>
                      <a:pt x="258" y="65"/>
                      <a:pt x="258" y="64"/>
                    </a:cubicBezTo>
                    <a:cubicBezTo>
                      <a:pt x="258" y="63"/>
                      <a:pt x="259" y="61"/>
                      <a:pt x="260" y="60"/>
                    </a:cubicBezTo>
                    <a:cubicBezTo>
                      <a:pt x="260" y="59"/>
                      <a:pt x="260" y="57"/>
                      <a:pt x="261" y="57"/>
                    </a:cubicBezTo>
                    <a:cubicBezTo>
                      <a:pt x="262" y="57"/>
                      <a:pt x="264" y="57"/>
                      <a:pt x="265" y="56"/>
                    </a:cubicBezTo>
                    <a:cubicBezTo>
                      <a:pt x="265" y="56"/>
                      <a:pt x="270" y="51"/>
                      <a:pt x="270" y="52"/>
                    </a:cubicBezTo>
                    <a:cubicBezTo>
                      <a:pt x="270" y="52"/>
                      <a:pt x="268" y="51"/>
                      <a:pt x="268" y="51"/>
                    </a:cubicBezTo>
                    <a:cubicBezTo>
                      <a:pt x="268" y="50"/>
                      <a:pt x="268" y="49"/>
                      <a:pt x="268" y="48"/>
                    </a:cubicBezTo>
                    <a:cubicBezTo>
                      <a:pt x="268" y="46"/>
                      <a:pt x="269" y="46"/>
                      <a:pt x="271" y="46"/>
                    </a:cubicBezTo>
                    <a:cubicBezTo>
                      <a:pt x="273" y="46"/>
                      <a:pt x="281" y="43"/>
                      <a:pt x="276" y="43"/>
                    </a:cubicBezTo>
                    <a:cubicBezTo>
                      <a:pt x="273" y="43"/>
                      <a:pt x="268" y="42"/>
                      <a:pt x="266" y="44"/>
                    </a:cubicBezTo>
                    <a:cubicBezTo>
                      <a:pt x="265" y="45"/>
                      <a:pt x="265" y="47"/>
                      <a:pt x="263" y="46"/>
                    </a:cubicBezTo>
                    <a:cubicBezTo>
                      <a:pt x="261" y="45"/>
                      <a:pt x="263" y="43"/>
                      <a:pt x="264" y="42"/>
                    </a:cubicBezTo>
                    <a:cubicBezTo>
                      <a:pt x="266" y="39"/>
                      <a:pt x="270" y="41"/>
                      <a:pt x="273" y="41"/>
                    </a:cubicBezTo>
                    <a:cubicBezTo>
                      <a:pt x="277" y="41"/>
                      <a:pt x="281" y="42"/>
                      <a:pt x="283" y="38"/>
                    </a:cubicBezTo>
                    <a:cubicBezTo>
                      <a:pt x="284" y="38"/>
                      <a:pt x="280" y="37"/>
                      <a:pt x="280" y="37"/>
                    </a:cubicBezTo>
                    <a:cubicBezTo>
                      <a:pt x="278" y="36"/>
                      <a:pt x="276" y="37"/>
                      <a:pt x="274" y="37"/>
                    </a:cubicBezTo>
                    <a:cubicBezTo>
                      <a:pt x="272" y="37"/>
                      <a:pt x="271" y="36"/>
                      <a:pt x="269" y="36"/>
                    </a:cubicBezTo>
                    <a:cubicBezTo>
                      <a:pt x="268" y="36"/>
                      <a:pt x="266" y="36"/>
                      <a:pt x="265" y="36"/>
                    </a:cubicBezTo>
                    <a:cubicBezTo>
                      <a:pt x="266" y="37"/>
                      <a:pt x="269" y="36"/>
                      <a:pt x="271" y="36"/>
                    </a:cubicBezTo>
                    <a:cubicBezTo>
                      <a:pt x="274" y="36"/>
                      <a:pt x="276" y="35"/>
                      <a:pt x="279" y="35"/>
                    </a:cubicBezTo>
                    <a:cubicBezTo>
                      <a:pt x="283" y="36"/>
                      <a:pt x="285" y="34"/>
                      <a:pt x="288" y="34"/>
                    </a:cubicBezTo>
                    <a:cubicBezTo>
                      <a:pt x="289" y="34"/>
                      <a:pt x="291" y="34"/>
                      <a:pt x="291" y="33"/>
                    </a:cubicBezTo>
                    <a:cubicBezTo>
                      <a:pt x="291" y="33"/>
                      <a:pt x="289" y="31"/>
                      <a:pt x="290" y="31"/>
                    </a:cubicBezTo>
                    <a:cubicBezTo>
                      <a:pt x="295" y="30"/>
                      <a:pt x="300" y="29"/>
                      <a:pt x="304" y="26"/>
                    </a:cubicBezTo>
                    <a:cubicBezTo>
                      <a:pt x="305" y="25"/>
                      <a:pt x="301" y="24"/>
                      <a:pt x="301" y="24"/>
                    </a:cubicBezTo>
                    <a:cubicBezTo>
                      <a:pt x="298" y="23"/>
                      <a:pt x="295" y="22"/>
                      <a:pt x="293" y="22"/>
                    </a:cubicBezTo>
                    <a:cubicBezTo>
                      <a:pt x="287" y="21"/>
                      <a:pt x="282" y="20"/>
                      <a:pt x="277" y="25"/>
                    </a:cubicBezTo>
                    <a:cubicBezTo>
                      <a:pt x="275" y="28"/>
                      <a:pt x="273" y="26"/>
                      <a:pt x="269" y="26"/>
                    </a:cubicBezTo>
                    <a:cubicBezTo>
                      <a:pt x="268" y="26"/>
                      <a:pt x="264" y="29"/>
                      <a:pt x="265" y="26"/>
                    </a:cubicBezTo>
                    <a:cubicBezTo>
                      <a:pt x="265" y="24"/>
                      <a:pt x="260" y="27"/>
                      <a:pt x="259" y="28"/>
                    </a:cubicBezTo>
                    <a:cubicBezTo>
                      <a:pt x="257" y="29"/>
                      <a:pt x="255" y="30"/>
                      <a:pt x="253" y="31"/>
                    </a:cubicBezTo>
                    <a:cubicBezTo>
                      <a:pt x="252" y="31"/>
                      <a:pt x="244" y="37"/>
                      <a:pt x="244" y="37"/>
                    </a:cubicBezTo>
                    <a:cubicBezTo>
                      <a:pt x="242" y="35"/>
                      <a:pt x="264" y="22"/>
                      <a:pt x="251" y="19"/>
                    </a:cubicBezTo>
                    <a:cubicBezTo>
                      <a:pt x="246" y="19"/>
                      <a:pt x="247" y="22"/>
                      <a:pt x="243" y="24"/>
                    </a:cubicBezTo>
                    <a:cubicBezTo>
                      <a:pt x="240" y="25"/>
                      <a:pt x="238" y="25"/>
                      <a:pt x="235" y="26"/>
                    </a:cubicBezTo>
                    <a:cubicBezTo>
                      <a:pt x="234" y="26"/>
                      <a:pt x="229" y="28"/>
                      <a:pt x="228" y="28"/>
                    </a:cubicBezTo>
                    <a:cubicBezTo>
                      <a:pt x="226" y="25"/>
                      <a:pt x="233" y="24"/>
                      <a:pt x="235" y="24"/>
                    </a:cubicBezTo>
                    <a:cubicBezTo>
                      <a:pt x="235" y="23"/>
                      <a:pt x="241" y="22"/>
                      <a:pt x="238" y="21"/>
                    </a:cubicBezTo>
                    <a:cubicBezTo>
                      <a:pt x="235" y="20"/>
                      <a:pt x="232" y="20"/>
                      <a:pt x="229" y="20"/>
                    </a:cubicBezTo>
                    <a:cubicBezTo>
                      <a:pt x="221" y="20"/>
                      <a:pt x="213" y="21"/>
                      <a:pt x="205" y="23"/>
                    </a:cubicBezTo>
                    <a:cubicBezTo>
                      <a:pt x="205" y="23"/>
                      <a:pt x="202" y="25"/>
                      <a:pt x="201" y="24"/>
                    </a:cubicBezTo>
                    <a:cubicBezTo>
                      <a:pt x="201" y="22"/>
                      <a:pt x="200" y="22"/>
                      <a:pt x="202" y="22"/>
                    </a:cubicBezTo>
                    <a:cubicBezTo>
                      <a:pt x="206" y="20"/>
                      <a:pt x="210" y="19"/>
                      <a:pt x="214" y="18"/>
                    </a:cubicBezTo>
                    <a:cubicBezTo>
                      <a:pt x="221" y="17"/>
                      <a:pt x="229" y="18"/>
                      <a:pt x="237" y="18"/>
                    </a:cubicBezTo>
                    <a:cubicBezTo>
                      <a:pt x="239" y="18"/>
                      <a:pt x="241" y="18"/>
                      <a:pt x="243" y="18"/>
                    </a:cubicBezTo>
                    <a:cubicBezTo>
                      <a:pt x="247" y="16"/>
                      <a:pt x="252" y="16"/>
                      <a:pt x="256" y="14"/>
                    </a:cubicBezTo>
                    <a:cubicBezTo>
                      <a:pt x="258" y="14"/>
                      <a:pt x="259" y="13"/>
                      <a:pt x="256" y="12"/>
                    </a:cubicBezTo>
                    <a:cubicBezTo>
                      <a:pt x="254" y="11"/>
                      <a:pt x="250" y="10"/>
                      <a:pt x="248" y="11"/>
                    </a:cubicBezTo>
                    <a:cubicBezTo>
                      <a:pt x="246" y="11"/>
                      <a:pt x="246" y="10"/>
                      <a:pt x="244" y="9"/>
                    </a:cubicBezTo>
                    <a:cubicBezTo>
                      <a:pt x="242" y="9"/>
                      <a:pt x="240" y="11"/>
                      <a:pt x="238" y="11"/>
                    </a:cubicBezTo>
                    <a:cubicBezTo>
                      <a:pt x="238" y="11"/>
                      <a:pt x="240" y="8"/>
                      <a:pt x="241" y="8"/>
                    </a:cubicBezTo>
                    <a:cubicBezTo>
                      <a:pt x="242" y="6"/>
                      <a:pt x="238" y="6"/>
                      <a:pt x="237" y="6"/>
                    </a:cubicBezTo>
                    <a:cubicBezTo>
                      <a:pt x="231" y="7"/>
                      <a:pt x="226" y="7"/>
                      <a:pt x="220" y="6"/>
                    </a:cubicBezTo>
                    <a:cubicBezTo>
                      <a:pt x="215" y="6"/>
                      <a:pt x="211" y="8"/>
                      <a:pt x="206" y="8"/>
                    </a:cubicBezTo>
                    <a:cubicBezTo>
                      <a:pt x="204" y="8"/>
                      <a:pt x="201" y="8"/>
                      <a:pt x="199" y="8"/>
                    </a:cubicBezTo>
                    <a:cubicBezTo>
                      <a:pt x="197" y="9"/>
                      <a:pt x="194" y="8"/>
                      <a:pt x="193" y="9"/>
                    </a:cubicBezTo>
                    <a:cubicBezTo>
                      <a:pt x="196" y="8"/>
                      <a:pt x="199" y="8"/>
                      <a:pt x="202" y="7"/>
                    </a:cubicBezTo>
                    <a:cubicBezTo>
                      <a:pt x="207" y="7"/>
                      <a:pt x="211" y="6"/>
                      <a:pt x="215" y="6"/>
                    </a:cubicBezTo>
                    <a:cubicBezTo>
                      <a:pt x="217" y="6"/>
                      <a:pt x="237" y="6"/>
                      <a:pt x="237" y="4"/>
                    </a:cubicBezTo>
                    <a:cubicBezTo>
                      <a:pt x="236" y="4"/>
                      <a:pt x="233" y="3"/>
                      <a:pt x="232" y="2"/>
                    </a:cubicBezTo>
                    <a:cubicBezTo>
                      <a:pt x="229" y="2"/>
                      <a:pt x="227" y="2"/>
                      <a:pt x="224" y="2"/>
                    </a:cubicBezTo>
                    <a:cubicBezTo>
                      <a:pt x="220" y="2"/>
                      <a:pt x="216" y="1"/>
                      <a:pt x="213" y="0"/>
                    </a:cubicBezTo>
                    <a:cubicBezTo>
                      <a:pt x="206" y="0"/>
                      <a:pt x="200" y="0"/>
                      <a:pt x="194" y="0"/>
                    </a:cubicBezTo>
                    <a:cubicBezTo>
                      <a:pt x="191" y="1"/>
                      <a:pt x="188" y="1"/>
                      <a:pt x="185" y="1"/>
                    </a:cubicBezTo>
                    <a:cubicBezTo>
                      <a:pt x="184" y="1"/>
                      <a:pt x="183" y="3"/>
                      <a:pt x="183" y="3"/>
                    </a:cubicBezTo>
                    <a:cubicBezTo>
                      <a:pt x="181" y="3"/>
                      <a:pt x="179" y="2"/>
                      <a:pt x="177" y="2"/>
                    </a:cubicBezTo>
                    <a:cubicBezTo>
                      <a:pt x="176" y="2"/>
                      <a:pt x="175" y="3"/>
                      <a:pt x="173" y="3"/>
                    </a:cubicBezTo>
                    <a:cubicBezTo>
                      <a:pt x="171" y="3"/>
                      <a:pt x="171" y="4"/>
                      <a:pt x="173" y="4"/>
                    </a:cubicBezTo>
                    <a:cubicBezTo>
                      <a:pt x="176" y="5"/>
                      <a:pt x="179" y="5"/>
                      <a:pt x="181" y="6"/>
                    </a:cubicBezTo>
                    <a:cubicBezTo>
                      <a:pt x="180" y="5"/>
                      <a:pt x="174" y="7"/>
                      <a:pt x="173" y="8"/>
                    </a:cubicBezTo>
                    <a:cubicBezTo>
                      <a:pt x="173" y="8"/>
                      <a:pt x="170" y="8"/>
                      <a:pt x="170" y="8"/>
                    </a:cubicBezTo>
                    <a:cubicBezTo>
                      <a:pt x="170" y="8"/>
                      <a:pt x="172" y="10"/>
                      <a:pt x="172" y="10"/>
                    </a:cubicBezTo>
                    <a:cubicBezTo>
                      <a:pt x="171" y="10"/>
                      <a:pt x="169" y="9"/>
                      <a:pt x="168" y="8"/>
                    </a:cubicBezTo>
                    <a:cubicBezTo>
                      <a:pt x="167" y="7"/>
                      <a:pt x="164" y="8"/>
                      <a:pt x="163" y="8"/>
                    </a:cubicBezTo>
                    <a:cubicBezTo>
                      <a:pt x="160" y="7"/>
                      <a:pt x="157" y="6"/>
                      <a:pt x="154" y="5"/>
                    </a:cubicBezTo>
                    <a:cubicBezTo>
                      <a:pt x="152" y="4"/>
                      <a:pt x="150" y="6"/>
                      <a:pt x="147" y="6"/>
                    </a:cubicBezTo>
                    <a:cubicBezTo>
                      <a:pt x="146" y="6"/>
                      <a:pt x="140" y="5"/>
                      <a:pt x="140" y="7"/>
                    </a:cubicBezTo>
                    <a:cubicBezTo>
                      <a:pt x="139" y="7"/>
                      <a:pt x="153" y="9"/>
                      <a:pt x="155" y="10"/>
                    </a:cubicBezTo>
                    <a:cubicBezTo>
                      <a:pt x="158" y="10"/>
                      <a:pt x="161" y="10"/>
                      <a:pt x="163" y="11"/>
                    </a:cubicBezTo>
                    <a:cubicBezTo>
                      <a:pt x="164" y="11"/>
                      <a:pt x="165" y="11"/>
                      <a:pt x="166" y="12"/>
                    </a:cubicBezTo>
                    <a:cubicBezTo>
                      <a:pt x="166" y="12"/>
                      <a:pt x="166" y="15"/>
                      <a:pt x="166" y="15"/>
                    </a:cubicBezTo>
                    <a:cubicBezTo>
                      <a:pt x="166" y="16"/>
                      <a:pt x="165" y="14"/>
                      <a:pt x="165" y="13"/>
                    </a:cubicBezTo>
                    <a:cubicBezTo>
                      <a:pt x="164" y="12"/>
                      <a:pt x="161" y="12"/>
                      <a:pt x="160" y="11"/>
                    </a:cubicBezTo>
                    <a:cubicBezTo>
                      <a:pt x="160" y="11"/>
                      <a:pt x="157" y="11"/>
                      <a:pt x="157" y="11"/>
                    </a:cubicBezTo>
                    <a:cubicBezTo>
                      <a:pt x="157" y="12"/>
                      <a:pt x="158" y="14"/>
                      <a:pt x="158" y="14"/>
                    </a:cubicBezTo>
                    <a:cubicBezTo>
                      <a:pt x="156" y="14"/>
                      <a:pt x="155" y="11"/>
                      <a:pt x="154" y="11"/>
                    </a:cubicBezTo>
                    <a:cubicBezTo>
                      <a:pt x="152" y="11"/>
                      <a:pt x="150" y="11"/>
                      <a:pt x="148" y="10"/>
                    </a:cubicBezTo>
                    <a:cubicBezTo>
                      <a:pt x="147" y="10"/>
                      <a:pt x="139" y="10"/>
                      <a:pt x="139" y="10"/>
                    </a:cubicBezTo>
                    <a:cubicBezTo>
                      <a:pt x="138" y="12"/>
                      <a:pt x="151" y="17"/>
                      <a:pt x="151" y="17"/>
                    </a:cubicBezTo>
                    <a:cubicBezTo>
                      <a:pt x="151" y="18"/>
                      <a:pt x="146" y="17"/>
                      <a:pt x="146" y="17"/>
                    </a:cubicBezTo>
                    <a:cubicBezTo>
                      <a:pt x="143" y="17"/>
                      <a:pt x="142" y="16"/>
                      <a:pt x="143" y="19"/>
                    </a:cubicBezTo>
                    <a:cubicBezTo>
                      <a:pt x="142" y="19"/>
                      <a:pt x="141" y="18"/>
                      <a:pt x="140" y="17"/>
                    </a:cubicBezTo>
                    <a:cubicBezTo>
                      <a:pt x="140" y="16"/>
                      <a:pt x="142" y="17"/>
                      <a:pt x="143" y="16"/>
                    </a:cubicBezTo>
                    <a:cubicBezTo>
                      <a:pt x="143" y="16"/>
                      <a:pt x="141" y="14"/>
                      <a:pt x="140" y="14"/>
                    </a:cubicBezTo>
                    <a:cubicBezTo>
                      <a:pt x="138" y="13"/>
                      <a:pt x="136" y="12"/>
                      <a:pt x="133" y="12"/>
                    </a:cubicBezTo>
                    <a:cubicBezTo>
                      <a:pt x="132" y="12"/>
                      <a:pt x="130" y="11"/>
                      <a:pt x="129" y="12"/>
                    </a:cubicBezTo>
                    <a:cubicBezTo>
                      <a:pt x="128" y="12"/>
                      <a:pt x="131" y="15"/>
                      <a:pt x="131" y="15"/>
                    </a:cubicBezTo>
                    <a:cubicBezTo>
                      <a:pt x="134" y="17"/>
                      <a:pt x="138" y="17"/>
                      <a:pt x="142" y="20"/>
                    </a:cubicBezTo>
                    <a:cubicBezTo>
                      <a:pt x="143" y="20"/>
                      <a:pt x="144" y="21"/>
                      <a:pt x="143" y="22"/>
                    </a:cubicBezTo>
                    <a:cubicBezTo>
                      <a:pt x="141" y="24"/>
                      <a:pt x="139" y="22"/>
                      <a:pt x="137" y="21"/>
                    </a:cubicBezTo>
                    <a:cubicBezTo>
                      <a:pt x="132" y="18"/>
                      <a:pt x="126" y="16"/>
                      <a:pt x="120" y="15"/>
                    </a:cubicBezTo>
                    <a:cubicBezTo>
                      <a:pt x="117" y="14"/>
                      <a:pt x="114" y="13"/>
                      <a:pt x="111" y="14"/>
                    </a:cubicBezTo>
                    <a:cubicBezTo>
                      <a:pt x="110" y="14"/>
                      <a:pt x="113" y="17"/>
                      <a:pt x="113" y="18"/>
                    </a:cubicBezTo>
                    <a:cubicBezTo>
                      <a:pt x="113" y="18"/>
                      <a:pt x="117" y="21"/>
                      <a:pt x="117" y="21"/>
                    </a:cubicBezTo>
                    <a:cubicBezTo>
                      <a:pt x="117" y="22"/>
                      <a:pt x="111" y="21"/>
                      <a:pt x="111" y="21"/>
                    </a:cubicBezTo>
                    <a:cubicBezTo>
                      <a:pt x="111" y="23"/>
                      <a:pt x="115" y="22"/>
                      <a:pt x="115" y="24"/>
                    </a:cubicBezTo>
                    <a:cubicBezTo>
                      <a:pt x="115" y="24"/>
                      <a:pt x="111" y="23"/>
                      <a:pt x="110" y="22"/>
                    </a:cubicBezTo>
                    <a:cubicBezTo>
                      <a:pt x="108" y="21"/>
                      <a:pt x="106" y="21"/>
                      <a:pt x="103" y="20"/>
                    </a:cubicBezTo>
                    <a:cubicBezTo>
                      <a:pt x="101" y="19"/>
                      <a:pt x="101" y="20"/>
                      <a:pt x="101" y="22"/>
                    </a:cubicBezTo>
                    <a:cubicBezTo>
                      <a:pt x="100" y="23"/>
                      <a:pt x="99" y="23"/>
                      <a:pt x="98" y="23"/>
                    </a:cubicBezTo>
                    <a:cubicBezTo>
                      <a:pt x="98" y="24"/>
                      <a:pt x="98" y="26"/>
                      <a:pt x="97" y="26"/>
                    </a:cubicBezTo>
                    <a:cubicBezTo>
                      <a:pt x="97" y="27"/>
                      <a:pt x="97" y="24"/>
                      <a:pt x="97" y="23"/>
                    </a:cubicBezTo>
                    <a:cubicBezTo>
                      <a:pt x="97" y="22"/>
                      <a:pt x="98" y="21"/>
                      <a:pt x="98" y="20"/>
                    </a:cubicBezTo>
                    <a:cubicBezTo>
                      <a:pt x="97" y="16"/>
                      <a:pt x="93" y="16"/>
                      <a:pt x="90" y="16"/>
                    </a:cubicBezTo>
                    <a:cubicBezTo>
                      <a:pt x="86" y="17"/>
                      <a:pt x="82" y="18"/>
                      <a:pt x="78" y="18"/>
                    </a:cubicBezTo>
                    <a:cubicBezTo>
                      <a:pt x="77" y="19"/>
                      <a:pt x="75" y="19"/>
                      <a:pt x="74" y="19"/>
                    </a:cubicBezTo>
                    <a:cubicBezTo>
                      <a:pt x="74" y="19"/>
                      <a:pt x="69" y="20"/>
                      <a:pt x="69" y="20"/>
                    </a:cubicBezTo>
                    <a:cubicBezTo>
                      <a:pt x="70" y="21"/>
                      <a:pt x="72" y="21"/>
                      <a:pt x="73" y="21"/>
                    </a:cubicBezTo>
                    <a:cubicBezTo>
                      <a:pt x="74" y="22"/>
                      <a:pt x="75" y="23"/>
                      <a:pt x="77" y="24"/>
                    </a:cubicBezTo>
                    <a:cubicBezTo>
                      <a:pt x="77" y="24"/>
                      <a:pt x="81" y="27"/>
                      <a:pt x="81" y="27"/>
                    </a:cubicBezTo>
                    <a:cubicBezTo>
                      <a:pt x="80" y="27"/>
                      <a:pt x="76" y="25"/>
                      <a:pt x="75" y="25"/>
                    </a:cubicBezTo>
                    <a:cubicBezTo>
                      <a:pt x="73" y="24"/>
                      <a:pt x="72" y="22"/>
                      <a:pt x="70" y="22"/>
                    </a:cubicBezTo>
                    <a:cubicBezTo>
                      <a:pt x="67" y="21"/>
                      <a:pt x="64" y="22"/>
                      <a:pt x="61" y="22"/>
                    </a:cubicBezTo>
                    <a:cubicBezTo>
                      <a:pt x="58" y="23"/>
                      <a:pt x="58" y="22"/>
                      <a:pt x="60" y="25"/>
                    </a:cubicBezTo>
                    <a:cubicBezTo>
                      <a:pt x="60" y="26"/>
                      <a:pt x="60" y="29"/>
                      <a:pt x="60" y="30"/>
                    </a:cubicBezTo>
                    <a:cubicBezTo>
                      <a:pt x="60" y="32"/>
                      <a:pt x="56" y="30"/>
                      <a:pt x="55" y="30"/>
                    </a:cubicBezTo>
                    <a:cubicBezTo>
                      <a:pt x="54" y="30"/>
                      <a:pt x="51" y="28"/>
                      <a:pt x="50" y="30"/>
                    </a:cubicBezTo>
                    <a:cubicBezTo>
                      <a:pt x="49" y="31"/>
                      <a:pt x="50" y="34"/>
                      <a:pt x="50" y="34"/>
                    </a:cubicBezTo>
                    <a:cubicBezTo>
                      <a:pt x="49" y="35"/>
                      <a:pt x="48" y="33"/>
                      <a:pt x="47" y="32"/>
                    </a:cubicBezTo>
                    <a:cubicBezTo>
                      <a:pt x="45" y="31"/>
                      <a:pt x="43" y="31"/>
                      <a:pt x="42" y="32"/>
                    </a:cubicBezTo>
                    <a:cubicBezTo>
                      <a:pt x="39" y="34"/>
                      <a:pt x="36" y="36"/>
                      <a:pt x="32" y="37"/>
                    </a:cubicBezTo>
                    <a:cubicBezTo>
                      <a:pt x="31" y="38"/>
                      <a:pt x="34" y="37"/>
                      <a:pt x="32" y="37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7" name="Freeform 777"/>
              <p:cNvSpPr>
                <a:spLocks/>
              </p:cNvSpPr>
              <p:nvPr/>
            </p:nvSpPr>
            <p:spPr bwMode="auto">
              <a:xfrm>
                <a:off x="9136497" y="5038398"/>
                <a:ext cx="149682" cy="105124"/>
              </a:xfrm>
              <a:custGeom>
                <a:avLst/>
                <a:gdLst>
                  <a:gd name="T0" fmla="*/ 16 w 16"/>
                  <a:gd name="T1" fmla="*/ 6 h 11"/>
                  <a:gd name="T2" fmla="*/ 11 w 16"/>
                  <a:gd name="T3" fmla="*/ 3 h 11"/>
                  <a:gd name="T4" fmla="*/ 5 w 16"/>
                  <a:gd name="T5" fmla="*/ 1 h 11"/>
                  <a:gd name="T6" fmla="*/ 1 w 16"/>
                  <a:gd name="T7" fmla="*/ 1 h 11"/>
                  <a:gd name="T8" fmla="*/ 3 w 16"/>
                  <a:gd name="T9" fmla="*/ 3 h 11"/>
                  <a:gd name="T10" fmla="*/ 1 w 16"/>
                  <a:gd name="T11" fmla="*/ 7 h 11"/>
                  <a:gd name="T12" fmla="*/ 5 w 16"/>
                  <a:gd name="T13" fmla="*/ 7 h 11"/>
                  <a:gd name="T14" fmla="*/ 5 w 16"/>
                  <a:gd name="T15" fmla="*/ 9 h 11"/>
                  <a:gd name="T16" fmla="*/ 16 w 16"/>
                  <a:gd name="T17" fmla="*/ 6 h 11"/>
                  <a:gd name="T18" fmla="*/ 16 w 16"/>
                  <a:gd name="T1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1">
                    <a:moveTo>
                      <a:pt x="16" y="6"/>
                    </a:moveTo>
                    <a:cubicBezTo>
                      <a:pt x="15" y="5"/>
                      <a:pt x="11" y="3"/>
                      <a:pt x="11" y="3"/>
                    </a:cubicBezTo>
                    <a:cubicBezTo>
                      <a:pt x="9" y="2"/>
                      <a:pt x="7" y="1"/>
                      <a:pt x="5" y="1"/>
                    </a:cubicBezTo>
                    <a:cubicBezTo>
                      <a:pt x="4" y="1"/>
                      <a:pt x="2" y="0"/>
                      <a:pt x="1" y="1"/>
                    </a:cubicBezTo>
                    <a:cubicBezTo>
                      <a:pt x="0" y="2"/>
                      <a:pt x="3" y="3"/>
                      <a:pt x="3" y="3"/>
                    </a:cubicBezTo>
                    <a:cubicBezTo>
                      <a:pt x="2" y="3"/>
                      <a:pt x="0" y="6"/>
                      <a:pt x="1" y="7"/>
                    </a:cubicBezTo>
                    <a:cubicBezTo>
                      <a:pt x="2" y="7"/>
                      <a:pt x="4" y="6"/>
                      <a:pt x="5" y="7"/>
                    </a:cubicBezTo>
                    <a:cubicBezTo>
                      <a:pt x="7" y="8"/>
                      <a:pt x="5" y="8"/>
                      <a:pt x="5" y="9"/>
                    </a:cubicBezTo>
                    <a:cubicBezTo>
                      <a:pt x="5" y="11"/>
                      <a:pt x="16" y="8"/>
                      <a:pt x="16" y="6"/>
                    </a:cubicBezTo>
                    <a:cubicBezTo>
                      <a:pt x="15" y="5"/>
                      <a:pt x="16" y="7"/>
                      <a:pt x="16" y="6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8" name="Freeform 778"/>
              <p:cNvSpPr>
                <a:spLocks/>
              </p:cNvSpPr>
              <p:nvPr/>
            </p:nvSpPr>
            <p:spPr bwMode="auto">
              <a:xfrm>
                <a:off x="9184270" y="4965129"/>
                <a:ext cx="38217" cy="19114"/>
              </a:xfrm>
              <a:custGeom>
                <a:avLst/>
                <a:gdLst>
                  <a:gd name="T0" fmla="*/ 2 w 4"/>
                  <a:gd name="T1" fmla="*/ 2 h 2"/>
                  <a:gd name="T2" fmla="*/ 2 w 4"/>
                  <a:gd name="T3" fmla="*/ 0 h 2"/>
                  <a:gd name="T4" fmla="*/ 2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2" y="2"/>
                    </a:move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2"/>
                      <a:pt x="2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9" name="Freeform 779"/>
              <p:cNvSpPr>
                <a:spLocks/>
              </p:cNvSpPr>
              <p:nvPr/>
            </p:nvSpPr>
            <p:spPr bwMode="auto">
              <a:xfrm>
                <a:off x="9212932" y="3859745"/>
                <a:ext cx="101909" cy="57338"/>
              </a:xfrm>
              <a:custGeom>
                <a:avLst/>
                <a:gdLst>
                  <a:gd name="T0" fmla="*/ 9 w 11"/>
                  <a:gd name="T1" fmla="*/ 4 h 6"/>
                  <a:gd name="T2" fmla="*/ 9 w 11"/>
                  <a:gd name="T3" fmla="*/ 5 h 6"/>
                  <a:gd name="T4" fmla="*/ 3 w 11"/>
                  <a:gd name="T5" fmla="*/ 4 h 6"/>
                  <a:gd name="T6" fmla="*/ 2 w 11"/>
                  <a:gd name="T7" fmla="*/ 1 h 6"/>
                  <a:gd name="T8" fmla="*/ 9 w 11"/>
                  <a:gd name="T9" fmla="*/ 4 h 6"/>
                  <a:gd name="T10" fmla="*/ 9 w 11"/>
                  <a:gd name="T11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9" y="4"/>
                    </a:moveTo>
                    <a:cubicBezTo>
                      <a:pt x="11" y="5"/>
                      <a:pt x="11" y="6"/>
                      <a:pt x="9" y="5"/>
                    </a:cubicBezTo>
                    <a:cubicBezTo>
                      <a:pt x="7" y="5"/>
                      <a:pt x="4" y="4"/>
                      <a:pt x="3" y="4"/>
                    </a:cubicBezTo>
                    <a:cubicBezTo>
                      <a:pt x="2" y="3"/>
                      <a:pt x="0" y="0"/>
                      <a:pt x="2" y="1"/>
                    </a:cubicBezTo>
                    <a:cubicBezTo>
                      <a:pt x="4" y="2"/>
                      <a:pt x="7" y="3"/>
                      <a:pt x="9" y="4"/>
                    </a:cubicBezTo>
                    <a:cubicBezTo>
                      <a:pt x="11" y="5"/>
                      <a:pt x="7" y="3"/>
                      <a:pt x="9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0" name="Freeform 780"/>
              <p:cNvSpPr>
                <a:spLocks/>
              </p:cNvSpPr>
              <p:nvPr/>
            </p:nvSpPr>
            <p:spPr bwMode="auto">
              <a:xfrm>
                <a:off x="9528218" y="3776918"/>
                <a:ext cx="76432" cy="44598"/>
              </a:xfrm>
              <a:custGeom>
                <a:avLst/>
                <a:gdLst>
                  <a:gd name="T0" fmla="*/ 8 w 8"/>
                  <a:gd name="T1" fmla="*/ 3 h 5"/>
                  <a:gd name="T2" fmla="*/ 0 w 8"/>
                  <a:gd name="T3" fmla="*/ 2 h 5"/>
                  <a:gd name="T4" fmla="*/ 8 w 8"/>
                  <a:gd name="T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" h="5">
                    <a:moveTo>
                      <a:pt x="8" y="3"/>
                    </a:moveTo>
                    <a:cubicBezTo>
                      <a:pt x="8" y="5"/>
                      <a:pt x="0" y="4"/>
                      <a:pt x="0" y="2"/>
                    </a:cubicBezTo>
                    <a:cubicBezTo>
                      <a:pt x="0" y="0"/>
                      <a:pt x="8" y="1"/>
                      <a:pt x="8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1" name="Freeform 782"/>
              <p:cNvSpPr>
                <a:spLocks/>
              </p:cNvSpPr>
              <p:nvPr/>
            </p:nvSpPr>
            <p:spPr bwMode="auto">
              <a:xfrm>
                <a:off x="10735225" y="3897972"/>
                <a:ext cx="54142" cy="38227"/>
              </a:xfrm>
              <a:custGeom>
                <a:avLst/>
                <a:gdLst>
                  <a:gd name="T0" fmla="*/ 5 w 6"/>
                  <a:gd name="T1" fmla="*/ 3 h 4"/>
                  <a:gd name="T2" fmla="*/ 1 w 6"/>
                  <a:gd name="T3" fmla="*/ 0 h 4"/>
                  <a:gd name="T4" fmla="*/ 5 w 6"/>
                  <a:gd name="T5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" h="4">
                    <a:moveTo>
                      <a:pt x="5" y="3"/>
                    </a:moveTo>
                    <a:cubicBezTo>
                      <a:pt x="4" y="4"/>
                      <a:pt x="0" y="0"/>
                      <a:pt x="1" y="0"/>
                    </a:cubicBezTo>
                    <a:cubicBezTo>
                      <a:pt x="2" y="0"/>
                      <a:pt x="6" y="2"/>
                      <a:pt x="5" y="3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2" name="Freeform 783"/>
              <p:cNvSpPr>
                <a:spLocks/>
              </p:cNvSpPr>
              <p:nvPr/>
            </p:nvSpPr>
            <p:spPr bwMode="auto">
              <a:xfrm>
                <a:off x="10808475" y="3936197"/>
                <a:ext cx="47770" cy="9558"/>
              </a:xfrm>
              <a:custGeom>
                <a:avLst/>
                <a:gdLst>
                  <a:gd name="T0" fmla="*/ 4 w 5"/>
                  <a:gd name="T1" fmla="*/ 1 h 1"/>
                  <a:gd name="T2" fmla="*/ 2 w 5"/>
                  <a:gd name="T3" fmla="*/ 0 h 1"/>
                  <a:gd name="T4" fmla="*/ 4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4" y="1"/>
                    </a:moveTo>
                    <a:cubicBezTo>
                      <a:pt x="2" y="1"/>
                      <a:pt x="0" y="0"/>
                      <a:pt x="2" y="0"/>
                    </a:cubicBezTo>
                    <a:cubicBezTo>
                      <a:pt x="3" y="0"/>
                      <a:pt x="5" y="1"/>
                      <a:pt x="4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3" name="Freeform 784"/>
              <p:cNvSpPr>
                <a:spLocks/>
              </p:cNvSpPr>
              <p:nvPr/>
            </p:nvSpPr>
            <p:spPr bwMode="auto">
              <a:xfrm>
                <a:off x="10808475" y="4468183"/>
                <a:ext cx="38217" cy="66896"/>
              </a:xfrm>
              <a:custGeom>
                <a:avLst/>
                <a:gdLst>
                  <a:gd name="T0" fmla="*/ 2 w 4"/>
                  <a:gd name="T1" fmla="*/ 0 h 7"/>
                  <a:gd name="T2" fmla="*/ 4 w 4"/>
                  <a:gd name="T3" fmla="*/ 7 h 7"/>
                  <a:gd name="T4" fmla="*/ 2 w 4"/>
                  <a:gd name="T5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7">
                    <a:moveTo>
                      <a:pt x="2" y="0"/>
                    </a:moveTo>
                    <a:cubicBezTo>
                      <a:pt x="0" y="0"/>
                      <a:pt x="3" y="7"/>
                      <a:pt x="4" y="7"/>
                    </a:cubicBezTo>
                    <a:cubicBezTo>
                      <a:pt x="4" y="7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4" name="Freeform 785"/>
              <p:cNvSpPr>
                <a:spLocks/>
              </p:cNvSpPr>
              <p:nvPr/>
            </p:nvSpPr>
            <p:spPr bwMode="auto">
              <a:xfrm>
                <a:off x="10827583" y="4589232"/>
                <a:ext cx="63695" cy="38227"/>
              </a:xfrm>
              <a:custGeom>
                <a:avLst/>
                <a:gdLst>
                  <a:gd name="T0" fmla="*/ 1 w 7"/>
                  <a:gd name="T1" fmla="*/ 0 h 4"/>
                  <a:gd name="T2" fmla="*/ 1 w 7"/>
                  <a:gd name="T3" fmla="*/ 4 h 4"/>
                  <a:gd name="T4" fmla="*/ 5 w 7"/>
                  <a:gd name="T5" fmla="*/ 4 h 4"/>
                  <a:gd name="T6" fmla="*/ 1 w 7"/>
                  <a:gd name="T7" fmla="*/ 0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cubicBezTo>
                      <a:pt x="0" y="1"/>
                      <a:pt x="0" y="3"/>
                      <a:pt x="1" y="4"/>
                    </a:cubicBezTo>
                    <a:cubicBezTo>
                      <a:pt x="2" y="4"/>
                      <a:pt x="3" y="4"/>
                      <a:pt x="5" y="4"/>
                    </a:cubicBezTo>
                    <a:cubicBezTo>
                      <a:pt x="7" y="4"/>
                      <a:pt x="1" y="0"/>
                      <a:pt x="1" y="0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5" name="Freeform 786"/>
              <p:cNvSpPr>
                <a:spLocks/>
              </p:cNvSpPr>
              <p:nvPr/>
            </p:nvSpPr>
            <p:spPr bwMode="auto">
              <a:xfrm>
                <a:off x="10566434" y="4796294"/>
                <a:ext cx="159235" cy="92380"/>
              </a:xfrm>
              <a:custGeom>
                <a:avLst/>
                <a:gdLst>
                  <a:gd name="T0" fmla="*/ 0 w 17"/>
                  <a:gd name="T1" fmla="*/ 4 h 10"/>
                  <a:gd name="T2" fmla="*/ 10 w 17"/>
                  <a:gd name="T3" fmla="*/ 2 h 10"/>
                  <a:gd name="T4" fmla="*/ 8 w 17"/>
                  <a:gd name="T5" fmla="*/ 4 h 10"/>
                  <a:gd name="T6" fmla="*/ 12 w 17"/>
                  <a:gd name="T7" fmla="*/ 7 h 10"/>
                  <a:gd name="T8" fmla="*/ 9 w 17"/>
                  <a:gd name="T9" fmla="*/ 7 h 10"/>
                  <a:gd name="T10" fmla="*/ 11 w 17"/>
                  <a:gd name="T11" fmla="*/ 10 h 10"/>
                  <a:gd name="T12" fmla="*/ 8 w 17"/>
                  <a:gd name="T13" fmla="*/ 9 h 10"/>
                  <a:gd name="T14" fmla="*/ 0 w 17"/>
                  <a:gd name="T15" fmla="*/ 4 h 10"/>
                  <a:gd name="T16" fmla="*/ 0 w 17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10">
                    <a:moveTo>
                      <a:pt x="0" y="4"/>
                    </a:moveTo>
                    <a:cubicBezTo>
                      <a:pt x="1" y="0"/>
                      <a:pt x="7" y="2"/>
                      <a:pt x="10" y="2"/>
                    </a:cubicBezTo>
                    <a:cubicBezTo>
                      <a:pt x="17" y="3"/>
                      <a:pt x="8" y="4"/>
                      <a:pt x="8" y="4"/>
                    </a:cubicBezTo>
                    <a:cubicBezTo>
                      <a:pt x="8" y="6"/>
                      <a:pt x="12" y="5"/>
                      <a:pt x="12" y="7"/>
                    </a:cubicBezTo>
                    <a:cubicBezTo>
                      <a:pt x="12" y="7"/>
                      <a:pt x="10" y="6"/>
                      <a:pt x="9" y="7"/>
                    </a:cubicBezTo>
                    <a:cubicBezTo>
                      <a:pt x="9" y="7"/>
                      <a:pt x="12" y="10"/>
                      <a:pt x="11" y="10"/>
                    </a:cubicBezTo>
                    <a:cubicBezTo>
                      <a:pt x="10" y="10"/>
                      <a:pt x="9" y="9"/>
                      <a:pt x="8" y="9"/>
                    </a:cubicBezTo>
                    <a:cubicBezTo>
                      <a:pt x="6" y="8"/>
                      <a:pt x="0" y="7"/>
                      <a:pt x="0" y="4"/>
                    </a:cubicBezTo>
                    <a:cubicBezTo>
                      <a:pt x="0" y="3"/>
                      <a:pt x="0" y="7"/>
                      <a:pt x="0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6" name="Freeform 787"/>
              <p:cNvSpPr>
                <a:spLocks/>
              </p:cNvSpPr>
              <p:nvPr/>
            </p:nvSpPr>
            <p:spPr bwMode="auto">
              <a:xfrm>
                <a:off x="10537774" y="4777183"/>
                <a:ext cx="82803" cy="28672"/>
              </a:xfrm>
              <a:custGeom>
                <a:avLst/>
                <a:gdLst>
                  <a:gd name="T0" fmla="*/ 8 w 9"/>
                  <a:gd name="T1" fmla="*/ 1 h 3"/>
                  <a:gd name="T2" fmla="*/ 5 w 9"/>
                  <a:gd name="T3" fmla="*/ 0 h 3"/>
                  <a:gd name="T4" fmla="*/ 0 w 9"/>
                  <a:gd name="T5" fmla="*/ 0 h 3"/>
                  <a:gd name="T6" fmla="*/ 8 w 9"/>
                  <a:gd name="T7" fmla="*/ 1 h 3"/>
                  <a:gd name="T8" fmla="*/ 8 w 9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3">
                    <a:moveTo>
                      <a:pt x="8" y="1"/>
                    </a:moveTo>
                    <a:cubicBezTo>
                      <a:pt x="9" y="1"/>
                      <a:pt x="5" y="0"/>
                      <a:pt x="5" y="0"/>
                    </a:cubicBezTo>
                    <a:cubicBezTo>
                      <a:pt x="3" y="0"/>
                      <a:pt x="1" y="0"/>
                      <a:pt x="0" y="0"/>
                    </a:cubicBezTo>
                    <a:cubicBezTo>
                      <a:pt x="2" y="0"/>
                      <a:pt x="6" y="3"/>
                      <a:pt x="8" y="1"/>
                    </a:cubicBezTo>
                    <a:cubicBezTo>
                      <a:pt x="9" y="1"/>
                      <a:pt x="7" y="2"/>
                      <a:pt x="8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7" name="Freeform 788"/>
              <p:cNvSpPr>
                <a:spLocks/>
              </p:cNvSpPr>
              <p:nvPr/>
            </p:nvSpPr>
            <p:spPr bwMode="auto">
              <a:xfrm>
                <a:off x="10407201" y="4974685"/>
                <a:ext cx="121018" cy="63711"/>
              </a:xfrm>
              <a:custGeom>
                <a:avLst/>
                <a:gdLst>
                  <a:gd name="T0" fmla="*/ 12 w 13"/>
                  <a:gd name="T1" fmla="*/ 4 h 7"/>
                  <a:gd name="T2" fmla="*/ 12 w 13"/>
                  <a:gd name="T3" fmla="*/ 1 h 7"/>
                  <a:gd name="T4" fmla="*/ 7 w 13"/>
                  <a:gd name="T5" fmla="*/ 2 h 7"/>
                  <a:gd name="T6" fmla="*/ 3 w 13"/>
                  <a:gd name="T7" fmla="*/ 3 h 7"/>
                  <a:gd name="T8" fmla="*/ 0 w 13"/>
                  <a:gd name="T9" fmla="*/ 5 h 7"/>
                  <a:gd name="T10" fmla="*/ 12 w 13"/>
                  <a:gd name="T11" fmla="*/ 4 h 7"/>
                  <a:gd name="T12" fmla="*/ 12 w 13"/>
                  <a:gd name="T1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7">
                    <a:moveTo>
                      <a:pt x="12" y="4"/>
                    </a:moveTo>
                    <a:cubicBezTo>
                      <a:pt x="13" y="3"/>
                      <a:pt x="13" y="2"/>
                      <a:pt x="12" y="1"/>
                    </a:cubicBezTo>
                    <a:cubicBezTo>
                      <a:pt x="11" y="0"/>
                      <a:pt x="8" y="1"/>
                      <a:pt x="7" y="2"/>
                    </a:cubicBezTo>
                    <a:cubicBezTo>
                      <a:pt x="6" y="2"/>
                      <a:pt x="4" y="2"/>
                      <a:pt x="3" y="3"/>
                    </a:cubicBezTo>
                    <a:cubicBezTo>
                      <a:pt x="3" y="3"/>
                      <a:pt x="0" y="5"/>
                      <a:pt x="0" y="5"/>
                    </a:cubicBezTo>
                    <a:cubicBezTo>
                      <a:pt x="3" y="7"/>
                      <a:pt x="10" y="6"/>
                      <a:pt x="12" y="4"/>
                    </a:cubicBezTo>
                    <a:cubicBezTo>
                      <a:pt x="13" y="3"/>
                      <a:pt x="9" y="6"/>
                      <a:pt x="12" y="4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8" name="Freeform 789"/>
              <p:cNvSpPr>
                <a:spLocks/>
              </p:cNvSpPr>
              <p:nvPr/>
            </p:nvSpPr>
            <p:spPr bwMode="auto">
              <a:xfrm>
                <a:off x="9305288" y="5067067"/>
                <a:ext cx="38217" cy="57338"/>
              </a:xfrm>
              <a:custGeom>
                <a:avLst/>
                <a:gdLst>
                  <a:gd name="T0" fmla="*/ 3 w 4"/>
                  <a:gd name="T1" fmla="*/ 2 h 6"/>
                  <a:gd name="T2" fmla="*/ 1 w 4"/>
                  <a:gd name="T3" fmla="*/ 3 h 6"/>
                  <a:gd name="T4" fmla="*/ 3 w 4"/>
                  <a:gd name="T5" fmla="*/ 2 h 6"/>
                  <a:gd name="T6" fmla="*/ 3 w 4"/>
                  <a:gd name="T7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6">
                    <a:moveTo>
                      <a:pt x="3" y="2"/>
                    </a:moveTo>
                    <a:cubicBezTo>
                      <a:pt x="2" y="0"/>
                      <a:pt x="1" y="1"/>
                      <a:pt x="1" y="3"/>
                    </a:cubicBezTo>
                    <a:cubicBezTo>
                      <a:pt x="0" y="6"/>
                      <a:pt x="4" y="4"/>
                      <a:pt x="3" y="2"/>
                    </a:cubicBezTo>
                    <a:cubicBezTo>
                      <a:pt x="3" y="2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9" name="Freeform 790"/>
              <p:cNvSpPr>
                <a:spLocks/>
              </p:cNvSpPr>
              <p:nvPr/>
            </p:nvSpPr>
            <p:spPr bwMode="auto">
              <a:xfrm>
                <a:off x="9222485" y="4946016"/>
                <a:ext cx="35033" cy="38227"/>
              </a:xfrm>
              <a:custGeom>
                <a:avLst/>
                <a:gdLst>
                  <a:gd name="T0" fmla="*/ 4 w 4"/>
                  <a:gd name="T1" fmla="*/ 2 h 4"/>
                  <a:gd name="T2" fmla="*/ 1 w 4"/>
                  <a:gd name="T3" fmla="*/ 1 h 4"/>
                  <a:gd name="T4" fmla="*/ 4 w 4"/>
                  <a:gd name="T5" fmla="*/ 2 h 4"/>
                  <a:gd name="T6" fmla="*/ 4 w 4"/>
                  <a:gd name="T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3" y="2"/>
                      <a:pt x="1" y="0"/>
                      <a:pt x="1" y="1"/>
                    </a:cubicBezTo>
                    <a:cubicBezTo>
                      <a:pt x="0" y="4"/>
                      <a:pt x="4" y="2"/>
                      <a:pt x="4" y="2"/>
                    </a:cubicBezTo>
                    <a:cubicBezTo>
                      <a:pt x="3" y="2"/>
                      <a:pt x="4" y="2"/>
                      <a:pt x="4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0" name="Freeform 791"/>
              <p:cNvSpPr>
                <a:spLocks/>
              </p:cNvSpPr>
              <p:nvPr/>
            </p:nvSpPr>
            <p:spPr bwMode="auto">
              <a:xfrm>
                <a:off x="10865798" y="4347133"/>
                <a:ext cx="19109" cy="19114"/>
              </a:xfrm>
              <a:custGeom>
                <a:avLst/>
                <a:gdLst>
                  <a:gd name="T0" fmla="*/ 2 w 2"/>
                  <a:gd name="T1" fmla="*/ 1 h 2"/>
                  <a:gd name="T2" fmla="*/ 0 w 2"/>
                  <a:gd name="T3" fmla="*/ 2 h 2"/>
                  <a:gd name="T4" fmla="*/ 2 w 2"/>
                  <a:gd name="T5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1" y="2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1" name="Freeform 792"/>
              <p:cNvSpPr>
                <a:spLocks/>
              </p:cNvSpPr>
              <p:nvPr/>
            </p:nvSpPr>
            <p:spPr bwMode="auto">
              <a:xfrm>
                <a:off x="10789366" y="4245195"/>
                <a:ext cx="28664" cy="15928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1" y="0"/>
                      <a:pt x="0" y="1"/>
                      <a:pt x="1" y="1"/>
                    </a:cubicBezTo>
                    <a:cubicBezTo>
                      <a:pt x="2" y="2"/>
                      <a:pt x="3" y="1"/>
                      <a:pt x="2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2" name="Freeform 793"/>
              <p:cNvSpPr>
                <a:spLocks/>
              </p:cNvSpPr>
              <p:nvPr/>
            </p:nvSpPr>
            <p:spPr bwMode="auto">
              <a:xfrm>
                <a:off x="10865798" y="4206968"/>
                <a:ext cx="25477" cy="28672"/>
              </a:xfrm>
              <a:custGeom>
                <a:avLst/>
                <a:gdLst>
                  <a:gd name="T0" fmla="*/ 2 w 3"/>
                  <a:gd name="T1" fmla="*/ 1 h 3"/>
                  <a:gd name="T2" fmla="*/ 1 w 3"/>
                  <a:gd name="T3" fmla="*/ 2 h 3"/>
                  <a:gd name="T4" fmla="*/ 2 w 3"/>
                  <a:gd name="T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" h="3">
                    <a:moveTo>
                      <a:pt x="2" y="1"/>
                    </a:moveTo>
                    <a:cubicBezTo>
                      <a:pt x="2" y="0"/>
                      <a:pt x="0" y="1"/>
                      <a:pt x="1" y="2"/>
                    </a:cubicBezTo>
                    <a:cubicBezTo>
                      <a:pt x="1" y="3"/>
                      <a:pt x="3" y="1"/>
                      <a:pt x="2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3" name="Freeform 794"/>
              <p:cNvSpPr>
                <a:spLocks/>
              </p:cNvSpPr>
              <p:nvPr/>
            </p:nvSpPr>
            <p:spPr bwMode="auto">
              <a:xfrm>
                <a:off x="8314841" y="4394916"/>
                <a:ext cx="47770" cy="6370"/>
              </a:xfrm>
              <a:custGeom>
                <a:avLst/>
                <a:gdLst>
                  <a:gd name="T0" fmla="*/ 5 w 5"/>
                  <a:gd name="T1" fmla="*/ 1 h 1"/>
                  <a:gd name="T2" fmla="*/ 1 w 5"/>
                  <a:gd name="T3" fmla="*/ 0 h 1"/>
                  <a:gd name="T4" fmla="*/ 5 w 5"/>
                  <a:gd name="T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" h="1">
                    <a:moveTo>
                      <a:pt x="5" y="1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1"/>
                      <a:pt x="5" y="1"/>
                      <a:pt x="5" y="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4" name="Freeform 795"/>
              <p:cNvSpPr>
                <a:spLocks/>
              </p:cNvSpPr>
              <p:nvPr/>
            </p:nvSpPr>
            <p:spPr bwMode="auto">
              <a:xfrm>
                <a:off x="8372164" y="4394916"/>
                <a:ext cx="57323" cy="0"/>
              </a:xfrm>
              <a:custGeom>
                <a:avLst/>
                <a:gdLst>
                  <a:gd name="T0" fmla="*/ 5 w 6"/>
                  <a:gd name="T1" fmla="*/ 1 w 6"/>
                  <a:gd name="T2" fmla="*/ 5 w 6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</a:cxnLst>
                <a:rect l="0" t="0" r="r" b="b"/>
                <a:pathLst>
                  <a:path w="6">
                    <a:moveTo>
                      <a:pt x="5" y="0"/>
                    </a:moveTo>
                    <a:cubicBezTo>
                      <a:pt x="4" y="0"/>
                      <a:pt x="0" y="0"/>
                      <a:pt x="1" y="0"/>
                    </a:cubicBezTo>
                    <a:cubicBezTo>
                      <a:pt x="2" y="0"/>
                      <a:pt x="6" y="0"/>
                      <a:pt x="5" y="0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5" name="Freeform 796"/>
              <p:cNvSpPr>
                <a:spLocks/>
              </p:cNvSpPr>
              <p:nvPr/>
            </p:nvSpPr>
            <p:spPr bwMode="auto">
              <a:xfrm>
                <a:off x="9445417" y="3802407"/>
                <a:ext cx="38217" cy="19114"/>
              </a:xfrm>
              <a:custGeom>
                <a:avLst/>
                <a:gdLst>
                  <a:gd name="T0" fmla="*/ 3 w 4"/>
                  <a:gd name="T1" fmla="*/ 2 h 2"/>
                  <a:gd name="T2" fmla="*/ 2 w 4"/>
                  <a:gd name="T3" fmla="*/ 0 h 2"/>
                  <a:gd name="T4" fmla="*/ 3 w 4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" h="2">
                    <a:moveTo>
                      <a:pt x="3" y="2"/>
                    </a:moveTo>
                    <a:cubicBezTo>
                      <a:pt x="1" y="2"/>
                      <a:pt x="0" y="0"/>
                      <a:pt x="2" y="0"/>
                    </a:cubicBezTo>
                    <a:cubicBezTo>
                      <a:pt x="3" y="0"/>
                      <a:pt x="4" y="2"/>
                      <a:pt x="3" y="2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6" name="Freeform 797"/>
              <p:cNvSpPr>
                <a:spLocks/>
              </p:cNvSpPr>
              <p:nvPr/>
            </p:nvSpPr>
            <p:spPr bwMode="auto">
              <a:xfrm>
                <a:off x="5467694" y="6086410"/>
                <a:ext cx="85988" cy="111494"/>
              </a:xfrm>
              <a:custGeom>
                <a:avLst/>
                <a:gdLst>
                  <a:gd name="T0" fmla="*/ 9 w 9"/>
                  <a:gd name="T1" fmla="*/ 11 h 12"/>
                  <a:gd name="T2" fmla="*/ 5 w 9"/>
                  <a:gd name="T3" fmla="*/ 2 h 12"/>
                  <a:gd name="T4" fmla="*/ 2 w 9"/>
                  <a:gd name="T5" fmla="*/ 2 h 12"/>
                  <a:gd name="T6" fmla="*/ 0 w 9"/>
                  <a:gd name="T7" fmla="*/ 3 h 12"/>
                  <a:gd name="T8" fmla="*/ 3 w 9"/>
                  <a:gd name="T9" fmla="*/ 5 h 12"/>
                  <a:gd name="T10" fmla="*/ 3 w 9"/>
                  <a:gd name="T11" fmla="*/ 7 h 12"/>
                  <a:gd name="T12" fmla="*/ 4 w 9"/>
                  <a:gd name="T13" fmla="*/ 7 h 12"/>
                  <a:gd name="T14" fmla="*/ 3 w 9"/>
                  <a:gd name="T15" fmla="*/ 8 h 12"/>
                  <a:gd name="T16" fmla="*/ 6 w 9"/>
                  <a:gd name="T17" fmla="*/ 11 h 12"/>
                  <a:gd name="T18" fmla="*/ 6 w 9"/>
                  <a:gd name="T19" fmla="*/ 9 h 12"/>
                  <a:gd name="T20" fmla="*/ 9 w 9"/>
                  <a:gd name="T21" fmla="*/ 11 h 12"/>
                  <a:gd name="T22" fmla="*/ 9 w 9"/>
                  <a:gd name="T23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" h="12">
                    <a:moveTo>
                      <a:pt x="9" y="11"/>
                    </a:moveTo>
                    <a:cubicBezTo>
                      <a:pt x="8" y="8"/>
                      <a:pt x="7" y="4"/>
                      <a:pt x="5" y="2"/>
                    </a:cubicBezTo>
                    <a:cubicBezTo>
                      <a:pt x="4" y="1"/>
                      <a:pt x="3" y="0"/>
                      <a:pt x="2" y="2"/>
                    </a:cubicBezTo>
                    <a:cubicBezTo>
                      <a:pt x="2" y="2"/>
                      <a:pt x="0" y="2"/>
                      <a:pt x="0" y="3"/>
                    </a:cubicBezTo>
                    <a:cubicBezTo>
                      <a:pt x="1" y="4"/>
                      <a:pt x="3" y="3"/>
                      <a:pt x="3" y="5"/>
                    </a:cubicBezTo>
                    <a:cubicBezTo>
                      <a:pt x="3" y="6"/>
                      <a:pt x="3" y="6"/>
                      <a:pt x="3" y="7"/>
                    </a:cubicBezTo>
                    <a:cubicBezTo>
                      <a:pt x="3" y="8"/>
                      <a:pt x="4" y="7"/>
                      <a:pt x="4" y="7"/>
                    </a:cubicBezTo>
                    <a:cubicBezTo>
                      <a:pt x="5" y="8"/>
                      <a:pt x="3" y="8"/>
                      <a:pt x="3" y="8"/>
                    </a:cubicBezTo>
                    <a:cubicBezTo>
                      <a:pt x="3" y="9"/>
                      <a:pt x="5" y="11"/>
                      <a:pt x="6" y="11"/>
                    </a:cubicBezTo>
                    <a:cubicBezTo>
                      <a:pt x="6" y="11"/>
                      <a:pt x="2" y="7"/>
                      <a:pt x="6" y="9"/>
                    </a:cubicBezTo>
                    <a:cubicBezTo>
                      <a:pt x="7" y="9"/>
                      <a:pt x="9" y="12"/>
                      <a:pt x="9" y="11"/>
                    </a:cubicBezTo>
                    <a:cubicBezTo>
                      <a:pt x="8" y="10"/>
                      <a:pt x="9" y="12"/>
                      <a:pt x="9" y="11"/>
                    </a:cubicBezTo>
                    <a:close/>
                  </a:path>
                </a:pathLst>
              </a:custGeom>
              <a:grpFill/>
              <a:ln w="1905" cap="flat">
                <a:solidFill>
                  <a:schemeClr val="bg2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439" name="Freeform 438"/>
            <p:cNvSpPr/>
            <p:nvPr/>
          </p:nvSpPr>
          <p:spPr>
            <a:xfrm rot="10800000">
              <a:off x="4277412" y="5908916"/>
              <a:ext cx="2635435" cy="1043921"/>
            </a:xfrm>
            <a:custGeom>
              <a:avLst/>
              <a:gdLst>
                <a:gd name="connsiteX0" fmla="*/ 3228279 w 3244178"/>
                <a:gd name="connsiteY0" fmla="*/ 1043921 h 1043921"/>
                <a:gd name="connsiteX1" fmla="*/ 0 w 3244178"/>
                <a:gd name="connsiteY1" fmla="*/ 1043921 h 1043921"/>
                <a:gd name="connsiteX2" fmla="*/ 0 w 3244178"/>
                <a:gd name="connsiteY2" fmla="*/ 416162 h 1043921"/>
                <a:gd name="connsiteX3" fmla="*/ 3002804 w 3244178"/>
                <a:gd name="connsiteY3" fmla="*/ 416162 h 1043921"/>
                <a:gd name="connsiteX4" fmla="*/ 3244178 w 3244178"/>
                <a:gd name="connsiteY4" fmla="*/ 0 h 1043921"/>
                <a:gd name="connsiteX5" fmla="*/ 3234912 w 3244178"/>
                <a:gd name="connsiteY5" fmla="*/ 835361 h 1043921"/>
                <a:gd name="connsiteX6" fmla="*/ 3228279 w 3244178"/>
                <a:gd name="connsiteY6" fmla="*/ 832497 h 104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4178" h="1043921">
                  <a:moveTo>
                    <a:pt x="3228279" y="1043921"/>
                  </a:moveTo>
                  <a:lnTo>
                    <a:pt x="0" y="1043921"/>
                  </a:lnTo>
                  <a:lnTo>
                    <a:pt x="0" y="416162"/>
                  </a:lnTo>
                  <a:lnTo>
                    <a:pt x="3002804" y="416162"/>
                  </a:lnTo>
                  <a:lnTo>
                    <a:pt x="3244178" y="0"/>
                  </a:lnTo>
                  <a:lnTo>
                    <a:pt x="3234912" y="835361"/>
                  </a:lnTo>
                  <a:lnTo>
                    <a:pt x="3228279" y="83249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104131" y="7081691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0" name="Oval 439"/>
            <p:cNvSpPr/>
            <p:nvPr/>
          </p:nvSpPr>
          <p:spPr>
            <a:xfrm>
              <a:off x="5945575" y="9015549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2" name="Oval 441"/>
            <p:cNvSpPr/>
            <p:nvPr/>
          </p:nvSpPr>
          <p:spPr>
            <a:xfrm>
              <a:off x="9977471" y="5970499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4" name="Oval 443"/>
            <p:cNvSpPr/>
            <p:nvPr/>
          </p:nvSpPr>
          <p:spPr>
            <a:xfrm>
              <a:off x="13283898" y="9602051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6" name="Oval 445"/>
            <p:cNvSpPr/>
            <p:nvPr/>
          </p:nvSpPr>
          <p:spPr>
            <a:xfrm>
              <a:off x="10797969" y="6554786"/>
              <a:ext cx="288056" cy="2880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48" name="TextBox 447"/>
            <p:cNvSpPr txBox="1"/>
            <p:nvPr/>
          </p:nvSpPr>
          <p:spPr>
            <a:xfrm>
              <a:off x="4564263" y="5903117"/>
              <a:ext cx="2137638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AMERICA</a:t>
              </a:r>
            </a:p>
          </p:txBody>
        </p:sp>
        <p:sp>
          <p:nvSpPr>
            <p:cNvPr id="449" name="Freeform 448"/>
            <p:cNvSpPr/>
            <p:nvPr/>
          </p:nvSpPr>
          <p:spPr>
            <a:xfrm rot="10800000">
              <a:off x="6082767" y="7877863"/>
              <a:ext cx="2635435" cy="1043921"/>
            </a:xfrm>
            <a:custGeom>
              <a:avLst/>
              <a:gdLst>
                <a:gd name="connsiteX0" fmla="*/ 3228279 w 3244178"/>
                <a:gd name="connsiteY0" fmla="*/ 1043921 h 1043921"/>
                <a:gd name="connsiteX1" fmla="*/ 0 w 3244178"/>
                <a:gd name="connsiteY1" fmla="*/ 1043921 h 1043921"/>
                <a:gd name="connsiteX2" fmla="*/ 0 w 3244178"/>
                <a:gd name="connsiteY2" fmla="*/ 416162 h 1043921"/>
                <a:gd name="connsiteX3" fmla="*/ 3002804 w 3244178"/>
                <a:gd name="connsiteY3" fmla="*/ 416162 h 1043921"/>
                <a:gd name="connsiteX4" fmla="*/ 3244178 w 3244178"/>
                <a:gd name="connsiteY4" fmla="*/ 0 h 1043921"/>
                <a:gd name="connsiteX5" fmla="*/ 3234912 w 3244178"/>
                <a:gd name="connsiteY5" fmla="*/ 835361 h 1043921"/>
                <a:gd name="connsiteX6" fmla="*/ 3228279 w 3244178"/>
                <a:gd name="connsiteY6" fmla="*/ 832497 h 104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4178" h="1043921">
                  <a:moveTo>
                    <a:pt x="3228279" y="1043921"/>
                  </a:moveTo>
                  <a:lnTo>
                    <a:pt x="0" y="1043921"/>
                  </a:lnTo>
                  <a:lnTo>
                    <a:pt x="0" y="416162"/>
                  </a:lnTo>
                  <a:lnTo>
                    <a:pt x="3002804" y="416162"/>
                  </a:lnTo>
                  <a:lnTo>
                    <a:pt x="3244178" y="0"/>
                  </a:lnTo>
                  <a:lnTo>
                    <a:pt x="3234912" y="835361"/>
                  </a:lnTo>
                  <a:lnTo>
                    <a:pt x="3228279" y="83249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endParaRPr>
            </a:p>
          </p:txBody>
        </p:sp>
        <p:sp>
          <p:nvSpPr>
            <p:cNvPr id="450" name="TextBox 449"/>
            <p:cNvSpPr txBox="1"/>
            <p:nvPr/>
          </p:nvSpPr>
          <p:spPr>
            <a:xfrm>
              <a:off x="6564064" y="7872064"/>
              <a:ext cx="1748742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BRAZIL</a:t>
              </a:r>
            </a:p>
          </p:txBody>
        </p:sp>
        <p:sp>
          <p:nvSpPr>
            <p:cNvPr id="451" name="TextBox 450"/>
            <p:cNvSpPr txBox="1"/>
            <p:nvPr/>
          </p:nvSpPr>
          <p:spPr>
            <a:xfrm>
              <a:off x="17237042" y="10850497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52" name="TextBox 451"/>
            <p:cNvSpPr txBox="1"/>
            <p:nvPr/>
          </p:nvSpPr>
          <p:spPr>
            <a:xfrm>
              <a:off x="17160862" y="10160435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53" name="Shape 2934"/>
            <p:cNvSpPr/>
            <p:nvPr/>
          </p:nvSpPr>
          <p:spPr>
            <a:xfrm>
              <a:off x="15980315" y="10267488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54" name="TextBox 453"/>
            <p:cNvSpPr txBox="1"/>
            <p:nvPr/>
          </p:nvSpPr>
          <p:spPr>
            <a:xfrm>
              <a:off x="17237042" y="8529198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55" name="TextBox 454"/>
            <p:cNvSpPr txBox="1"/>
            <p:nvPr/>
          </p:nvSpPr>
          <p:spPr>
            <a:xfrm>
              <a:off x="17160862" y="7839136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56" name="Shape 2934"/>
            <p:cNvSpPr/>
            <p:nvPr/>
          </p:nvSpPr>
          <p:spPr>
            <a:xfrm>
              <a:off x="15980315" y="7946190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57" name="TextBox 456"/>
            <p:cNvSpPr txBox="1"/>
            <p:nvPr/>
          </p:nvSpPr>
          <p:spPr>
            <a:xfrm>
              <a:off x="17237042" y="6184674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58" name="TextBox 457"/>
            <p:cNvSpPr txBox="1"/>
            <p:nvPr/>
          </p:nvSpPr>
          <p:spPr>
            <a:xfrm>
              <a:off x="17160862" y="5494613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59" name="Shape 2934"/>
            <p:cNvSpPr/>
            <p:nvPr/>
          </p:nvSpPr>
          <p:spPr>
            <a:xfrm>
              <a:off x="15980315" y="5601666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60" name="TextBox 459"/>
            <p:cNvSpPr txBox="1"/>
            <p:nvPr/>
          </p:nvSpPr>
          <p:spPr>
            <a:xfrm>
              <a:off x="17237042" y="3863378"/>
              <a:ext cx="6238954" cy="948978"/>
            </a:xfrm>
            <a:prstGeom prst="rect">
              <a:avLst/>
            </a:prstGeom>
            <a:noFill/>
          </p:spPr>
          <p:txBody>
            <a:bodyPr wrap="square" lIns="0" tIns="0" rIns="0" bIns="0" numCol="1" spcCol="959784">
              <a:spAutoFit/>
            </a:bodyPr>
            <a:lstStyle/>
            <a:p>
              <a:pPr>
                <a:lnSpc>
                  <a:spcPts val="1369"/>
                </a:lnSpc>
              </a:pPr>
              <a:r>
                <a:rPr lang="en-US" sz="1000" dirty="0"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微软雅黑" panose="020B0503020204020204" pitchFamily="34" charset="-122"/>
                </a:rPr>
                <a:t>Also called an investment. If the asset is available at a price worth investing</a:t>
              </a:r>
            </a:p>
          </p:txBody>
        </p:sp>
        <p:sp>
          <p:nvSpPr>
            <p:cNvPr id="461" name="TextBox 460"/>
            <p:cNvSpPr txBox="1"/>
            <p:nvPr/>
          </p:nvSpPr>
          <p:spPr>
            <a:xfrm>
              <a:off x="17160862" y="3173314"/>
              <a:ext cx="4351341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r>
                <a:rPr lang="en-US" sz="1000" b="1" spc="2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 charset="0"/>
                  <a:sym typeface="微软雅黑" panose="020B0503020204020204" pitchFamily="34" charset="-122"/>
                </a:rPr>
                <a:t>COUNTRY NAME</a:t>
              </a:r>
            </a:p>
          </p:txBody>
        </p:sp>
        <p:sp>
          <p:nvSpPr>
            <p:cNvPr id="462" name="Shape 2934"/>
            <p:cNvSpPr/>
            <p:nvPr/>
          </p:nvSpPr>
          <p:spPr>
            <a:xfrm>
              <a:off x="15980315" y="3280368"/>
              <a:ext cx="720842" cy="99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0800"/>
                  </a:moveTo>
                  <a:cubicBezTo>
                    <a:pt x="8563" y="10800"/>
                    <a:pt x="6750" y="9481"/>
                    <a:pt x="6750" y="7855"/>
                  </a:cubicBezTo>
                  <a:cubicBezTo>
                    <a:pt x="6750" y="6228"/>
                    <a:pt x="8563" y="4909"/>
                    <a:pt x="10800" y="4909"/>
                  </a:cubicBezTo>
                  <a:cubicBezTo>
                    <a:pt x="13037" y="4909"/>
                    <a:pt x="14850" y="6228"/>
                    <a:pt x="14850" y="7855"/>
                  </a:cubicBezTo>
                  <a:cubicBezTo>
                    <a:pt x="14850" y="9481"/>
                    <a:pt x="13037" y="10800"/>
                    <a:pt x="10800" y="10800"/>
                  </a:cubicBezTo>
                  <a:moveTo>
                    <a:pt x="10800" y="3927"/>
                  </a:moveTo>
                  <a:cubicBezTo>
                    <a:pt x="7817" y="3927"/>
                    <a:pt x="5400" y="5686"/>
                    <a:pt x="5400" y="7855"/>
                  </a:cubicBezTo>
                  <a:cubicBezTo>
                    <a:pt x="5400" y="10023"/>
                    <a:pt x="7817" y="11782"/>
                    <a:pt x="10800" y="11782"/>
                  </a:cubicBezTo>
                  <a:cubicBezTo>
                    <a:pt x="13783" y="11782"/>
                    <a:pt x="16200" y="10023"/>
                    <a:pt x="16200" y="7855"/>
                  </a:cubicBezTo>
                  <a:cubicBezTo>
                    <a:pt x="16200" y="5686"/>
                    <a:pt x="13783" y="3927"/>
                    <a:pt x="10800" y="3927"/>
                  </a:cubicBezTo>
                  <a:moveTo>
                    <a:pt x="10800" y="20127"/>
                  </a:moveTo>
                  <a:cubicBezTo>
                    <a:pt x="10800" y="20127"/>
                    <a:pt x="1350" y="13745"/>
                    <a:pt x="1350" y="7855"/>
                  </a:cubicBezTo>
                  <a:cubicBezTo>
                    <a:pt x="1350" y="4059"/>
                    <a:pt x="5581" y="982"/>
                    <a:pt x="10800" y="982"/>
                  </a:cubicBezTo>
                  <a:cubicBezTo>
                    <a:pt x="16019" y="982"/>
                    <a:pt x="20250" y="4059"/>
                    <a:pt x="20250" y="7855"/>
                  </a:cubicBezTo>
                  <a:cubicBezTo>
                    <a:pt x="20250" y="13745"/>
                    <a:pt x="10800" y="20127"/>
                    <a:pt x="10800" y="20127"/>
                  </a:cubicBezTo>
                  <a:moveTo>
                    <a:pt x="10800" y="0"/>
                  </a:moveTo>
                  <a:cubicBezTo>
                    <a:pt x="4836" y="0"/>
                    <a:pt x="0" y="3517"/>
                    <a:pt x="0" y="7855"/>
                  </a:cubicBezTo>
                  <a:cubicBezTo>
                    <a:pt x="0" y="14236"/>
                    <a:pt x="10800" y="21600"/>
                    <a:pt x="10800" y="21600"/>
                  </a:cubicBezTo>
                  <a:cubicBezTo>
                    <a:pt x="10800" y="21600"/>
                    <a:pt x="21600" y="14236"/>
                    <a:pt x="21600" y="7855"/>
                  </a:cubicBezTo>
                  <a:cubicBezTo>
                    <a:pt x="21600" y="3517"/>
                    <a:pt x="16764" y="0"/>
                    <a:pt x="10800" y="0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090" tIns="38090" rIns="38090" bIns="38090" anchor="ctr"/>
            <a:lstStyle/>
            <a:p>
              <a:pPr defTabSz="171366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200" dirty="0"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微软雅黑" panose="020B0503020204020204" pitchFamily="34" charset="-122"/>
              </a:endParaRPr>
            </a:p>
          </p:txBody>
        </p:sp>
        <p:sp>
          <p:nvSpPr>
            <p:cNvPr id="463" name="Freeform 462"/>
            <p:cNvSpPr/>
            <p:nvPr/>
          </p:nvSpPr>
          <p:spPr>
            <a:xfrm rot="10800000">
              <a:off x="10162142" y="4852030"/>
              <a:ext cx="2635435" cy="1043921"/>
            </a:xfrm>
            <a:custGeom>
              <a:avLst/>
              <a:gdLst>
                <a:gd name="connsiteX0" fmla="*/ 3228279 w 3244178"/>
                <a:gd name="connsiteY0" fmla="*/ 1043921 h 1043921"/>
                <a:gd name="connsiteX1" fmla="*/ 0 w 3244178"/>
                <a:gd name="connsiteY1" fmla="*/ 1043921 h 1043921"/>
                <a:gd name="connsiteX2" fmla="*/ 0 w 3244178"/>
                <a:gd name="connsiteY2" fmla="*/ 416162 h 1043921"/>
                <a:gd name="connsiteX3" fmla="*/ 3002804 w 3244178"/>
                <a:gd name="connsiteY3" fmla="*/ 416162 h 1043921"/>
                <a:gd name="connsiteX4" fmla="*/ 3244178 w 3244178"/>
                <a:gd name="connsiteY4" fmla="*/ 0 h 1043921"/>
                <a:gd name="connsiteX5" fmla="*/ 3234912 w 3244178"/>
                <a:gd name="connsiteY5" fmla="*/ 835361 h 1043921"/>
                <a:gd name="connsiteX6" fmla="*/ 3228279 w 3244178"/>
                <a:gd name="connsiteY6" fmla="*/ 832497 h 1043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4178" h="1043921">
                  <a:moveTo>
                    <a:pt x="3228279" y="1043921"/>
                  </a:moveTo>
                  <a:lnTo>
                    <a:pt x="0" y="1043921"/>
                  </a:lnTo>
                  <a:lnTo>
                    <a:pt x="0" y="416162"/>
                  </a:lnTo>
                  <a:lnTo>
                    <a:pt x="3002804" y="416162"/>
                  </a:lnTo>
                  <a:lnTo>
                    <a:pt x="3244178" y="0"/>
                  </a:lnTo>
                  <a:lnTo>
                    <a:pt x="3234912" y="835361"/>
                  </a:lnTo>
                  <a:lnTo>
                    <a:pt x="3228279" y="832497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endParaRPr>
            </a:p>
          </p:txBody>
        </p:sp>
        <p:sp>
          <p:nvSpPr>
            <p:cNvPr id="464" name="TextBox 463"/>
            <p:cNvSpPr txBox="1"/>
            <p:nvPr/>
          </p:nvSpPr>
          <p:spPr>
            <a:xfrm>
              <a:off x="10570792" y="4846232"/>
              <a:ext cx="1894045" cy="65658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 Semi Bold" charset="0"/>
                  <a:sym typeface="微软雅黑" panose="020B0503020204020204" pitchFamily="34" charset="-122"/>
                </a:rPr>
                <a:t>EUROPE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7310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76259" y="2065211"/>
            <a:ext cx="2609073" cy="727116"/>
          </a:xfrm>
          <a:prstGeom prst="rect">
            <a:avLst/>
          </a:prstGeom>
          <a:noFill/>
        </p:spPr>
        <p:txBody>
          <a:bodyPr wrap="none" lIns="34284" tIns="17142" rIns="34284" bIns="17142" rtlCol="0">
            <a:spAutoFit/>
          </a:bodyPr>
          <a:lstStyle/>
          <a:p>
            <a:pPr algn="ctr"/>
            <a:r>
              <a:rPr lang="zh-CN" altLang="en-US" sz="4500" b="1" spc="4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联系我们</a:t>
            </a:r>
            <a:endParaRPr lang="en-US" sz="4500" b="1" spc="4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Montserrat" charset="0"/>
              <a:sym typeface="微软雅黑" panose="020B0503020204020204" pitchFamily="34" charset="-122"/>
            </a:endParaRPr>
          </a:p>
        </p:txBody>
      </p:sp>
      <p:sp>
        <p:nvSpPr>
          <p:cNvPr id="9" name="Shape 2943"/>
          <p:cNvSpPr/>
          <p:nvPr/>
        </p:nvSpPr>
        <p:spPr>
          <a:xfrm>
            <a:off x="4299759" y="971675"/>
            <a:ext cx="645341" cy="7885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00" y="11782"/>
                </a:moveTo>
                <a:lnTo>
                  <a:pt x="9600" y="10800"/>
                </a:lnTo>
                <a:lnTo>
                  <a:pt x="11400" y="10800"/>
                </a:lnTo>
                <a:cubicBezTo>
                  <a:pt x="11732" y="10800"/>
                  <a:pt x="12000" y="10580"/>
                  <a:pt x="12000" y="10309"/>
                </a:cubicBezTo>
                <a:lnTo>
                  <a:pt x="12000" y="2945"/>
                </a:lnTo>
                <a:lnTo>
                  <a:pt x="19940" y="2945"/>
                </a:lnTo>
                <a:lnTo>
                  <a:pt x="16886" y="7111"/>
                </a:lnTo>
                <a:lnTo>
                  <a:pt x="16894" y="7115"/>
                </a:lnTo>
                <a:cubicBezTo>
                  <a:pt x="16840" y="7189"/>
                  <a:pt x="16800" y="7272"/>
                  <a:pt x="16800" y="7364"/>
                </a:cubicBezTo>
                <a:cubicBezTo>
                  <a:pt x="16800" y="7457"/>
                  <a:pt x="16840" y="7538"/>
                  <a:pt x="16894" y="7612"/>
                </a:cubicBezTo>
                <a:lnTo>
                  <a:pt x="16886" y="7616"/>
                </a:lnTo>
                <a:lnTo>
                  <a:pt x="19940" y="11782"/>
                </a:lnTo>
                <a:cubicBezTo>
                  <a:pt x="19940" y="11782"/>
                  <a:pt x="9600" y="11782"/>
                  <a:pt x="9600" y="11782"/>
                </a:cubicBezTo>
                <a:close/>
                <a:moveTo>
                  <a:pt x="1200" y="982"/>
                </a:moveTo>
                <a:lnTo>
                  <a:pt x="10800" y="982"/>
                </a:lnTo>
                <a:lnTo>
                  <a:pt x="10800" y="9818"/>
                </a:lnTo>
                <a:lnTo>
                  <a:pt x="1200" y="9818"/>
                </a:lnTo>
                <a:cubicBezTo>
                  <a:pt x="1200" y="9818"/>
                  <a:pt x="1200" y="982"/>
                  <a:pt x="1200" y="982"/>
                </a:cubicBezTo>
                <a:close/>
                <a:moveTo>
                  <a:pt x="21514" y="12020"/>
                </a:moveTo>
                <a:lnTo>
                  <a:pt x="18100" y="7364"/>
                </a:lnTo>
                <a:lnTo>
                  <a:pt x="21514" y="2707"/>
                </a:lnTo>
                <a:lnTo>
                  <a:pt x="21506" y="2703"/>
                </a:lnTo>
                <a:cubicBezTo>
                  <a:pt x="21560" y="2629"/>
                  <a:pt x="21600" y="2547"/>
                  <a:pt x="21600" y="2455"/>
                </a:cubicBezTo>
                <a:cubicBezTo>
                  <a:pt x="21600" y="2183"/>
                  <a:pt x="21332" y="1964"/>
                  <a:pt x="21000" y="1964"/>
                </a:cubicBezTo>
                <a:lnTo>
                  <a:pt x="12000" y="1964"/>
                </a:lnTo>
                <a:lnTo>
                  <a:pt x="12000" y="491"/>
                </a:lnTo>
                <a:cubicBezTo>
                  <a:pt x="12000" y="220"/>
                  <a:pt x="11732" y="0"/>
                  <a:pt x="11400" y="0"/>
                </a:cubicBezTo>
                <a:lnTo>
                  <a:pt x="600" y="0"/>
                </a:lnTo>
                <a:cubicBezTo>
                  <a:pt x="268" y="0"/>
                  <a:pt x="0" y="220"/>
                  <a:pt x="0" y="491"/>
                </a:cubicBezTo>
                <a:lnTo>
                  <a:pt x="0" y="21109"/>
                </a:lnTo>
                <a:cubicBezTo>
                  <a:pt x="0" y="21380"/>
                  <a:pt x="268" y="21600"/>
                  <a:pt x="600" y="21600"/>
                </a:cubicBezTo>
                <a:cubicBezTo>
                  <a:pt x="932" y="21600"/>
                  <a:pt x="1200" y="21380"/>
                  <a:pt x="1200" y="21109"/>
                </a:cubicBezTo>
                <a:lnTo>
                  <a:pt x="1200" y="10800"/>
                </a:lnTo>
                <a:lnTo>
                  <a:pt x="8400" y="10800"/>
                </a:lnTo>
                <a:lnTo>
                  <a:pt x="8400" y="12273"/>
                </a:lnTo>
                <a:cubicBezTo>
                  <a:pt x="8400" y="12544"/>
                  <a:pt x="8668" y="12764"/>
                  <a:pt x="9000" y="12764"/>
                </a:cubicBezTo>
                <a:lnTo>
                  <a:pt x="21000" y="12764"/>
                </a:lnTo>
                <a:cubicBezTo>
                  <a:pt x="21332" y="12764"/>
                  <a:pt x="21600" y="12544"/>
                  <a:pt x="21600" y="12273"/>
                </a:cubicBezTo>
                <a:cubicBezTo>
                  <a:pt x="21600" y="12181"/>
                  <a:pt x="21560" y="12098"/>
                  <a:pt x="21506" y="12024"/>
                </a:cubicBezTo>
                <a:cubicBezTo>
                  <a:pt x="21506" y="12024"/>
                  <a:pt x="21514" y="12020"/>
                  <a:pt x="21514" y="120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12" name="Rectangle 11"/>
          <p:cNvSpPr>
            <a:spLocks/>
          </p:cNvSpPr>
          <p:nvPr/>
        </p:nvSpPr>
        <p:spPr bwMode="auto">
          <a:xfrm>
            <a:off x="6769932" y="3237999"/>
            <a:ext cx="1358834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2700"/>
              </a:lnSpc>
            </a:pP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www.yourdomin.com</a:t>
            </a:r>
          </a:p>
        </p:txBody>
      </p:sp>
      <p:sp>
        <p:nvSpPr>
          <p:cNvPr id="4" name="Oval 3"/>
          <p:cNvSpPr/>
          <p:nvPr/>
        </p:nvSpPr>
        <p:spPr>
          <a:xfrm>
            <a:off x="6193826" y="3237998"/>
            <a:ext cx="434871" cy="43475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128139" y="3237998"/>
            <a:ext cx="434871" cy="43475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Shape 2836"/>
          <p:cNvSpPr/>
          <p:nvPr/>
        </p:nvSpPr>
        <p:spPr>
          <a:xfrm>
            <a:off x="1249196" y="3382448"/>
            <a:ext cx="209550" cy="1523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1684067" y="3237999"/>
            <a:ext cx="1554593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2700"/>
              </a:lnSpc>
            </a:pP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email@yourdomain.com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4237090" y="3237999"/>
            <a:ext cx="1869166" cy="346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>
            <a:spAutoFit/>
          </a:bodyPr>
          <a:lstStyle/>
          <a:p>
            <a:pPr defTabSz="1714164">
              <a:lnSpc>
                <a:spcPts val="2700"/>
              </a:lnSpc>
            </a:pP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123 </a:t>
            </a:r>
            <a:r>
              <a:rPr lang="en-US" sz="800" b="1" spc="113" dirty="0" err="1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shandongqingdao</a:t>
            </a:r>
            <a:r>
              <a:rPr lang="en-US" sz="800" b="1" spc="113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 charset="0"/>
                <a:sym typeface="微软雅黑" panose="020B0503020204020204" pitchFamily="34" charset="-122"/>
              </a:rPr>
              <a:t> St, TX</a:t>
            </a:r>
          </a:p>
        </p:txBody>
      </p:sp>
      <p:sp>
        <p:nvSpPr>
          <p:cNvPr id="22" name="Oval 21"/>
          <p:cNvSpPr/>
          <p:nvPr/>
        </p:nvSpPr>
        <p:spPr>
          <a:xfrm>
            <a:off x="3660983" y="3237998"/>
            <a:ext cx="434871" cy="434758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84" tIns="17142" rIns="34284" bIns="17142" rtlCol="0" anchor="ctr"/>
          <a:lstStyle/>
          <a:p>
            <a:pPr algn="ctr"/>
            <a:endParaRPr 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3" name="Shape 2934"/>
          <p:cNvSpPr/>
          <p:nvPr/>
        </p:nvSpPr>
        <p:spPr>
          <a:xfrm>
            <a:off x="3802218" y="3362435"/>
            <a:ext cx="152400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10800"/>
                </a:moveTo>
                <a:cubicBezTo>
                  <a:pt x="8563" y="10800"/>
                  <a:pt x="6750" y="9481"/>
                  <a:pt x="6750" y="7855"/>
                </a:cubicBezTo>
                <a:cubicBezTo>
                  <a:pt x="6750" y="6228"/>
                  <a:pt x="8563" y="4909"/>
                  <a:pt x="10800" y="4909"/>
                </a:cubicBezTo>
                <a:cubicBezTo>
                  <a:pt x="13037" y="4909"/>
                  <a:pt x="14850" y="6228"/>
                  <a:pt x="14850" y="7855"/>
                </a:cubicBezTo>
                <a:cubicBezTo>
                  <a:pt x="14850" y="9481"/>
                  <a:pt x="13037" y="10800"/>
                  <a:pt x="10800" y="10800"/>
                </a:cubicBezTo>
                <a:moveTo>
                  <a:pt x="10800" y="3927"/>
                </a:moveTo>
                <a:cubicBezTo>
                  <a:pt x="7817" y="3927"/>
                  <a:pt x="5400" y="5686"/>
                  <a:pt x="5400" y="7855"/>
                </a:cubicBezTo>
                <a:cubicBezTo>
                  <a:pt x="5400" y="10023"/>
                  <a:pt x="7817" y="11782"/>
                  <a:pt x="10800" y="11782"/>
                </a:cubicBezTo>
                <a:cubicBezTo>
                  <a:pt x="13783" y="11782"/>
                  <a:pt x="16200" y="10023"/>
                  <a:pt x="16200" y="7855"/>
                </a:cubicBezTo>
                <a:cubicBezTo>
                  <a:pt x="16200" y="5686"/>
                  <a:pt x="13783" y="3927"/>
                  <a:pt x="10800" y="3927"/>
                </a:cubicBezTo>
                <a:moveTo>
                  <a:pt x="10800" y="20127"/>
                </a:moveTo>
                <a:cubicBezTo>
                  <a:pt x="10800" y="20127"/>
                  <a:pt x="1350" y="13745"/>
                  <a:pt x="1350" y="7855"/>
                </a:cubicBezTo>
                <a:cubicBezTo>
                  <a:pt x="1350" y="4059"/>
                  <a:pt x="5581" y="982"/>
                  <a:pt x="10800" y="982"/>
                </a:cubicBezTo>
                <a:cubicBezTo>
                  <a:pt x="16019" y="982"/>
                  <a:pt x="20250" y="4059"/>
                  <a:pt x="20250" y="7855"/>
                </a:cubicBezTo>
                <a:cubicBezTo>
                  <a:pt x="20250" y="13745"/>
                  <a:pt x="10800" y="20127"/>
                  <a:pt x="10800" y="20127"/>
                </a:cubicBezTo>
                <a:moveTo>
                  <a:pt x="10800" y="0"/>
                </a:moveTo>
                <a:cubicBezTo>
                  <a:pt x="4836" y="0"/>
                  <a:pt x="0" y="3517"/>
                  <a:pt x="0" y="7855"/>
                </a:cubicBezTo>
                <a:cubicBezTo>
                  <a:pt x="0" y="14236"/>
                  <a:pt x="10800" y="21600"/>
                  <a:pt x="10800" y="21600"/>
                </a:cubicBezTo>
                <a:cubicBezTo>
                  <a:pt x="10800" y="21600"/>
                  <a:pt x="21600" y="14236"/>
                  <a:pt x="21600" y="7855"/>
                </a:cubicBezTo>
                <a:cubicBezTo>
                  <a:pt x="21600" y="3517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  <p:sp>
        <p:nvSpPr>
          <p:cNvPr id="33" name="Shape 2944"/>
          <p:cNvSpPr/>
          <p:nvPr/>
        </p:nvSpPr>
        <p:spPr>
          <a:xfrm>
            <a:off x="6306486" y="3353880"/>
            <a:ext cx="209550" cy="2094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1" tIns="14281" rIns="14281" bIns="14281" anchor="ctr"/>
          <a:lstStyle/>
          <a:p>
            <a:pPr defTabSz="171366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200" dirty="0"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5140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9" grpId="0" animBg="1"/>
      <p:bldP spid="12" grpId="0"/>
      <p:bldP spid="4" grpId="0" animBg="1"/>
      <p:bldP spid="15" grpId="0" animBg="1"/>
      <p:bldP spid="16" grpId="0" animBg="1"/>
      <p:bldP spid="20" grpId="0"/>
      <p:bldP spid="21" grpId="0"/>
      <p:bldP spid="22" grpId="0" animBg="1"/>
      <p:bldP spid="23" grpId="0" animBg="1"/>
      <p:bldP spid="3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"/>
</p:tagLst>
</file>

<file path=ppt/theme/theme1.xml><?xml version="1.0" encoding="utf-8"?>
<a:theme xmlns:a="http://schemas.openxmlformats.org/drawingml/2006/main" name="第一PPT，www.1ppt.com">
  <a:themeElements>
    <a:clrScheme name="Sphere Light 2">
      <a:dk1>
        <a:srgbClr val="7F7F7F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D4DBDD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F33B48"/>
      </a:hlink>
      <a:folHlink>
        <a:srgbClr val="FFC000"/>
      </a:folHlink>
    </a:clrScheme>
    <a:fontScheme name="Custom 1">
      <a:majorFont>
        <a:latin typeface="Lato"/>
        <a:ea typeface=""/>
        <a:cs typeface=""/>
      </a:majorFont>
      <a:minorFont>
        <a:latin typeface="Lat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29060</TotalTime>
  <Words>1413</Words>
  <Application>Microsoft Office PowerPoint</Application>
  <PresentationFormat>全屏显示(16:9)</PresentationFormat>
  <Paragraphs>188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Lato Light</vt:lpstr>
      <vt:lpstr>Montserrat</vt:lpstr>
      <vt:lpstr>Montserrat Semi</vt:lpstr>
      <vt:lpstr>Montserrat Semi Bold</vt:lpstr>
      <vt:lpstr>Nexa Bold</vt:lpstr>
      <vt:lpstr>Playfair Display SC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</dc:title>
  <dc:creator>第一PPT</dc:creator>
  <cp:keywords>www.1ppt.com</cp:keywords>
  <cp:lastModifiedBy>faith123</cp:lastModifiedBy>
  <cp:revision>5830</cp:revision>
  <dcterms:created xsi:type="dcterms:W3CDTF">2014-11-12T21:47:38Z</dcterms:created>
  <dcterms:modified xsi:type="dcterms:W3CDTF">2020-08-08T06:27:38Z</dcterms:modified>
</cp:coreProperties>
</file>