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91" r:id="rId2"/>
    <p:sldId id="259" r:id="rId3"/>
    <p:sldId id="261" r:id="rId4"/>
    <p:sldId id="282" r:id="rId5"/>
    <p:sldId id="281" r:id="rId6"/>
    <p:sldId id="265" r:id="rId7"/>
    <p:sldId id="280" r:id="rId8"/>
    <p:sldId id="268" r:id="rId9"/>
    <p:sldId id="262" r:id="rId10"/>
    <p:sldId id="283" r:id="rId11"/>
    <p:sldId id="269" r:id="rId12"/>
    <p:sldId id="270" r:id="rId13"/>
    <p:sldId id="271" r:id="rId14"/>
    <p:sldId id="289" r:id="rId15"/>
    <p:sldId id="290" r:id="rId16"/>
    <p:sldId id="263" r:id="rId17"/>
    <p:sldId id="273" r:id="rId18"/>
    <p:sldId id="274" r:id="rId19"/>
    <p:sldId id="275" r:id="rId20"/>
    <p:sldId id="278" r:id="rId21"/>
    <p:sldId id="284" r:id="rId22"/>
    <p:sldId id="277" r:id="rId23"/>
    <p:sldId id="264" r:id="rId24"/>
    <p:sldId id="285" r:id="rId25"/>
    <p:sldId id="276" r:id="rId26"/>
    <p:sldId id="279" r:id="rId27"/>
    <p:sldId id="272" r:id="rId28"/>
    <p:sldId id="287" r:id="rId29"/>
    <p:sldId id="286" r:id="rId30"/>
    <p:sldId id="288" r:id="rId31"/>
  </p:sldIdLst>
  <p:sldSz cx="12190413"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010" autoAdjust="0"/>
  </p:normalViewPr>
  <p:slideViewPr>
    <p:cSldViewPr showGuides="1">
      <p:cViewPr varScale="1">
        <p:scale>
          <a:sx n="88" d="100"/>
          <a:sy n="88" d="100"/>
        </p:scale>
        <p:origin x="624" y="78"/>
      </p:cViewPr>
      <p:guideLst>
        <p:guide orient="horz" pos="2160"/>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4ACE2A-CFAE-4C76-810E-2F18D547080E}" type="datetimeFigureOut">
              <a:rPr lang="zh-CN" altLang="en-US" smtClean="0"/>
              <a:pPr/>
              <a:t>2018/6/1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4D545B-F4AF-4741-9A51-621137517401}" type="slidenum">
              <a:rPr lang="zh-CN" altLang="en-US" smtClean="0"/>
              <a:pPr/>
              <a:t>‹#›</a:t>
            </a:fld>
            <a:endParaRPr lang="zh-CN" altLang="en-US"/>
          </a:p>
        </p:txBody>
      </p:sp>
    </p:spTree>
    <p:extLst>
      <p:ext uri="{BB962C8B-B14F-4D97-AF65-F5344CB8AC3E}">
        <p14:creationId xmlns:p14="http://schemas.microsoft.com/office/powerpoint/2010/main" val="1452850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亮亮图文旗舰店</a:t>
            </a:r>
            <a:r>
              <a:rPr lang="en-US" altLang="zh-CN" dirty="0" smtClean="0"/>
              <a:t>https://liangliangtuwen.tmall.com</a:t>
            </a:r>
            <a:endParaRPr lang="en-US" altLang="zh-CN" dirty="0"/>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1</a:t>
            </a:fld>
            <a:endParaRPr lang="zh-CN" altLang="en-US"/>
          </a:p>
        </p:txBody>
      </p:sp>
    </p:spTree>
    <p:extLst>
      <p:ext uri="{BB962C8B-B14F-4D97-AF65-F5344CB8AC3E}">
        <p14:creationId xmlns:p14="http://schemas.microsoft.com/office/powerpoint/2010/main" val="3945833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2</a:t>
            </a:fld>
            <a:endParaRPr lang="zh-CN" altLang="en-US"/>
          </a:p>
        </p:txBody>
      </p:sp>
    </p:spTree>
    <p:extLst>
      <p:ext uri="{BB962C8B-B14F-4D97-AF65-F5344CB8AC3E}">
        <p14:creationId xmlns:p14="http://schemas.microsoft.com/office/powerpoint/2010/main" val="3737154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3</a:t>
            </a:fld>
            <a:endParaRPr lang="zh-CN" altLang="en-US"/>
          </a:p>
        </p:txBody>
      </p:sp>
    </p:spTree>
    <p:extLst>
      <p:ext uri="{BB962C8B-B14F-4D97-AF65-F5344CB8AC3E}">
        <p14:creationId xmlns:p14="http://schemas.microsoft.com/office/powerpoint/2010/main" val="2060215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4</a:t>
            </a:fld>
            <a:endParaRPr lang="zh-CN" altLang="en-US"/>
          </a:p>
        </p:txBody>
      </p:sp>
    </p:spTree>
    <p:extLst>
      <p:ext uri="{BB962C8B-B14F-4D97-AF65-F5344CB8AC3E}">
        <p14:creationId xmlns:p14="http://schemas.microsoft.com/office/powerpoint/2010/main" val="1790819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5</a:t>
            </a:fld>
            <a:endParaRPr lang="zh-CN" altLang="en-US"/>
          </a:p>
        </p:txBody>
      </p:sp>
    </p:spTree>
    <p:extLst>
      <p:ext uri="{BB962C8B-B14F-4D97-AF65-F5344CB8AC3E}">
        <p14:creationId xmlns:p14="http://schemas.microsoft.com/office/powerpoint/2010/main" val="1920049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6</a:t>
            </a:fld>
            <a:endParaRPr lang="zh-CN" altLang="en-US"/>
          </a:p>
        </p:txBody>
      </p:sp>
    </p:spTree>
    <p:extLst>
      <p:ext uri="{BB962C8B-B14F-4D97-AF65-F5344CB8AC3E}">
        <p14:creationId xmlns:p14="http://schemas.microsoft.com/office/powerpoint/2010/main" val="1159372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7</a:t>
            </a:fld>
            <a:endParaRPr lang="zh-CN" altLang="en-US"/>
          </a:p>
        </p:txBody>
      </p:sp>
    </p:spTree>
    <p:extLst>
      <p:ext uri="{BB962C8B-B14F-4D97-AF65-F5344CB8AC3E}">
        <p14:creationId xmlns:p14="http://schemas.microsoft.com/office/powerpoint/2010/main" val="1344256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8</a:t>
            </a:fld>
            <a:endParaRPr lang="zh-CN" altLang="en-US"/>
          </a:p>
        </p:txBody>
      </p:sp>
    </p:spTree>
    <p:extLst>
      <p:ext uri="{BB962C8B-B14F-4D97-AF65-F5344CB8AC3E}">
        <p14:creationId xmlns:p14="http://schemas.microsoft.com/office/powerpoint/2010/main" val="510375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9</a:t>
            </a:fld>
            <a:endParaRPr lang="zh-CN" altLang="en-US"/>
          </a:p>
        </p:txBody>
      </p:sp>
    </p:spTree>
    <p:extLst>
      <p:ext uri="{BB962C8B-B14F-4D97-AF65-F5344CB8AC3E}">
        <p14:creationId xmlns:p14="http://schemas.microsoft.com/office/powerpoint/2010/main" val="3168969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10</a:t>
            </a:fld>
            <a:endParaRPr lang="zh-CN" altLang="en-US"/>
          </a:p>
        </p:txBody>
      </p:sp>
    </p:spTree>
    <p:extLst>
      <p:ext uri="{BB962C8B-B14F-4D97-AF65-F5344CB8AC3E}">
        <p14:creationId xmlns:p14="http://schemas.microsoft.com/office/powerpoint/2010/main" val="2530688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11</a:t>
            </a:fld>
            <a:endParaRPr lang="zh-CN" altLang="en-US"/>
          </a:p>
        </p:txBody>
      </p:sp>
    </p:spTree>
    <p:extLst>
      <p:ext uri="{BB962C8B-B14F-4D97-AF65-F5344CB8AC3E}">
        <p14:creationId xmlns:p14="http://schemas.microsoft.com/office/powerpoint/2010/main" val="14243330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12</a:t>
            </a:fld>
            <a:endParaRPr lang="zh-CN" altLang="en-US"/>
          </a:p>
        </p:txBody>
      </p:sp>
    </p:spTree>
    <p:extLst>
      <p:ext uri="{BB962C8B-B14F-4D97-AF65-F5344CB8AC3E}">
        <p14:creationId xmlns:p14="http://schemas.microsoft.com/office/powerpoint/2010/main" val="13896481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13</a:t>
            </a:fld>
            <a:endParaRPr lang="zh-CN" altLang="en-US"/>
          </a:p>
        </p:txBody>
      </p:sp>
    </p:spTree>
    <p:extLst>
      <p:ext uri="{BB962C8B-B14F-4D97-AF65-F5344CB8AC3E}">
        <p14:creationId xmlns:p14="http://schemas.microsoft.com/office/powerpoint/2010/main" val="2362464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14</a:t>
            </a:fld>
            <a:endParaRPr lang="zh-CN" altLang="en-US"/>
          </a:p>
        </p:txBody>
      </p:sp>
    </p:spTree>
    <p:extLst>
      <p:ext uri="{BB962C8B-B14F-4D97-AF65-F5344CB8AC3E}">
        <p14:creationId xmlns:p14="http://schemas.microsoft.com/office/powerpoint/2010/main" val="2867918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15</a:t>
            </a:fld>
            <a:endParaRPr lang="zh-CN" altLang="en-US"/>
          </a:p>
        </p:txBody>
      </p:sp>
    </p:spTree>
    <p:extLst>
      <p:ext uri="{BB962C8B-B14F-4D97-AF65-F5344CB8AC3E}">
        <p14:creationId xmlns:p14="http://schemas.microsoft.com/office/powerpoint/2010/main" val="19573241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16</a:t>
            </a:fld>
            <a:endParaRPr lang="zh-CN" altLang="en-US"/>
          </a:p>
        </p:txBody>
      </p:sp>
    </p:spTree>
    <p:extLst>
      <p:ext uri="{BB962C8B-B14F-4D97-AF65-F5344CB8AC3E}">
        <p14:creationId xmlns:p14="http://schemas.microsoft.com/office/powerpoint/2010/main" val="38654771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17</a:t>
            </a:fld>
            <a:endParaRPr lang="zh-CN" altLang="en-US"/>
          </a:p>
        </p:txBody>
      </p:sp>
    </p:spTree>
    <p:extLst>
      <p:ext uri="{BB962C8B-B14F-4D97-AF65-F5344CB8AC3E}">
        <p14:creationId xmlns:p14="http://schemas.microsoft.com/office/powerpoint/2010/main" val="27957078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18</a:t>
            </a:fld>
            <a:endParaRPr lang="zh-CN" altLang="en-US"/>
          </a:p>
        </p:txBody>
      </p:sp>
    </p:spTree>
    <p:extLst>
      <p:ext uri="{BB962C8B-B14F-4D97-AF65-F5344CB8AC3E}">
        <p14:creationId xmlns:p14="http://schemas.microsoft.com/office/powerpoint/2010/main" val="34877603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19</a:t>
            </a:fld>
            <a:endParaRPr lang="zh-CN" altLang="en-US"/>
          </a:p>
        </p:txBody>
      </p:sp>
    </p:spTree>
    <p:extLst>
      <p:ext uri="{BB962C8B-B14F-4D97-AF65-F5344CB8AC3E}">
        <p14:creationId xmlns:p14="http://schemas.microsoft.com/office/powerpoint/2010/main" val="36699325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20</a:t>
            </a:fld>
            <a:endParaRPr lang="zh-CN" altLang="en-US"/>
          </a:p>
        </p:txBody>
      </p:sp>
    </p:spTree>
    <p:extLst>
      <p:ext uri="{BB962C8B-B14F-4D97-AF65-F5344CB8AC3E}">
        <p14:creationId xmlns:p14="http://schemas.microsoft.com/office/powerpoint/2010/main" val="31639274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21</a:t>
            </a:fld>
            <a:endParaRPr lang="zh-CN" altLang="en-US"/>
          </a:p>
        </p:txBody>
      </p:sp>
    </p:spTree>
    <p:extLst>
      <p:ext uri="{BB962C8B-B14F-4D97-AF65-F5344CB8AC3E}">
        <p14:creationId xmlns:p14="http://schemas.microsoft.com/office/powerpoint/2010/main" val="4460992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22</a:t>
            </a:fld>
            <a:endParaRPr lang="zh-CN" altLang="en-US"/>
          </a:p>
        </p:txBody>
      </p:sp>
    </p:spTree>
    <p:extLst>
      <p:ext uri="{BB962C8B-B14F-4D97-AF65-F5344CB8AC3E}">
        <p14:creationId xmlns:p14="http://schemas.microsoft.com/office/powerpoint/2010/main" val="5952664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23</a:t>
            </a:fld>
            <a:endParaRPr lang="zh-CN" altLang="en-US"/>
          </a:p>
        </p:txBody>
      </p:sp>
    </p:spTree>
    <p:extLst>
      <p:ext uri="{BB962C8B-B14F-4D97-AF65-F5344CB8AC3E}">
        <p14:creationId xmlns:p14="http://schemas.microsoft.com/office/powerpoint/2010/main" val="4205796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24</a:t>
            </a:fld>
            <a:endParaRPr lang="zh-CN" altLang="en-US"/>
          </a:p>
        </p:txBody>
      </p:sp>
    </p:spTree>
    <p:extLst>
      <p:ext uri="{BB962C8B-B14F-4D97-AF65-F5344CB8AC3E}">
        <p14:creationId xmlns:p14="http://schemas.microsoft.com/office/powerpoint/2010/main" val="34682365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25</a:t>
            </a:fld>
            <a:endParaRPr lang="zh-CN" altLang="en-US"/>
          </a:p>
        </p:txBody>
      </p:sp>
    </p:spTree>
    <p:extLst>
      <p:ext uri="{BB962C8B-B14F-4D97-AF65-F5344CB8AC3E}">
        <p14:creationId xmlns:p14="http://schemas.microsoft.com/office/powerpoint/2010/main" val="3273590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26</a:t>
            </a:fld>
            <a:endParaRPr lang="zh-CN" altLang="en-US"/>
          </a:p>
        </p:txBody>
      </p:sp>
    </p:spTree>
    <p:extLst>
      <p:ext uri="{BB962C8B-B14F-4D97-AF65-F5344CB8AC3E}">
        <p14:creationId xmlns:p14="http://schemas.microsoft.com/office/powerpoint/2010/main" val="40373377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27</a:t>
            </a:fld>
            <a:endParaRPr lang="zh-CN" altLang="en-US"/>
          </a:p>
        </p:txBody>
      </p:sp>
    </p:spTree>
    <p:extLst>
      <p:ext uri="{BB962C8B-B14F-4D97-AF65-F5344CB8AC3E}">
        <p14:creationId xmlns:p14="http://schemas.microsoft.com/office/powerpoint/2010/main" val="29263309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28</a:t>
            </a:fld>
            <a:endParaRPr lang="zh-CN" altLang="en-US"/>
          </a:p>
        </p:txBody>
      </p:sp>
    </p:spTree>
    <p:extLst>
      <p:ext uri="{BB962C8B-B14F-4D97-AF65-F5344CB8AC3E}">
        <p14:creationId xmlns:p14="http://schemas.microsoft.com/office/powerpoint/2010/main" val="38544032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29</a:t>
            </a:fld>
            <a:endParaRPr lang="zh-CN" altLang="en-US"/>
          </a:p>
        </p:txBody>
      </p:sp>
    </p:spTree>
    <p:extLst>
      <p:ext uri="{BB962C8B-B14F-4D97-AF65-F5344CB8AC3E}">
        <p14:creationId xmlns:p14="http://schemas.microsoft.com/office/powerpoint/2010/main" val="4124558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亮亮图文旗舰店</a:t>
            </a:r>
            <a:r>
              <a:rPr lang="en-US" altLang="zh-CN" smtClean="0"/>
              <a:t>https://liangliangtuwen.tmall.com</a:t>
            </a:r>
          </a:p>
          <a:p>
            <a:endParaRPr lang="zh-CN" altLang="en-US"/>
          </a:p>
        </p:txBody>
      </p:sp>
      <p:sp>
        <p:nvSpPr>
          <p:cNvPr id="4" name="灯片编号占位符 3"/>
          <p:cNvSpPr>
            <a:spLocks noGrp="1"/>
          </p:cNvSpPr>
          <p:nvPr>
            <p:ph type="sldNum" sz="quarter" idx="10"/>
          </p:nvPr>
        </p:nvSpPr>
        <p:spPr/>
        <p:txBody>
          <a:bodyPr/>
          <a:lstStyle/>
          <a:p>
            <a:fld id="{484D545B-F4AF-4741-9A51-621137517401}" type="slidenum">
              <a:rPr lang="zh-CN" altLang="en-US" smtClean="0"/>
              <a:pPr/>
              <a:t>30</a:t>
            </a:fld>
            <a:endParaRPr lang="zh-CN" altLang="en-US"/>
          </a:p>
        </p:txBody>
      </p:sp>
    </p:spTree>
    <p:extLst>
      <p:ext uri="{BB962C8B-B14F-4D97-AF65-F5344CB8AC3E}">
        <p14:creationId xmlns:p14="http://schemas.microsoft.com/office/powerpoint/2010/main" val="4111971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B8DA928-7E00-4048-8BB1-F0FAE63A0877}" type="datetimeFigureOut">
              <a:rPr lang="zh-CN" altLang="en-US" smtClean="0"/>
              <a:pPr/>
              <a:t>2018/6/1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135513-DEED-4A66-8D98-FA80378EC741}"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B8DA928-7E00-4048-8BB1-F0FAE63A0877}" type="datetimeFigureOut">
              <a:rPr lang="zh-CN" altLang="en-US" smtClean="0"/>
              <a:pPr/>
              <a:t>2018/6/1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135513-DEED-4A66-8D98-FA80378EC741}"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59"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6B8DA928-7E00-4048-8BB1-F0FAE63A0877}" type="datetimeFigureOut">
              <a:rPr lang="zh-CN" altLang="en-US" smtClean="0"/>
              <a:pPr/>
              <a:t>2018/6/1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135513-DEED-4A66-8D98-FA80378EC741}"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21"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6793"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B8DA928-7E00-4048-8BB1-F0FAE63A0877}" type="datetimeFigureOut">
              <a:rPr lang="zh-CN" altLang="en-US" smtClean="0"/>
              <a:pPr/>
              <a:t>2018/6/1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135513-DEED-4A66-8D98-FA80378EC741}"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B8DA928-7E00-4048-8BB1-F0FAE63A0877}" type="datetimeFigureOut">
              <a:rPr lang="zh-CN" altLang="en-US" smtClean="0"/>
              <a:pPr/>
              <a:t>2018/6/1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135513-DEED-4A66-8D98-FA80378EC741}"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B8DA928-7E00-4048-8BB1-F0FAE63A0877}" type="datetimeFigureOut">
              <a:rPr lang="zh-CN" altLang="en-US" smtClean="0"/>
              <a:pPr/>
              <a:t>2018/6/1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135513-DEED-4A66-8D98-FA80378EC741}"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B8DA928-7E00-4048-8BB1-F0FAE63A0877}" type="datetimeFigureOut">
              <a:rPr lang="zh-CN" altLang="en-US" smtClean="0"/>
              <a:pPr/>
              <a:t>2018/6/1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135513-DEED-4A66-8D98-FA80378EC741}"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B8DA928-7E00-4048-8BB1-F0FAE63A0877}" type="datetimeFigureOut">
              <a:rPr lang="zh-CN" altLang="en-US" smtClean="0"/>
              <a:pPr/>
              <a:t>2018/6/1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135513-DEED-4A66-8D98-FA80378EC741}"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B8DA928-7E00-4048-8BB1-F0FAE63A0877}" type="datetimeFigureOut">
              <a:rPr lang="zh-CN" altLang="en-US" smtClean="0"/>
              <a:pPr/>
              <a:t>2018/6/1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135513-DEED-4A66-8D98-FA80378EC741}"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B8DA928-7E00-4048-8BB1-F0FAE63A0877}" type="datetimeFigureOut">
              <a:rPr lang="zh-CN" altLang="en-US" smtClean="0"/>
              <a:pPr/>
              <a:t>2018/6/1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135513-DEED-4A66-8D98-FA80378EC741}"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639"/>
            <a:ext cx="274284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274639"/>
            <a:ext cx="8025355"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B8DA928-7E00-4048-8BB1-F0FAE63A0877}" type="datetimeFigureOut">
              <a:rPr lang="zh-CN" altLang="en-US" smtClean="0"/>
              <a:pPr/>
              <a:t>2018/6/1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135513-DEED-4A66-8D98-FA80378EC741}"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521"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8DA928-7E00-4048-8BB1-F0FAE63A0877}" type="datetimeFigureOut">
              <a:rPr lang="zh-CN" altLang="en-US" smtClean="0"/>
              <a:pPr/>
              <a:t>2018/6/1</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135513-DEED-4A66-8D98-FA80378EC741}"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3.jpe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cstate="print">
            <a:extLst>
              <a:ext uri="{BEBA8EAE-BF5A-486C-A8C5-ECC9F3942E4B}">
                <a14:imgProps xmlns:a14="http://schemas.microsoft.com/office/drawing/2010/main">
                  <a14:imgLayer r:embed="rId6">
                    <a14:imgEffect>
                      <a14:brightnessContrast bright="26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4" name="063_商务总结计划励志">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644521" y="-766588"/>
            <a:ext cx="609600" cy="609600"/>
          </a:xfrm>
          <a:prstGeom prst="rect">
            <a:avLst/>
          </a:prstGeom>
        </p:spPr>
      </p:pic>
      <p:pic>
        <p:nvPicPr>
          <p:cNvPr id="44" name="Picture 2" descr="C:\Users\Administrator\Desktop\1212121212.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椭圆 8"/>
          <p:cNvSpPr/>
          <p:nvPr/>
        </p:nvSpPr>
        <p:spPr>
          <a:xfrm>
            <a:off x="3358902" y="836712"/>
            <a:ext cx="1296144" cy="1296144"/>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3699844" y="952852"/>
            <a:ext cx="667170" cy="1107996"/>
          </a:xfrm>
          <a:prstGeom prst="rect">
            <a:avLst/>
          </a:prstGeom>
          <a:noFill/>
        </p:spPr>
        <p:txBody>
          <a:bodyPr wrap="none" rtlCol="0">
            <a:spAutoFit/>
          </a:bodyPr>
          <a:lstStyle/>
          <a:p>
            <a:r>
              <a:rPr lang="en-US" altLang="zh-CN" sz="66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2</a:t>
            </a:r>
            <a:endParaRPr lang="zh-CN" altLang="en-US" sz="5400"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11" name="椭圆 10"/>
          <p:cNvSpPr/>
          <p:nvPr/>
        </p:nvSpPr>
        <p:spPr>
          <a:xfrm>
            <a:off x="4727054" y="836712"/>
            <a:ext cx="1296144" cy="1296144"/>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5067996" y="952852"/>
            <a:ext cx="667170" cy="1107996"/>
          </a:xfrm>
          <a:prstGeom prst="rect">
            <a:avLst/>
          </a:prstGeom>
          <a:noFill/>
        </p:spPr>
        <p:txBody>
          <a:bodyPr wrap="none" rtlCol="0">
            <a:spAutoFit/>
          </a:bodyPr>
          <a:lstStyle/>
          <a:p>
            <a:r>
              <a:rPr lang="en-US" altLang="zh-CN" sz="66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0</a:t>
            </a:r>
            <a:endParaRPr lang="zh-CN" altLang="en-US" sz="5400"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13" name="椭圆 12"/>
          <p:cNvSpPr/>
          <p:nvPr/>
        </p:nvSpPr>
        <p:spPr>
          <a:xfrm>
            <a:off x="6095206" y="836712"/>
            <a:ext cx="1296144" cy="1296144"/>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6436148" y="952852"/>
            <a:ext cx="667170" cy="1107996"/>
          </a:xfrm>
          <a:prstGeom prst="rect">
            <a:avLst/>
          </a:prstGeom>
          <a:noFill/>
        </p:spPr>
        <p:txBody>
          <a:bodyPr wrap="none" rtlCol="0">
            <a:spAutoFit/>
          </a:bodyPr>
          <a:lstStyle/>
          <a:p>
            <a:r>
              <a:rPr lang="en-US" altLang="zh-CN" sz="66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1</a:t>
            </a:r>
            <a:endParaRPr lang="zh-CN" altLang="en-US" sz="5400"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15" name="椭圆 14"/>
          <p:cNvSpPr/>
          <p:nvPr/>
        </p:nvSpPr>
        <p:spPr>
          <a:xfrm>
            <a:off x="7463358" y="836712"/>
            <a:ext cx="1296144" cy="1296144"/>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7804300" y="952852"/>
            <a:ext cx="508473" cy="1107996"/>
          </a:xfrm>
          <a:prstGeom prst="rect">
            <a:avLst/>
          </a:prstGeom>
          <a:noFill/>
        </p:spPr>
        <p:txBody>
          <a:bodyPr wrap="none" rtlCol="0">
            <a:spAutoFit/>
          </a:bodyPr>
          <a:lstStyle/>
          <a:p>
            <a:r>
              <a:rPr lang="en-US" altLang="zh-CN" sz="66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x</a:t>
            </a:r>
            <a:endParaRPr lang="zh-CN" altLang="en-US" sz="5400"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17" name="TextBox 16"/>
          <p:cNvSpPr txBox="1"/>
          <p:nvPr/>
        </p:nvSpPr>
        <p:spPr>
          <a:xfrm>
            <a:off x="1414686" y="2948751"/>
            <a:ext cx="9433048" cy="923330"/>
          </a:xfrm>
          <a:prstGeom prst="rect">
            <a:avLst/>
          </a:prstGeom>
          <a:noFill/>
        </p:spPr>
        <p:txBody>
          <a:bodyPr wrap="square" rtlCol="0">
            <a:spAutoFit/>
          </a:bodyPr>
          <a:lstStyle/>
          <a:p>
            <a:pPr algn="ctr"/>
            <a:r>
              <a:rPr lang="zh-CN" altLang="en-US" sz="5400" dirty="0">
                <a:solidFill>
                  <a:schemeClr val="bg1">
                    <a:lumMod val="95000"/>
                  </a:schemeClr>
                </a:solidFill>
                <a:latin typeface="方正粗宋简体" panose="03000509000000000000" pitchFamily="65" charset="-122"/>
                <a:ea typeface="方正粗宋简体" panose="03000509000000000000" pitchFamily="65" charset="-122"/>
              </a:rPr>
              <a:t>护理大学生职业规划</a:t>
            </a:r>
            <a:r>
              <a:rPr lang="en-US" altLang="zh-CN" sz="5400" dirty="0" err="1">
                <a:solidFill>
                  <a:schemeClr val="bg1">
                    <a:lumMod val="95000"/>
                  </a:schemeClr>
                </a:solidFill>
                <a:latin typeface="方正粗宋简体" panose="03000509000000000000" pitchFamily="65" charset="-122"/>
                <a:ea typeface="方正粗宋简体" panose="03000509000000000000" pitchFamily="65" charset="-122"/>
              </a:rPr>
              <a:t>ppt</a:t>
            </a:r>
            <a:r>
              <a:rPr lang="zh-CN" altLang="en-US" sz="5400" dirty="0">
                <a:solidFill>
                  <a:schemeClr val="bg1">
                    <a:lumMod val="95000"/>
                  </a:schemeClr>
                </a:solidFill>
                <a:latin typeface="方正粗宋简体" panose="03000509000000000000" pitchFamily="65" charset="-122"/>
                <a:ea typeface="方正粗宋简体" panose="03000509000000000000" pitchFamily="65" charset="-122"/>
              </a:rPr>
              <a:t>模板</a:t>
            </a:r>
          </a:p>
        </p:txBody>
      </p:sp>
      <p:sp>
        <p:nvSpPr>
          <p:cNvPr id="19" name="标题 4"/>
          <p:cNvSpPr txBox="1"/>
          <p:nvPr/>
        </p:nvSpPr>
        <p:spPr>
          <a:xfrm>
            <a:off x="2065138" y="3901337"/>
            <a:ext cx="8023630" cy="535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1" algn="ctr"/>
            <a:r>
              <a:rPr lang="en-US" altLang="zh-CN" sz="2400" dirty="0" smtClean="0">
                <a:solidFill>
                  <a:schemeClr val="bg1">
                    <a:lumMod val="95000"/>
                  </a:schemeClr>
                </a:solidFill>
                <a:latin typeface="方正粗宋简体" panose="03000509000000000000" pitchFamily="65" charset="-122"/>
                <a:ea typeface="方正粗宋简体" panose="03000509000000000000" pitchFamily="65" charset="-122"/>
              </a:rPr>
              <a:t>College Students' Career  Planning</a:t>
            </a:r>
            <a:endParaRPr lang="en-US" altLang="zh-CN" sz="2400" dirty="0">
              <a:solidFill>
                <a:schemeClr val="bg1">
                  <a:lumMod val="95000"/>
                </a:schemeClr>
              </a:solidFill>
              <a:latin typeface="方正粗宋简体" panose="03000509000000000000" pitchFamily="65" charset="-122"/>
              <a:ea typeface="方正粗宋简体" panose="03000509000000000000" pitchFamily="65" charset="-122"/>
            </a:endParaRPr>
          </a:p>
        </p:txBody>
      </p:sp>
      <p:sp>
        <p:nvSpPr>
          <p:cNvPr id="20" name="标题 4"/>
          <p:cNvSpPr txBox="1"/>
          <p:nvPr/>
        </p:nvSpPr>
        <p:spPr>
          <a:xfrm>
            <a:off x="5321281" y="5733256"/>
            <a:ext cx="4230309" cy="3687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95000"/>
                  </a:schemeClr>
                </a:solidFill>
                <a:latin typeface="造字工房情书（非商用）常规体" pitchFamily="50" charset="-122"/>
                <a:ea typeface="造字工房情书（非商用）常规体" pitchFamily="50" charset="-122"/>
              </a:rPr>
              <a:t>这里输入学校院系专业信息</a:t>
            </a:r>
          </a:p>
        </p:txBody>
      </p:sp>
      <p:sp>
        <p:nvSpPr>
          <p:cNvPr id="21" name="Freeform 10"/>
          <p:cNvSpPr>
            <a:spLocks noEditPoints="1"/>
          </p:cNvSpPr>
          <p:nvPr/>
        </p:nvSpPr>
        <p:spPr bwMode="auto">
          <a:xfrm>
            <a:off x="5110562" y="5774786"/>
            <a:ext cx="264564" cy="255248"/>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2" name="标题 4"/>
          <p:cNvSpPr txBox="1"/>
          <p:nvPr/>
        </p:nvSpPr>
        <p:spPr>
          <a:xfrm>
            <a:off x="5070834" y="6093296"/>
            <a:ext cx="4230309" cy="3687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95000"/>
                  </a:schemeClr>
                </a:solidFill>
                <a:latin typeface="造字工房情书（非商用）常规体" pitchFamily="50" charset="-122"/>
                <a:ea typeface="造字工房情书（非商用）常规体" pitchFamily="50" charset="-122"/>
              </a:rPr>
              <a:t>汇报：        日期：</a:t>
            </a:r>
            <a:r>
              <a:rPr lang="en-US" altLang="zh-CN" sz="1800" dirty="0" smtClean="0">
                <a:solidFill>
                  <a:schemeClr val="bg1">
                    <a:lumMod val="95000"/>
                  </a:schemeClr>
                </a:solidFill>
                <a:latin typeface="造字工房情书（非商用）常规体" pitchFamily="50" charset="-122"/>
                <a:ea typeface="造字工房情书（非商用）常规体" pitchFamily="50" charset="-122"/>
              </a:rPr>
              <a:t>2019</a:t>
            </a:r>
            <a:endParaRPr lang="zh-CN" altLang="en-US" sz="1800" dirty="0" smtClean="0">
              <a:solidFill>
                <a:schemeClr val="bg1">
                  <a:lumMod val="95000"/>
                </a:schemeClr>
              </a:solidFill>
              <a:latin typeface="造字工房情书（非商用）常规体" pitchFamily="50" charset="-122"/>
              <a:ea typeface="造字工房情书（非商用）常规体" pitchFamily="50"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par>
                          <p:cTn id="11" fill="hold">
                            <p:stCondLst>
                              <p:cond delay="500"/>
                            </p:stCondLst>
                            <p:childTnLst>
                              <p:par>
                                <p:cTn id="12" presetID="2" presetClass="entr" presetSubtype="1" decel="10000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1000" fill="hold"/>
                                        <p:tgtEl>
                                          <p:spTgt spid="10"/>
                                        </p:tgtEl>
                                        <p:attrNameLst>
                                          <p:attrName>ppt_x</p:attrName>
                                        </p:attrNameLst>
                                      </p:cBhvr>
                                      <p:tavLst>
                                        <p:tav tm="0">
                                          <p:val>
                                            <p:strVal val="#ppt_x"/>
                                          </p:val>
                                        </p:tav>
                                        <p:tav tm="100000">
                                          <p:val>
                                            <p:strVal val="#ppt_x"/>
                                          </p:val>
                                        </p:tav>
                                      </p:tavLst>
                                    </p:anim>
                                    <p:anim calcmode="lin" valueType="num">
                                      <p:cBhvr additive="base">
                                        <p:cTn id="15" dur="100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par>
                          <p:cTn id="20" fill="hold">
                            <p:stCondLst>
                              <p:cond delay="2000"/>
                            </p:stCondLst>
                            <p:childTnLst>
                              <p:par>
                                <p:cTn id="21" presetID="2" presetClass="entr" presetSubtype="1" decel="10000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1000" fill="hold"/>
                                        <p:tgtEl>
                                          <p:spTgt spid="12"/>
                                        </p:tgtEl>
                                        <p:attrNameLst>
                                          <p:attrName>ppt_x</p:attrName>
                                        </p:attrNameLst>
                                      </p:cBhvr>
                                      <p:tavLst>
                                        <p:tav tm="0">
                                          <p:val>
                                            <p:strVal val="#ppt_x"/>
                                          </p:val>
                                        </p:tav>
                                        <p:tav tm="100000">
                                          <p:val>
                                            <p:strVal val="#ppt_x"/>
                                          </p:val>
                                        </p:tav>
                                      </p:tavLst>
                                    </p:anim>
                                    <p:anim calcmode="lin" valueType="num">
                                      <p:cBhvr additive="base">
                                        <p:cTn id="24" dur="1000" fill="hold"/>
                                        <p:tgtEl>
                                          <p:spTgt spid="12"/>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22" presetClass="entr" presetSubtype="4"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3500"/>
                            </p:stCondLst>
                            <p:childTnLst>
                              <p:par>
                                <p:cTn id="30" presetID="2" presetClass="entr" presetSubtype="1" decel="10000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1000" fill="hold"/>
                                        <p:tgtEl>
                                          <p:spTgt spid="14"/>
                                        </p:tgtEl>
                                        <p:attrNameLst>
                                          <p:attrName>ppt_x</p:attrName>
                                        </p:attrNameLst>
                                      </p:cBhvr>
                                      <p:tavLst>
                                        <p:tav tm="0">
                                          <p:val>
                                            <p:strVal val="#ppt_x"/>
                                          </p:val>
                                        </p:tav>
                                        <p:tav tm="100000">
                                          <p:val>
                                            <p:strVal val="#ppt_x"/>
                                          </p:val>
                                        </p:tav>
                                      </p:tavLst>
                                    </p:anim>
                                    <p:anim calcmode="lin" valueType="num">
                                      <p:cBhvr additive="base">
                                        <p:cTn id="33" dur="1000" fill="hold"/>
                                        <p:tgtEl>
                                          <p:spTgt spid="14"/>
                                        </p:tgtEl>
                                        <p:attrNameLst>
                                          <p:attrName>ppt_y</p:attrName>
                                        </p:attrNameLst>
                                      </p:cBhvr>
                                      <p:tavLst>
                                        <p:tav tm="0">
                                          <p:val>
                                            <p:strVal val="0-#ppt_h/2"/>
                                          </p:val>
                                        </p:tav>
                                        <p:tav tm="100000">
                                          <p:val>
                                            <p:strVal val="#ppt_y"/>
                                          </p:val>
                                        </p:tav>
                                      </p:tavLst>
                                    </p:anim>
                                  </p:childTnLst>
                                </p:cTn>
                              </p:par>
                            </p:childTnLst>
                          </p:cTn>
                        </p:par>
                        <p:par>
                          <p:cTn id="34" fill="hold">
                            <p:stCondLst>
                              <p:cond delay="4500"/>
                            </p:stCondLst>
                            <p:childTnLst>
                              <p:par>
                                <p:cTn id="35" presetID="2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500"/>
                                        <p:tgtEl>
                                          <p:spTgt spid="15"/>
                                        </p:tgtEl>
                                      </p:cBhvr>
                                    </p:animEffect>
                                  </p:childTnLst>
                                </p:cTn>
                              </p:par>
                            </p:childTnLst>
                          </p:cTn>
                        </p:par>
                        <p:par>
                          <p:cTn id="38" fill="hold">
                            <p:stCondLst>
                              <p:cond delay="5000"/>
                            </p:stCondLst>
                            <p:childTnLst>
                              <p:par>
                                <p:cTn id="39" presetID="2" presetClass="entr" presetSubtype="1" decel="10000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1000" fill="hold"/>
                                        <p:tgtEl>
                                          <p:spTgt spid="16"/>
                                        </p:tgtEl>
                                        <p:attrNameLst>
                                          <p:attrName>ppt_x</p:attrName>
                                        </p:attrNameLst>
                                      </p:cBhvr>
                                      <p:tavLst>
                                        <p:tav tm="0">
                                          <p:val>
                                            <p:strVal val="#ppt_x"/>
                                          </p:val>
                                        </p:tav>
                                        <p:tav tm="100000">
                                          <p:val>
                                            <p:strVal val="#ppt_x"/>
                                          </p:val>
                                        </p:tav>
                                      </p:tavLst>
                                    </p:anim>
                                    <p:anim calcmode="lin" valueType="num">
                                      <p:cBhvr additive="base">
                                        <p:cTn id="42" dur="1000" fill="hold"/>
                                        <p:tgtEl>
                                          <p:spTgt spid="16"/>
                                        </p:tgtEl>
                                        <p:attrNameLst>
                                          <p:attrName>ppt_y</p:attrName>
                                        </p:attrNameLst>
                                      </p:cBhvr>
                                      <p:tavLst>
                                        <p:tav tm="0">
                                          <p:val>
                                            <p:strVal val="0-#ppt_h/2"/>
                                          </p:val>
                                        </p:tav>
                                        <p:tav tm="100000">
                                          <p:val>
                                            <p:strVal val="#ppt_y"/>
                                          </p:val>
                                        </p:tav>
                                      </p:tavLst>
                                    </p:anim>
                                  </p:childTnLst>
                                </p:cTn>
                              </p:par>
                            </p:childTnLst>
                          </p:cTn>
                        </p:par>
                        <p:par>
                          <p:cTn id="43" fill="hold">
                            <p:stCondLst>
                              <p:cond delay="60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7"/>
                                        </p:tgtEl>
                                        <p:attrNameLst>
                                          <p:attrName>ppt_y</p:attrName>
                                        </p:attrNameLst>
                                      </p:cBhvr>
                                      <p:tavLst>
                                        <p:tav tm="0">
                                          <p:val>
                                            <p:strVal val="#ppt_y"/>
                                          </p:val>
                                        </p:tav>
                                        <p:tav tm="100000">
                                          <p:val>
                                            <p:strVal val="#ppt_y"/>
                                          </p:val>
                                        </p:tav>
                                      </p:tavLst>
                                    </p:anim>
                                    <p:anim calcmode="lin" valueType="num">
                                      <p:cBhvr>
                                        <p:cTn id="48"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7"/>
                                        </p:tgtEl>
                                      </p:cBhvr>
                                    </p:animEffect>
                                  </p:childTnLst>
                                </p:cTn>
                              </p:par>
                            </p:childTnLst>
                          </p:cTn>
                        </p:par>
                        <p:par>
                          <p:cTn id="51" fill="hold">
                            <p:stCondLst>
                              <p:cond delay="71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9"/>
                                        </p:tgtEl>
                                        <p:attrNameLst>
                                          <p:attrName>ppt_y</p:attrName>
                                        </p:attrNameLst>
                                      </p:cBhvr>
                                      <p:tavLst>
                                        <p:tav tm="0">
                                          <p:val>
                                            <p:strVal val="#ppt_y"/>
                                          </p:val>
                                        </p:tav>
                                        <p:tav tm="100000">
                                          <p:val>
                                            <p:strVal val="#ppt_y"/>
                                          </p:val>
                                        </p:tav>
                                      </p:tavLst>
                                    </p:anim>
                                    <p:anim calcmode="lin" valueType="num">
                                      <p:cBhvr>
                                        <p:cTn id="56"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9"/>
                                        </p:tgtEl>
                                      </p:cBhvr>
                                    </p:animEffect>
                                  </p:childTnLst>
                                </p:cTn>
                              </p:par>
                              <p:par>
                                <p:cTn id="59" presetID="10" presetClass="entr" presetSubtype="0" fill="hold" grpId="0" nodeType="withEffect">
                                  <p:stCondLst>
                                    <p:cond delay="75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par>
                                <p:cTn id="62" presetID="10" presetClass="entr" presetSubtype="0" fill="hold" grpId="0" nodeType="withEffect">
                                  <p:stCondLst>
                                    <p:cond delay="75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500"/>
                                        <p:tgtEl>
                                          <p:spTgt spid="20"/>
                                        </p:tgtEl>
                                      </p:cBhvr>
                                    </p:animEffect>
                                  </p:childTnLst>
                                </p:cTn>
                              </p:par>
                              <p:par>
                                <p:cTn id="65" presetID="10" presetClass="entr" presetSubtype="0" fill="hold" grpId="0" nodeType="withEffect">
                                  <p:stCondLst>
                                    <p:cond delay="75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8" repeatCount="indefinite" fill="hold" display="0">
                  <p:stCondLst>
                    <p:cond delay="indefinite"/>
                  </p:stCondLst>
                  <p:endCondLst>
                    <p:cond evt="onStopAudio" delay="0">
                      <p:tgtEl>
                        <p:sldTgt/>
                      </p:tgtEl>
                    </p:cond>
                  </p:endCondLst>
                </p:cTn>
                <p:tgtEl>
                  <p:spTgt spid="4"/>
                </p:tgtEl>
              </p:cMediaNode>
            </p:audio>
          </p:childTnLst>
        </p:cTn>
      </p:par>
    </p:tnLst>
    <p:bldLst>
      <p:bldP spid="9" grpId="0" animBg="1"/>
      <p:bldP spid="10" grpId="0"/>
      <p:bldP spid="11" grpId="0" animBg="1"/>
      <p:bldP spid="12" grpId="0"/>
      <p:bldP spid="13" grpId="0" animBg="1"/>
      <p:bldP spid="14" grpId="0"/>
      <p:bldP spid="15" grpId="0" animBg="1"/>
      <p:bldP spid="16" grpId="0"/>
      <p:bldP spid="17" grpId="0"/>
      <p:bldP spid="19" grpId="0"/>
      <p:bldP spid="20" grpId="0"/>
      <p:bldP spid="21" grpId="0" animBg="1"/>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 name="TextBox 3"/>
          <p:cNvSpPr txBox="1"/>
          <p:nvPr/>
        </p:nvSpPr>
        <p:spPr>
          <a:xfrm>
            <a:off x="838622" y="116632"/>
            <a:ext cx="1107996"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目录页</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16" name="任意多边形 157"/>
          <p:cNvSpPr>
            <a:spLocks noChangeArrowheads="1"/>
          </p:cNvSpPr>
          <p:nvPr/>
        </p:nvSpPr>
        <p:spPr bwMode="auto">
          <a:xfrm>
            <a:off x="2130660" y="2651214"/>
            <a:ext cx="1232348" cy="1195532"/>
          </a:xfrm>
          <a:custGeom>
            <a:avLst/>
            <a:gdLst>
              <a:gd name="T0" fmla="*/ 262805 w 519288"/>
              <a:gd name="T1" fmla="*/ 111558 h 503774"/>
              <a:gd name="T2" fmla="*/ 439744 w 519288"/>
              <a:gd name="T3" fmla="*/ 276036 h 503774"/>
              <a:gd name="T4" fmla="*/ 439744 w 519288"/>
              <a:gd name="T5" fmla="*/ 484796 h 503774"/>
              <a:gd name="T6" fmla="*/ 433425 w 519288"/>
              <a:gd name="T7" fmla="*/ 503774 h 503774"/>
              <a:gd name="T8" fmla="*/ 414467 w 519288"/>
              <a:gd name="T9" fmla="*/ 503774 h 503774"/>
              <a:gd name="T10" fmla="*/ 319678 w 519288"/>
              <a:gd name="T11" fmla="*/ 503774 h 503774"/>
              <a:gd name="T12" fmla="*/ 313359 w 519288"/>
              <a:gd name="T13" fmla="*/ 503774 h 503774"/>
              <a:gd name="T14" fmla="*/ 307040 w 519288"/>
              <a:gd name="T15" fmla="*/ 497448 h 503774"/>
              <a:gd name="T16" fmla="*/ 307040 w 519288"/>
              <a:gd name="T17" fmla="*/ 396231 h 503774"/>
              <a:gd name="T18" fmla="*/ 212251 w 519288"/>
              <a:gd name="T19" fmla="*/ 396231 h 503774"/>
              <a:gd name="T20" fmla="*/ 212251 w 519288"/>
              <a:gd name="T21" fmla="*/ 497448 h 503774"/>
              <a:gd name="T22" fmla="*/ 212251 w 519288"/>
              <a:gd name="T23" fmla="*/ 503774 h 503774"/>
              <a:gd name="T24" fmla="*/ 199612 w 519288"/>
              <a:gd name="T25" fmla="*/ 503774 h 503774"/>
              <a:gd name="T26" fmla="*/ 104823 w 519288"/>
              <a:gd name="T27" fmla="*/ 503774 h 503774"/>
              <a:gd name="T28" fmla="*/ 92185 w 519288"/>
              <a:gd name="T29" fmla="*/ 503774 h 503774"/>
              <a:gd name="T30" fmla="*/ 79546 w 519288"/>
              <a:gd name="T31" fmla="*/ 484796 h 503774"/>
              <a:gd name="T32" fmla="*/ 79546 w 519288"/>
              <a:gd name="T33" fmla="*/ 276036 h 503774"/>
              <a:gd name="T34" fmla="*/ 259644 w 519288"/>
              <a:gd name="T35" fmla="*/ 0 h 503774"/>
              <a:gd name="T36" fmla="*/ 281809 w 519288"/>
              <a:gd name="T37" fmla="*/ 9516 h 503774"/>
              <a:gd name="T38" fmla="*/ 370468 w 519288"/>
              <a:gd name="T39" fmla="*/ 91992 h 503774"/>
              <a:gd name="T40" fmla="*/ 370468 w 519288"/>
              <a:gd name="T41" fmla="*/ 22205 h 503774"/>
              <a:gd name="T42" fmla="*/ 383134 w 519288"/>
              <a:gd name="T43" fmla="*/ 9516 h 503774"/>
              <a:gd name="T44" fmla="*/ 414798 w 519288"/>
              <a:gd name="T45" fmla="*/ 9516 h 503774"/>
              <a:gd name="T46" fmla="*/ 427463 w 519288"/>
              <a:gd name="T47" fmla="*/ 22205 h 503774"/>
              <a:gd name="T48" fmla="*/ 427463 w 519288"/>
              <a:gd name="T49" fmla="*/ 142746 h 503774"/>
              <a:gd name="T50" fmla="*/ 509789 w 519288"/>
              <a:gd name="T51" fmla="*/ 218877 h 503774"/>
              <a:gd name="T52" fmla="*/ 509789 w 519288"/>
              <a:gd name="T53" fmla="*/ 269631 h 503774"/>
              <a:gd name="T54" fmla="*/ 465460 w 519288"/>
              <a:gd name="T55" fmla="*/ 269631 h 503774"/>
              <a:gd name="T56" fmla="*/ 262810 w 519288"/>
              <a:gd name="T57" fmla="*/ 79303 h 503774"/>
              <a:gd name="T58" fmla="*/ 60161 w 519288"/>
              <a:gd name="T59" fmla="*/ 269631 h 503774"/>
              <a:gd name="T60" fmla="*/ 34830 w 519288"/>
              <a:gd name="T61" fmla="*/ 275975 h 503774"/>
              <a:gd name="T62" fmla="*/ 9499 w 519288"/>
              <a:gd name="T63" fmla="*/ 269631 h 503774"/>
              <a:gd name="T64" fmla="*/ 9499 w 519288"/>
              <a:gd name="T65" fmla="*/ 218877 h 503774"/>
              <a:gd name="T66" fmla="*/ 237479 w 519288"/>
              <a:gd name="T67" fmla="*/ 9516 h 503774"/>
              <a:gd name="T68" fmla="*/ 259644 w 519288"/>
              <a:gd name="T69" fmla="*/ 0 h 5037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19288"/>
              <a:gd name="T106" fmla="*/ 0 h 503774"/>
              <a:gd name="T107" fmla="*/ 519288 w 519288"/>
              <a:gd name="T108" fmla="*/ 503774 h 50377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19288" h="503774">
                <a:moveTo>
                  <a:pt x="262805" y="111558"/>
                </a:moveTo>
                <a:cubicBezTo>
                  <a:pt x="262805" y="111558"/>
                  <a:pt x="262805" y="111558"/>
                  <a:pt x="439744" y="276036"/>
                </a:cubicBezTo>
                <a:cubicBezTo>
                  <a:pt x="439744" y="276036"/>
                  <a:pt x="439744" y="276036"/>
                  <a:pt x="439744" y="484796"/>
                </a:cubicBezTo>
                <a:cubicBezTo>
                  <a:pt x="439744" y="497448"/>
                  <a:pt x="433425" y="503774"/>
                  <a:pt x="433425" y="503774"/>
                </a:cubicBezTo>
                <a:cubicBezTo>
                  <a:pt x="427106" y="503774"/>
                  <a:pt x="420786" y="503774"/>
                  <a:pt x="414467" y="503774"/>
                </a:cubicBezTo>
                <a:cubicBezTo>
                  <a:pt x="414467" y="503774"/>
                  <a:pt x="414467" y="503774"/>
                  <a:pt x="319678" y="503774"/>
                </a:cubicBezTo>
                <a:cubicBezTo>
                  <a:pt x="319678" y="503774"/>
                  <a:pt x="313359" y="503774"/>
                  <a:pt x="313359" y="503774"/>
                </a:cubicBezTo>
                <a:cubicBezTo>
                  <a:pt x="313359" y="503774"/>
                  <a:pt x="307040" y="497448"/>
                  <a:pt x="307040" y="497448"/>
                </a:cubicBezTo>
                <a:cubicBezTo>
                  <a:pt x="307040" y="497448"/>
                  <a:pt x="307040" y="497448"/>
                  <a:pt x="307040" y="396231"/>
                </a:cubicBezTo>
                <a:cubicBezTo>
                  <a:pt x="307040" y="396231"/>
                  <a:pt x="307040" y="396231"/>
                  <a:pt x="212251" y="396231"/>
                </a:cubicBezTo>
                <a:cubicBezTo>
                  <a:pt x="212251" y="396231"/>
                  <a:pt x="212251" y="396231"/>
                  <a:pt x="212251" y="497448"/>
                </a:cubicBezTo>
                <a:cubicBezTo>
                  <a:pt x="212251" y="497448"/>
                  <a:pt x="212251" y="503774"/>
                  <a:pt x="212251" y="503774"/>
                </a:cubicBezTo>
                <a:cubicBezTo>
                  <a:pt x="205931" y="503774"/>
                  <a:pt x="205931" y="503774"/>
                  <a:pt x="199612" y="503774"/>
                </a:cubicBezTo>
                <a:cubicBezTo>
                  <a:pt x="199612" y="503774"/>
                  <a:pt x="199612" y="503774"/>
                  <a:pt x="104823" y="503774"/>
                </a:cubicBezTo>
                <a:cubicBezTo>
                  <a:pt x="98504" y="503774"/>
                  <a:pt x="98504" y="503774"/>
                  <a:pt x="92185" y="503774"/>
                </a:cubicBezTo>
                <a:cubicBezTo>
                  <a:pt x="85865" y="503774"/>
                  <a:pt x="79546" y="497448"/>
                  <a:pt x="79546" y="484796"/>
                </a:cubicBezTo>
                <a:cubicBezTo>
                  <a:pt x="79546" y="484796"/>
                  <a:pt x="79546" y="484796"/>
                  <a:pt x="79546" y="276036"/>
                </a:cubicBezTo>
                <a:close/>
                <a:moveTo>
                  <a:pt x="259644" y="0"/>
                </a:moveTo>
                <a:cubicBezTo>
                  <a:pt x="267560" y="0"/>
                  <a:pt x="275476" y="3172"/>
                  <a:pt x="281809" y="9516"/>
                </a:cubicBezTo>
                <a:cubicBezTo>
                  <a:pt x="281809" y="9516"/>
                  <a:pt x="281809" y="9516"/>
                  <a:pt x="370468" y="91992"/>
                </a:cubicBezTo>
                <a:cubicBezTo>
                  <a:pt x="370468" y="91992"/>
                  <a:pt x="370468" y="91992"/>
                  <a:pt x="370468" y="22205"/>
                </a:cubicBezTo>
                <a:cubicBezTo>
                  <a:pt x="370468" y="15861"/>
                  <a:pt x="376801" y="9516"/>
                  <a:pt x="383134" y="9516"/>
                </a:cubicBezTo>
                <a:cubicBezTo>
                  <a:pt x="383134" y="9516"/>
                  <a:pt x="383134" y="9516"/>
                  <a:pt x="414798" y="9516"/>
                </a:cubicBezTo>
                <a:cubicBezTo>
                  <a:pt x="421130" y="9516"/>
                  <a:pt x="427463" y="15861"/>
                  <a:pt x="427463" y="22205"/>
                </a:cubicBezTo>
                <a:cubicBezTo>
                  <a:pt x="427463" y="22205"/>
                  <a:pt x="427463" y="22205"/>
                  <a:pt x="427463" y="142746"/>
                </a:cubicBezTo>
                <a:cubicBezTo>
                  <a:pt x="427463" y="142746"/>
                  <a:pt x="427463" y="142746"/>
                  <a:pt x="509789" y="218877"/>
                </a:cubicBezTo>
                <a:cubicBezTo>
                  <a:pt x="522455" y="231565"/>
                  <a:pt x="522455" y="250598"/>
                  <a:pt x="509789" y="269631"/>
                </a:cubicBezTo>
                <a:cubicBezTo>
                  <a:pt x="503457" y="282319"/>
                  <a:pt x="478126" y="282319"/>
                  <a:pt x="465460" y="269631"/>
                </a:cubicBezTo>
                <a:cubicBezTo>
                  <a:pt x="465460" y="269631"/>
                  <a:pt x="465460" y="269631"/>
                  <a:pt x="262810" y="79303"/>
                </a:cubicBezTo>
                <a:cubicBezTo>
                  <a:pt x="262810" y="79303"/>
                  <a:pt x="262810" y="79303"/>
                  <a:pt x="60161" y="269631"/>
                </a:cubicBezTo>
                <a:cubicBezTo>
                  <a:pt x="53828" y="275975"/>
                  <a:pt x="41163" y="275975"/>
                  <a:pt x="34830" y="275975"/>
                </a:cubicBezTo>
                <a:cubicBezTo>
                  <a:pt x="28497" y="275975"/>
                  <a:pt x="15831" y="275975"/>
                  <a:pt x="9499" y="269631"/>
                </a:cubicBezTo>
                <a:cubicBezTo>
                  <a:pt x="-3167" y="250598"/>
                  <a:pt x="-3167" y="231565"/>
                  <a:pt x="9499" y="218877"/>
                </a:cubicBezTo>
                <a:cubicBezTo>
                  <a:pt x="9499" y="218877"/>
                  <a:pt x="9499" y="218877"/>
                  <a:pt x="237479" y="9516"/>
                </a:cubicBezTo>
                <a:cubicBezTo>
                  <a:pt x="243812" y="3172"/>
                  <a:pt x="251728" y="0"/>
                  <a:pt x="259644" y="0"/>
                </a:cubicBezTo>
                <a:close/>
              </a:path>
            </a:pathLst>
          </a:custGeom>
          <a:solidFill>
            <a:schemeClr val="bg1"/>
          </a:solidFill>
          <a:ln>
            <a:noFill/>
          </a:ln>
          <a:extLst>
            <a:ext uri="{91240B29-F687-4F45-9708-019B960494DF}">
              <a14:hiddenLine xmlns:a14="http://schemas.microsoft.com/office/drawing/2010/main" w="12700">
                <a:solidFill>
                  <a:srgbClr val="000000"/>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0">
              <a:solidFill>
                <a:srgbClr val="FFFFFF"/>
              </a:solidFill>
              <a:latin typeface="宋体" panose="02010600030101010101" pitchFamily="2" charset="-122"/>
              <a:sym typeface="宋体" panose="02010600030101010101" pitchFamily="2" charset="-122"/>
            </a:endParaRPr>
          </a:p>
        </p:txBody>
      </p:sp>
      <p:sp>
        <p:nvSpPr>
          <p:cNvPr id="27" name="椭圆 26"/>
          <p:cNvSpPr/>
          <p:nvPr/>
        </p:nvSpPr>
        <p:spPr>
          <a:xfrm>
            <a:off x="1846734" y="2348880"/>
            <a:ext cx="1800200" cy="1800200"/>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4223743" y="2420888"/>
            <a:ext cx="0" cy="164188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9" name="TextBox 59"/>
          <p:cNvSpPr>
            <a:spLocks noChangeArrowheads="1"/>
          </p:cNvSpPr>
          <p:nvPr/>
        </p:nvSpPr>
        <p:spPr bwMode="auto">
          <a:xfrm flipH="1">
            <a:off x="4295004" y="2492896"/>
            <a:ext cx="33131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36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01</a:t>
            </a:r>
            <a:r>
              <a:rPr lang="zh-CN" altLang="en-US" sz="36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 </a:t>
            </a:r>
            <a:r>
              <a:rPr lang="en-US" altLang="zh-CN" sz="36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a:t>
            </a:r>
            <a:r>
              <a:rPr lang="zh-CN" altLang="en-US" sz="3200" dirty="0">
                <a:solidFill>
                  <a:schemeClr val="bg1">
                    <a:lumMod val="95000"/>
                  </a:schemeClr>
                </a:solidFill>
                <a:latin typeface="造字工房情书（非商用）常规体" pitchFamily="50" charset="-122"/>
                <a:ea typeface="造字工房情书（非商用）常规体" pitchFamily="50" charset="-122"/>
              </a:rPr>
              <a:t>分析自身</a:t>
            </a:r>
            <a:r>
              <a:rPr lang="zh-CN" altLang="en-US" sz="3200" dirty="0" smtClean="0">
                <a:solidFill>
                  <a:schemeClr val="bg1">
                    <a:lumMod val="95000"/>
                  </a:schemeClr>
                </a:solidFill>
                <a:latin typeface="造字工房情书（非商用）常规体" pitchFamily="50" charset="-122"/>
                <a:ea typeface="造字工房情书（非商用）常规体" pitchFamily="50" charset="-122"/>
              </a:rPr>
              <a:t>因素</a:t>
            </a:r>
            <a:r>
              <a:rPr lang="en-US" altLang="zh-CN" sz="32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 </a:t>
            </a:r>
            <a:endParaRPr lang="en-US" altLang="zh-CN" sz="2000" dirty="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endParaRPr>
          </a:p>
        </p:txBody>
      </p:sp>
      <p:sp>
        <p:nvSpPr>
          <p:cNvPr id="30" name="TextBox 59"/>
          <p:cNvSpPr>
            <a:spLocks noChangeArrowheads="1"/>
          </p:cNvSpPr>
          <p:nvPr/>
        </p:nvSpPr>
        <p:spPr bwMode="auto">
          <a:xfrm flipH="1">
            <a:off x="4295751" y="3286725"/>
            <a:ext cx="33131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36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02</a:t>
            </a:r>
            <a:r>
              <a:rPr lang="zh-CN" altLang="en-US" sz="36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 </a:t>
            </a:r>
            <a:r>
              <a:rPr lang="en-US" altLang="zh-CN" sz="36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a:t>
            </a:r>
            <a:r>
              <a:rPr lang="zh-CN" altLang="en-US" sz="32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外在环境</a:t>
            </a:r>
            <a:r>
              <a:rPr lang="zh-CN" altLang="en-US" sz="3200" dirty="0" smtClean="0">
                <a:solidFill>
                  <a:schemeClr val="bg1">
                    <a:lumMod val="95000"/>
                  </a:schemeClr>
                </a:solidFill>
                <a:latin typeface="造字工房情书（非商用）常规体" pitchFamily="50" charset="-122"/>
                <a:ea typeface="造字工房情书（非商用）常规体" pitchFamily="50" charset="-122"/>
              </a:rPr>
              <a:t>因素</a:t>
            </a:r>
            <a:r>
              <a:rPr lang="en-US" altLang="zh-CN" sz="32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 </a:t>
            </a:r>
            <a:endParaRPr lang="en-US" altLang="zh-CN" sz="2000" dirty="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endParaRPr>
          </a:p>
        </p:txBody>
      </p:sp>
      <p:sp>
        <p:nvSpPr>
          <p:cNvPr id="31" name="TextBox 59"/>
          <p:cNvSpPr>
            <a:spLocks noChangeArrowheads="1"/>
          </p:cNvSpPr>
          <p:nvPr/>
        </p:nvSpPr>
        <p:spPr bwMode="auto">
          <a:xfrm flipH="1">
            <a:off x="7534617" y="2564904"/>
            <a:ext cx="33131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36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03</a:t>
            </a:r>
            <a:r>
              <a:rPr lang="zh-CN" altLang="en-US" sz="36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 </a:t>
            </a:r>
            <a:r>
              <a:rPr lang="en-US" altLang="zh-CN" sz="36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a:t>
            </a:r>
            <a:r>
              <a:rPr lang="zh-CN" altLang="en-US" sz="32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职业生涯规划</a:t>
            </a:r>
            <a:r>
              <a:rPr lang="en-US" altLang="zh-CN" sz="32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 </a:t>
            </a:r>
            <a:endParaRPr lang="en-US" altLang="zh-CN" sz="2000" dirty="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endParaRPr>
          </a:p>
        </p:txBody>
      </p:sp>
      <p:sp>
        <p:nvSpPr>
          <p:cNvPr id="32" name="TextBox 59"/>
          <p:cNvSpPr>
            <a:spLocks noChangeArrowheads="1"/>
          </p:cNvSpPr>
          <p:nvPr/>
        </p:nvSpPr>
        <p:spPr bwMode="auto">
          <a:xfrm flipH="1">
            <a:off x="7535364" y="3286725"/>
            <a:ext cx="33131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36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04</a:t>
            </a:r>
            <a:r>
              <a:rPr lang="zh-CN" altLang="en-US" sz="36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 </a:t>
            </a:r>
            <a:r>
              <a:rPr lang="en-US" altLang="zh-CN" sz="36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a:t>
            </a:r>
            <a:r>
              <a:rPr lang="zh-CN" altLang="en-US" sz="32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如何执行计划</a:t>
            </a:r>
            <a:r>
              <a:rPr lang="en-US" altLang="zh-CN" sz="32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 </a:t>
            </a:r>
            <a:endParaRPr lang="en-US" altLang="zh-CN" sz="2000" dirty="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ppt_x"/>
                                          </p:val>
                                        </p:tav>
                                        <p:tav tm="100000">
                                          <p:val>
                                            <p:strVal val="#ppt_x"/>
                                          </p:val>
                                        </p:tav>
                                      </p:tavLst>
                                    </p:anim>
                                    <p:anim calcmode="lin" valueType="num">
                                      <p:cBhvr additive="base">
                                        <p:cTn id="13" dur="1000" fill="hold"/>
                                        <p:tgtEl>
                                          <p:spTgt spid="4"/>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par>
                          <p:cTn id="20" fill="hold">
                            <p:stCondLst>
                              <p:cond delay="2500"/>
                            </p:stCondLst>
                            <p:childTnLst>
                              <p:par>
                                <p:cTn id="21" presetID="22" presetClass="entr" presetSubtype="4"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down)">
                                      <p:cBhvr>
                                        <p:cTn id="23" dur="500"/>
                                        <p:tgtEl>
                                          <p:spTgt spid="27"/>
                                        </p:tgtEl>
                                      </p:cBhvr>
                                    </p:animEffect>
                                  </p:childTnLst>
                                </p:cTn>
                              </p:par>
                            </p:childTnLst>
                          </p:cTn>
                        </p:par>
                        <p:par>
                          <p:cTn id="24" fill="hold">
                            <p:stCondLst>
                              <p:cond delay="3000"/>
                            </p:stCondLst>
                            <p:childTnLst>
                              <p:par>
                                <p:cTn id="25" presetID="16" presetClass="entr" presetSubtype="42"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outHorizontal)">
                                      <p:cBhvr>
                                        <p:cTn id="27" dur="500"/>
                                        <p:tgtEl>
                                          <p:spTgt spid="6"/>
                                        </p:tgtEl>
                                      </p:cBhvr>
                                    </p:animEffect>
                                  </p:childTnLst>
                                </p:cTn>
                              </p:par>
                            </p:childTnLst>
                          </p:cTn>
                        </p:par>
                        <p:par>
                          <p:cTn id="28" fill="hold">
                            <p:stCondLst>
                              <p:cond delay="3500"/>
                            </p:stCondLst>
                            <p:childTnLst>
                              <p:par>
                                <p:cTn id="29" presetID="42"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ppt_x</p:attrName>
                                        </p:attrNameLst>
                                      </p:cBhvr>
                                      <p:tavLst>
                                        <p:tav tm="0">
                                          <p:val>
                                            <p:strVal val="#ppt_x"/>
                                          </p:val>
                                        </p:tav>
                                        <p:tav tm="100000">
                                          <p:val>
                                            <p:strVal val="#ppt_x"/>
                                          </p:val>
                                        </p:tav>
                                      </p:tavLst>
                                    </p:anim>
                                    <p:anim calcmode="lin" valueType="num">
                                      <p:cBhvr>
                                        <p:cTn id="33" dur="1000" fill="hold"/>
                                        <p:tgtEl>
                                          <p:spTgt spid="29"/>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42" presetClass="entr" presetSubtype="0"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1000"/>
                                        <p:tgtEl>
                                          <p:spTgt spid="30"/>
                                        </p:tgtEl>
                                      </p:cBhvr>
                                    </p:animEffect>
                                    <p:anim calcmode="lin" valueType="num">
                                      <p:cBhvr>
                                        <p:cTn id="38" dur="1000" fill="hold"/>
                                        <p:tgtEl>
                                          <p:spTgt spid="30"/>
                                        </p:tgtEl>
                                        <p:attrNameLst>
                                          <p:attrName>ppt_x</p:attrName>
                                        </p:attrNameLst>
                                      </p:cBhvr>
                                      <p:tavLst>
                                        <p:tav tm="0">
                                          <p:val>
                                            <p:strVal val="#ppt_x"/>
                                          </p:val>
                                        </p:tav>
                                        <p:tav tm="100000">
                                          <p:val>
                                            <p:strVal val="#ppt_x"/>
                                          </p:val>
                                        </p:tav>
                                      </p:tavLst>
                                    </p:anim>
                                    <p:anim calcmode="lin" valueType="num">
                                      <p:cBhvr>
                                        <p:cTn id="39" dur="1000" fill="hold"/>
                                        <p:tgtEl>
                                          <p:spTgt spid="30"/>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42" presetClass="entr" presetSubtype="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childTnLst>
                          </p:cTn>
                        </p:par>
                        <p:par>
                          <p:cTn id="46" fill="hold">
                            <p:stCondLst>
                              <p:cond delay="6500"/>
                            </p:stCondLst>
                            <p:childTnLst>
                              <p:par>
                                <p:cTn id="47" presetID="42"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1000"/>
                                        <p:tgtEl>
                                          <p:spTgt spid="32"/>
                                        </p:tgtEl>
                                      </p:cBhvr>
                                    </p:animEffect>
                                    <p:anim calcmode="lin" valueType="num">
                                      <p:cBhvr>
                                        <p:cTn id="50" dur="1000" fill="hold"/>
                                        <p:tgtEl>
                                          <p:spTgt spid="32"/>
                                        </p:tgtEl>
                                        <p:attrNameLst>
                                          <p:attrName>ppt_x</p:attrName>
                                        </p:attrNameLst>
                                      </p:cBhvr>
                                      <p:tavLst>
                                        <p:tav tm="0">
                                          <p:val>
                                            <p:strVal val="#ppt_x"/>
                                          </p:val>
                                        </p:tav>
                                        <p:tav tm="100000">
                                          <p:val>
                                            <p:strVal val="#ppt_x"/>
                                          </p:val>
                                        </p:tav>
                                      </p:tavLst>
                                    </p:anim>
                                    <p:anim calcmode="lin" valueType="num">
                                      <p:cBhvr>
                                        <p:cTn id="51"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6" grpId="0" animBg="1"/>
      <p:bldP spid="27" grpId="0" animBg="1"/>
      <p:bldP spid="29" grpId="0"/>
      <p:bldP spid="30" grpId="0"/>
      <p:bldP spid="31" grpId="0"/>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 name="TextBox 3"/>
          <p:cNvSpPr txBox="1"/>
          <p:nvPr/>
        </p:nvSpPr>
        <p:spPr>
          <a:xfrm>
            <a:off x="838622" y="116632"/>
            <a:ext cx="1107996"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第一章</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grpSp>
        <p:nvGrpSpPr>
          <p:cNvPr id="15" name="Group 4"/>
          <p:cNvGrpSpPr>
            <a:grpSpLocks noChangeAspect="1"/>
          </p:cNvGrpSpPr>
          <p:nvPr/>
        </p:nvGrpSpPr>
        <p:grpSpPr bwMode="auto">
          <a:xfrm>
            <a:off x="4762595" y="2952323"/>
            <a:ext cx="504983" cy="809338"/>
            <a:chOff x="4638" y="-33"/>
            <a:chExt cx="667" cy="1069"/>
          </a:xfrm>
          <a:solidFill>
            <a:schemeClr val="bg1">
              <a:lumMod val="95000"/>
            </a:schemeClr>
          </a:solidFill>
        </p:grpSpPr>
        <p:sp>
          <p:nvSpPr>
            <p:cNvPr id="16" name="Freeform 5"/>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350">
                <a:solidFill>
                  <a:prstClr val="black"/>
                </a:solidFill>
              </a:endParaRPr>
            </a:p>
          </p:txBody>
        </p:sp>
        <p:sp>
          <p:nvSpPr>
            <p:cNvPr id="27"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350">
                <a:solidFill>
                  <a:prstClr val="black"/>
                </a:solidFill>
              </a:endParaRPr>
            </a:p>
          </p:txBody>
        </p:sp>
      </p:grpSp>
      <p:sp>
        <p:nvSpPr>
          <p:cNvPr id="5" name="椭圆 4"/>
          <p:cNvSpPr/>
          <p:nvPr/>
        </p:nvSpPr>
        <p:spPr>
          <a:xfrm>
            <a:off x="4367014" y="2708920"/>
            <a:ext cx="1296144" cy="1296144"/>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5591150" y="2924944"/>
            <a:ext cx="2520280" cy="584775"/>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sz="3200" b="0" dirty="0" smtClean="0">
                <a:solidFill>
                  <a:schemeClr val="bg1">
                    <a:lumMod val="95000"/>
                  </a:schemeClr>
                </a:solidFill>
                <a:latin typeface="造字工房情书（非商用）常规体" pitchFamily="50" charset="-122"/>
                <a:ea typeface="造字工房情书（非商用）常规体" pitchFamily="50" charset="-122"/>
              </a:rPr>
              <a:t>分析自身因素</a:t>
            </a:r>
            <a:endParaRPr lang="zh-CN" altLang="en-US" sz="3200" b="0" dirty="0">
              <a:solidFill>
                <a:schemeClr val="bg1">
                  <a:lumMod val="95000"/>
                </a:schemeClr>
              </a:solidFill>
              <a:latin typeface="造字工房情书（非商用）常规体" pitchFamily="50" charset="-122"/>
              <a:ea typeface="造字工房情书（非商用）常规体" pitchFamily="50" charset="-122"/>
            </a:endParaRPr>
          </a:p>
        </p:txBody>
      </p:sp>
      <p:sp>
        <p:nvSpPr>
          <p:cNvPr id="29" name="TextBox 28"/>
          <p:cNvSpPr txBox="1"/>
          <p:nvPr/>
        </p:nvSpPr>
        <p:spPr>
          <a:xfrm>
            <a:off x="5807174" y="3420289"/>
            <a:ext cx="2412268" cy="307777"/>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en-US" altLang="zh-CN" sz="1400" b="0" dirty="0">
                <a:solidFill>
                  <a:schemeClr val="bg1">
                    <a:lumMod val="95000"/>
                  </a:schemeClr>
                </a:solidFill>
                <a:latin typeface="造字工房情书（非商用）常规体" pitchFamily="50" charset="-122"/>
                <a:ea typeface="造字工房情书（非商用）常规体" pitchFamily="50" charset="-122"/>
              </a:rPr>
              <a:t>Analysis of the Internal Factors</a:t>
            </a:r>
            <a:endParaRPr lang="zh-CN" altLang="en-US" sz="1400" b="0" dirty="0">
              <a:solidFill>
                <a:schemeClr val="bg1">
                  <a:lumMod val="95000"/>
                </a:schemeClr>
              </a:solidFill>
              <a:latin typeface="造字工房情书（非商用）常规体" pitchFamily="50" charset="-122"/>
              <a:ea typeface="造字工房情书（非商用）常规体" pitchFamily="50"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ppt_x"/>
                                          </p:val>
                                        </p:tav>
                                        <p:tav tm="100000">
                                          <p:val>
                                            <p:strVal val="#ppt_x"/>
                                          </p:val>
                                        </p:tav>
                                      </p:tavLst>
                                    </p:anim>
                                    <p:anim calcmode="lin" valueType="num">
                                      <p:cBhvr additive="base">
                                        <p:cTn id="13" dur="1000" fill="hold"/>
                                        <p:tgtEl>
                                          <p:spTgt spid="4"/>
                                        </p:tgtEl>
                                        <p:attrNameLst>
                                          <p:attrName>ppt_y</p:attrName>
                                        </p:attrNameLst>
                                      </p:cBhvr>
                                      <p:tavLst>
                                        <p:tav tm="0">
                                          <p:val>
                                            <p:strVal val="0-#ppt_h/2"/>
                                          </p:val>
                                        </p:tav>
                                        <p:tav tm="100000">
                                          <p:val>
                                            <p:strVal val="#ppt_y"/>
                                          </p:val>
                                        </p:tav>
                                      </p:tavLst>
                                    </p:anim>
                                  </p:childTnLst>
                                </p:cTn>
                              </p:par>
                              <p:par>
                                <p:cTn id="14" presetID="53" presetClass="entr" presetSubtype="16" fill="hold" nodeType="withEffect">
                                  <p:stCondLst>
                                    <p:cond delay="50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2000"/>
                            </p:stCondLst>
                            <p:childTnLst>
                              <p:par>
                                <p:cTn id="20" presetID="22" presetClass="entr" presetSubtype="4"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par>
                          <p:cTn id="23" fill="hold">
                            <p:stCondLst>
                              <p:cond delay="25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28"/>
                                        </p:tgtEl>
                                        <p:attrNameLst>
                                          <p:attrName>style.visibility</p:attrName>
                                        </p:attrNameLst>
                                      </p:cBhvr>
                                      <p:to>
                                        <p:strVal val="visible"/>
                                      </p:to>
                                    </p:set>
                                    <p:anim by="(-#ppt_w*2)" calcmode="lin" valueType="num">
                                      <p:cBhvr rctx="PPT">
                                        <p:cTn id="26" dur="250" autoRev="1" fill="hold">
                                          <p:stCondLst>
                                            <p:cond delay="0"/>
                                          </p:stCondLst>
                                        </p:cTn>
                                        <p:tgtEl>
                                          <p:spTgt spid="28"/>
                                        </p:tgtEl>
                                        <p:attrNameLst>
                                          <p:attrName>ppt_w</p:attrName>
                                        </p:attrNameLst>
                                      </p:cBhvr>
                                    </p:anim>
                                    <p:anim by="(#ppt_w*0.50)" calcmode="lin" valueType="num">
                                      <p:cBhvr>
                                        <p:cTn id="27" dur="250" decel="50000" autoRev="1" fill="hold">
                                          <p:stCondLst>
                                            <p:cond delay="0"/>
                                          </p:stCondLst>
                                        </p:cTn>
                                        <p:tgtEl>
                                          <p:spTgt spid="28"/>
                                        </p:tgtEl>
                                        <p:attrNameLst>
                                          <p:attrName>ppt_x</p:attrName>
                                        </p:attrNameLst>
                                      </p:cBhvr>
                                    </p:anim>
                                    <p:anim from="(-#ppt_h/2)" to="(#ppt_y)" calcmode="lin" valueType="num">
                                      <p:cBhvr>
                                        <p:cTn id="28" dur="500" fill="hold">
                                          <p:stCondLst>
                                            <p:cond delay="0"/>
                                          </p:stCondLst>
                                        </p:cTn>
                                        <p:tgtEl>
                                          <p:spTgt spid="28"/>
                                        </p:tgtEl>
                                        <p:attrNameLst>
                                          <p:attrName>ppt_y</p:attrName>
                                        </p:attrNameLst>
                                      </p:cBhvr>
                                    </p:anim>
                                    <p:animRot by="21600000">
                                      <p:cBhvr>
                                        <p:cTn id="29" dur="500" fill="hold">
                                          <p:stCondLst>
                                            <p:cond delay="0"/>
                                          </p:stCondLst>
                                        </p:cTn>
                                        <p:tgtEl>
                                          <p:spTgt spid="28"/>
                                        </p:tgtEl>
                                        <p:attrNameLst>
                                          <p:attrName>r</p:attrName>
                                        </p:attrNameLst>
                                      </p:cBhvr>
                                    </p:animRot>
                                  </p:childTnLst>
                                </p:cTn>
                              </p:par>
                            </p:childTnLst>
                          </p:cTn>
                        </p:par>
                        <p:par>
                          <p:cTn id="30" fill="hold">
                            <p:stCondLst>
                              <p:cond delay="225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29"/>
                                        </p:tgtEl>
                                        <p:attrNameLst>
                                          <p:attrName>style.visibility</p:attrName>
                                        </p:attrNameLst>
                                      </p:cBhvr>
                                      <p:to>
                                        <p:strVal val="visible"/>
                                      </p:to>
                                    </p:set>
                                    <p:anim by="(-#ppt_w*2)" calcmode="lin" valueType="num">
                                      <p:cBhvr rctx="PPT">
                                        <p:cTn id="33" dur="250" autoRev="1" fill="hold">
                                          <p:stCondLst>
                                            <p:cond delay="0"/>
                                          </p:stCondLst>
                                        </p:cTn>
                                        <p:tgtEl>
                                          <p:spTgt spid="29"/>
                                        </p:tgtEl>
                                        <p:attrNameLst>
                                          <p:attrName>ppt_w</p:attrName>
                                        </p:attrNameLst>
                                      </p:cBhvr>
                                    </p:anim>
                                    <p:anim by="(#ppt_w*0.50)" calcmode="lin" valueType="num">
                                      <p:cBhvr>
                                        <p:cTn id="34" dur="250" decel="50000" autoRev="1" fill="hold">
                                          <p:stCondLst>
                                            <p:cond delay="0"/>
                                          </p:stCondLst>
                                        </p:cTn>
                                        <p:tgtEl>
                                          <p:spTgt spid="29"/>
                                        </p:tgtEl>
                                        <p:attrNameLst>
                                          <p:attrName>ppt_x</p:attrName>
                                        </p:attrNameLst>
                                      </p:cBhvr>
                                    </p:anim>
                                    <p:anim from="(-#ppt_h/2)" to="(#ppt_y)" calcmode="lin" valueType="num">
                                      <p:cBhvr>
                                        <p:cTn id="35" dur="500" fill="hold">
                                          <p:stCondLst>
                                            <p:cond delay="0"/>
                                          </p:stCondLst>
                                        </p:cTn>
                                        <p:tgtEl>
                                          <p:spTgt spid="29"/>
                                        </p:tgtEl>
                                        <p:attrNameLst>
                                          <p:attrName>ppt_y</p:attrName>
                                        </p:attrNameLst>
                                      </p:cBhvr>
                                    </p:anim>
                                    <p:animRot by="21600000">
                                      <p:cBhvr>
                                        <p:cTn id="36" dur="500" fill="hold">
                                          <p:stCondLst>
                                            <p:cond delay="0"/>
                                          </p:stCondLst>
                                        </p:cTn>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个人信息</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51" name="矩形 50"/>
          <p:cNvSpPr/>
          <p:nvPr/>
        </p:nvSpPr>
        <p:spPr>
          <a:xfrm>
            <a:off x="2406794" y="2313838"/>
            <a:ext cx="1440160" cy="1440160"/>
          </a:xfrm>
          <a:prstGeom prst="rect">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Group 4"/>
          <p:cNvGrpSpPr>
            <a:grpSpLocks noChangeAspect="1"/>
          </p:cNvGrpSpPr>
          <p:nvPr/>
        </p:nvGrpSpPr>
        <p:grpSpPr bwMode="auto">
          <a:xfrm>
            <a:off x="2696283" y="2313838"/>
            <a:ext cx="861182" cy="1380220"/>
            <a:chOff x="4638" y="-33"/>
            <a:chExt cx="667" cy="1069"/>
          </a:xfrm>
          <a:solidFill>
            <a:schemeClr val="bg1">
              <a:lumMod val="95000"/>
            </a:schemeClr>
          </a:solidFill>
        </p:grpSpPr>
        <p:sp>
          <p:nvSpPr>
            <p:cNvPr id="53" name="Freeform 5"/>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350">
                <a:solidFill>
                  <a:prstClr val="black"/>
                </a:solidFill>
              </a:endParaRPr>
            </a:p>
          </p:txBody>
        </p:sp>
        <p:sp>
          <p:nvSpPr>
            <p:cNvPr id="54"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350">
                <a:solidFill>
                  <a:prstClr val="black"/>
                </a:solidFill>
              </a:endParaRPr>
            </a:p>
          </p:txBody>
        </p:sp>
      </p:grpSp>
      <p:sp>
        <p:nvSpPr>
          <p:cNvPr id="55" name="文本框 13"/>
          <p:cNvSpPr txBox="1"/>
          <p:nvPr/>
        </p:nvSpPr>
        <p:spPr>
          <a:xfrm>
            <a:off x="2453126" y="4221088"/>
            <a:ext cx="1337824" cy="369332"/>
          </a:xfrm>
          <a:prstGeom prst="rect">
            <a:avLst/>
          </a:prstGeom>
          <a:noFill/>
        </p:spPr>
        <p:txBody>
          <a:bodyPr wrap="square" rtlCol="0">
            <a:spAutoFit/>
          </a:bodyPr>
          <a:lstStyle/>
          <a:p>
            <a:pPr algn="ctr"/>
            <a:r>
              <a:rPr lang="zh-CN" altLang="en-US" dirty="0" smtClean="0">
                <a:solidFill>
                  <a:schemeClr val="bg1">
                    <a:lumMod val="95000"/>
                  </a:schemeClr>
                </a:solidFill>
                <a:latin typeface="造字工房情书（非商用）常规体" pitchFamily="50" charset="-122"/>
                <a:ea typeface="造字工房情书（非商用）常规体" pitchFamily="50" charset="-122"/>
              </a:rPr>
              <a:t>代用名</a:t>
            </a:r>
            <a:r>
              <a:rPr lang="en-US" altLang="zh-CN" dirty="0" smtClean="0">
                <a:solidFill>
                  <a:schemeClr val="bg1">
                    <a:lumMod val="95000"/>
                  </a:schemeClr>
                </a:solidFill>
                <a:latin typeface="造字工房情书（非商用）常规体" pitchFamily="50" charset="-122"/>
                <a:ea typeface="造字工房情书（非商用）常规体" pitchFamily="50" charset="-122"/>
              </a:rPr>
              <a:t>XXX</a:t>
            </a:r>
          </a:p>
        </p:txBody>
      </p:sp>
      <p:sp>
        <p:nvSpPr>
          <p:cNvPr id="56" name="文本框 7"/>
          <p:cNvSpPr txBox="1">
            <a:spLocks noChangeArrowheads="1"/>
          </p:cNvSpPr>
          <p:nvPr/>
        </p:nvSpPr>
        <p:spPr bwMode="auto">
          <a:xfrm>
            <a:off x="4344769" y="2000453"/>
            <a:ext cx="2736303" cy="1312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2000" dirty="0">
                <a:solidFill>
                  <a:schemeClr val="bg1">
                    <a:lumMod val="95000"/>
                  </a:schemeClr>
                </a:solidFill>
                <a:latin typeface="造字工房情书（非商用）常规体" pitchFamily="50" charset="-122"/>
                <a:ea typeface="造字工房情书（非商用）常规体" pitchFamily="50" charset="-122"/>
              </a:rPr>
              <a:t>个人</a:t>
            </a: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简介</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endParaRPr>
          </a:p>
          <a:p>
            <a:pPr>
              <a:lnSpc>
                <a:spcPct val="150000"/>
              </a:lnSpc>
              <a:spcBef>
                <a:spcPts val="300"/>
              </a:spcBef>
            </a:pPr>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单击</a:t>
            </a:r>
            <a:r>
              <a:rPr lang="zh-CN" altLang="en-US" sz="1200" dirty="0">
                <a:solidFill>
                  <a:schemeClr val="bg1">
                    <a:lumMod val="95000"/>
                  </a:schemeClr>
                </a:solidFill>
                <a:latin typeface="造字工房情书（非商用）常规体" pitchFamily="50" charset="-122"/>
                <a:ea typeface="造字工房情书（非商用）常规体" pitchFamily="50" charset="-122"/>
              </a:rPr>
              <a:t>此处添加对图片的说明文字单击此处添加对图片的</a:t>
            </a:r>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说明文字单击此处添加对图片的</a:t>
            </a:r>
            <a:r>
              <a:rPr lang="zh-CN" altLang="en-US" sz="1200" dirty="0">
                <a:solidFill>
                  <a:schemeClr val="bg1">
                    <a:lumMod val="95000"/>
                  </a:schemeClr>
                </a:solidFill>
                <a:latin typeface="造字工房情书（非商用）常规体" pitchFamily="50" charset="-122"/>
                <a:ea typeface="造字工房情书（非商用）常规体" pitchFamily="50" charset="-122"/>
              </a:rPr>
              <a:t>说明文字单击此处添加对图片的说明文字</a:t>
            </a:r>
          </a:p>
          <a:p>
            <a:pPr>
              <a:lnSpc>
                <a:spcPct val="150000"/>
              </a:lnSpc>
              <a:spcBef>
                <a:spcPts val="300"/>
              </a:spcBef>
            </a:pPr>
            <a:endParaRPr lang="zh-CN" altLang="en-US" sz="1200" dirty="0">
              <a:solidFill>
                <a:schemeClr val="bg1">
                  <a:lumMod val="95000"/>
                </a:schemeClr>
              </a:solidFill>
              <a:latin typeface="造字工房情书（非商用）常规体" pitchFamily="50" charset="-122"/>
              <a:ea typeface="造字工房情书（非商用）常规体" pitchFamily="50" charset="-122"/>
            </a:endParaRPr>
          </a:p>
        </p:txBody>
      </p:sp>
      <p:grpSp>
        <p:nvGrpSpPr>
          <p:cNvPr id="57" name="组合 56"/>
          <p:cNvGrpSpPr/>
          <p:nvPr/>
        </p:nvGrpSpPr>
        <p:grpSpPr>
          <a:xfrm>
            <a:off x="4488782" y="3531711"/>
            <a:ext cx="2304259" cy="1449549"/>
            <a:chOff x="2702415" y="2850393"/>
            <a:chExt cx="2304259" cy="1449549"/>
          </a:xfrm>
        </p:grpSpPr>
        <p:grpSp>
          <p:nvGrpSpPr>
            <p:cNvPr id="58" name="组合 57"/>
            <p:cNvGrpSpPr>
              <a:grpSpLocks noChangeAspect="1"/>
            </p:cNvGrpSpPr>
            <p:nvPr/>
          </p:nvGrpSpPr>
          <p:grpSpPr>
            <a:xfrm>
              <a:off x="2702415" y="3666497"/>
              <a:ext cx="223475" cy="180000"/>
              <a:chOff x="3304457" y="-231998"/>
              <a:chExt cx="576064" cy="463996"/>
            </a:xfrm>
          </p:grpSpPr>
          <p:sp>
            <p:nvSpPr>
              <p:cNvPr id="72" name="圆角矩形 71"/>
              <p:cNvSpPr/>
              <p:nvPr/>
            </p:nvSpPr>
            <p:spPr>
              <a:xfrm>
                <a:off x="3304457" y="-231998"/>
                <a:ext cx="576064" cy="463996"/>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3" name="KSO_Shape"/>
              <p:cNvSpPr>
                <a:spLocks noChangeAspect="1"/>
              </p:cNvSpPr>
              <p:nvPr/>
            </p:nvSpPr>
            <p:spPr>
              <a:xfrm>
                <a:off x="3430489" y="-121500"/>
                <a:ext cx="324000" cy="24300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59" name="组合 58"/>
            <p:cNvGrpSpPr>
              <a:grpSpLocks noChangeAspect="1"/>
            </p:cNvGrpSpPr>
            <p:nvPr/>
          </p:nvGrpSpPr>
          <p:grpSpPr>
            <a:xfrm>
              <a:off x="2702415" y="3294449"/>
              <a:ext cx="223475" cy="180000"/>
              <a:chOff x="2350396" y="383407"/>
              <a:chExt cx="576064" cy="463996"/>
            </a:xfrm>
          </p:grpSpPr>
          <p:sp>
            <p:nvSpPr>
              <p:cNvPr id="70" name="圆角矩形 69"/>
              <p:cNvSpPr/>
              <p:nvPr/>
            </p:nvSpPr>
            <p:spPr>
              <a:xfrm>
                <a:off x="2350396" y="383407"/>
                <a:ext cx="576064" cy="463996"/>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1" name="KSO_Shape"/>
              <p:cNvSpPr>
                <a:spLocks noChangeAspect="1"/>
              </p:cNvSpPr>
              <p:nvPr/>
            </p:nvSpPr>
            <p:spPr>
              <a:xfrm>
                <a:off x="2476428" y="507135"/>
                <a:ext cx="324000" cy="21654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60" name="组合 59"/>
            <p:cNvGrpSpPr>
              <a:grpSpLocks noChangeAspect="1"/>
            </p:cNvGrpSpPr>
            <p:nvPr/>
          </p:nvGrpSpPr>
          <p:grpSpPr>
            <a:xfrm>
              <a:off x="2702415" y="2922401"/>
              <a:ext cx="223475" cy="180000"/>
              <a:chOff x="971600" y="107504"/>
              <a:chExt cx="576064" cy="463996"/>
            </a:xfrm>
          </p:grpSpPr>
          <p:sp>
            <p:nvSpPr>
              <p:cNvPr id="68" name="圆角矩形 67"/>
              <p:cNvSpPr/>
              <p:nvPr/>
            </p:nvSpPr>
            <p:spPr>
              <a:xfrm>
                <a:off x="971600" y="107504"/>
                <a:ext cx="576064" cy="463996"/>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69" name="KSO_Shape"/>
              <p:cNvSpPr>
                <a:spLocks noChangeAspect="1"/>
              </p:cNvSpPr>
              <p:nvPr/>
            </p:nvSpPr>
            <p:spPr>
              <a:xfrm>
                <a:off x="1122742" y="177502"/>
                <a:ext cx="273780" cy="324000"/>
              </a:xfrm>
              <a:custGeom>
                <a:avLst/>
                <a:gdLst/>
                <a:ahLst/>
                <a:cxnLst/>
                <a:rect l="l" t="t" r="r" b="b"/>
                <a:pathLst>
                  <a:path w="396520" h="469210">
                    <a:moveTo>
                      <a:pt x="327445" y="314600"/>
                    </a:moveTo>
                    <a:cubicBezTo>
                      <a:pt x="356349" y="319254"/>
                      <a:pt x="385797" y="360745"/>
                      <a:pt x="394054" y="381803"/>
                    </a:cubicBezTo>
                    <a:cubicBezTo>
                      <a:pt x="402312" y="402860"/>
                      <a:pt x="388098" y="427511"/>
                      <a:pt x="376990" y="440944"/>
                    </a:cubicBezTo>
                    <a:cubicBezTo>
                      <a:pt x="373700" y="421882"/>
                      <a:pt x="364955" y="401443"/>
                      <a:pt x="352485" y="383463"/>
                    </a:cubicBezTo>
                    <a:cubicBezTo>
                      <a:pt x="332676" y="354903"/>
                      <a:pt x="307287" y="337803"/>
                      <a:pt x="287162" y="338581"/>
                    </a:cubicBezTo>
                    <a:cubicBezTo>
                      <a:pt x="300917" y="326499"/>
                      <a:pt x="298542" y="309947"/>
                      <a:pt x="327445" y="314600"/>
                    </a:cubicBezTo>
                    <a:close/>
                    <a:moveTo>
                      <a:pt x="44367" y="9445"/>
                    </a:moveTo>
                    <a:cubicBezTo>
                      <a:pt x="65307" y="7976"/>
                      <a:pt x="88582" y="48300"/>
                      <a:pt x="98716" y="103893"/>
                    </a:cubicBezTo>
                    <a:cubicBezTo>
                      <a:pt x="103023" y="127522"/>
                      <a:pt x="104507" y="151694"/>
                      <a:pt x="102812" y="172874"/>
                    </a:cubicBezTo>
                    <a:cubicBezTo>
                      <a:pt x="96419" y="177933"/>
                      <a:pt x="92462" y="183883"/>
                      <a:pt x="93679" y="191748"/>
                    </a:cubicBezTo>
                    <a:cubicBezTo>
                      <a:pt x="97962" y="219449"/>
                      <a:pt x="202914" y="329063"/>
                      <a:pt x="240363" y="349244"/>
                    </a:cubicBezTo>
                    <a:cubicBezTo>
                      <a:pt x="253454" y="356299"/>
                      <a:pt x="265280" y="353652"/>
                      <a:pt x="275564" y="347108"/>
                    </a:cubicBezTo>
                    <a:lnTo>
                      <a:pt x="275884" y="347663"/>
                    </a:lnTo>
                    <a:cubicBezTo>
                      <a:pt x="293996" y="337193"/>
                      <a:pt x="324545" y="354625"/>
                      <a:pt x="347507" y="388530"/>
                    </a:cubicBezTo>
                    <a:cubicBezTo>
                      <a:pt x="360303" y="407426"/>
                      <a:pt x="369015" y="429003"/>
                      <a:pt x="371399" y="448117"/>
                    </a:cubicBezTo>
                    <a:cubicBezTo>
                      <a:pt x="347296" y="472826"/>
                      <a:pt x="310581" y="469765"/>
                      <a:pt x="288158" y="468159"/>
                    </a:cubicBezTo>
                    <a:cubicBezTo>
                      <a:pt x="253182" y="465654"/>
                      <a:pt x="-15065" y="364036"/>
                      <a:pt x="664" y="89829"/>
                    </a:cubicBezTo>
                    <a:cubicBezTo>
                      <a:pt x="3125" y="70964"/>
                      <a:pt x="7079" y="53749"/>
                      <a:pt x="14299" y="39550"/>
                    </a:cubicBezTo>
                    <a:cubicBezTo>
                      <a:pt x="20978" y="26415"/>
                      <a:pt x="30453" y="15861"/>
                      <a:pt x="44367" y="9445"/>
                    </a:cubicBezTo>
                    <a:close/>
                    <a:moveTo>
                      <a:pt x="85842" y="6"/>
                    </a:moveTo>
                    <a:cubicBezTo>
                      <a:pt x="147282" y="-938"/>
                      <a:pt x="156451" y="106342"/>
                      <a:pt x="147962" y="128156"/>
                    </a:cubicBezTo>
                    <a:cubicBezTo>
                      <a:pt x="140696" y="146825"/>
                      <a:pt x="125598" y="157194"/>
                      <a:pt x="109217" y="167957"/>
                    </a:cubicBezTo>
                    <a:cubicBezTo>
                      <a:pt x="111214" y="147002"/>
                      <a:pt x="109601" y="123749"/>
                      <a:pt x="105273" y="101024"/>
                    </a:cubicBezTo>
                    <a:cubicBezTo>
                      <a:pt x="95931" y="51971"/>
                      <a:pt x="75887" y="14560"/>
                      <a:pt x="55177" y="5105"/>
                    </a:cubicBezTo>
                    <a:cubicBezTo>
                      <a:pt x="63799" y="1769"/>
                      <a:pt x="73998" y="188"/>
                      <a:pt x="85842" y="6"/>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61" name="组合 60"/>
            <p:cNvGrpSpPr>
              <a:grpSpLocks noChangeAspect="1"/>
            </p:cNvGrpSpPr>
            <p:nvPr/>
          </p:nvGrpSpPr>
          <p:grpSpPr>
            <a:xfrm>
              <a:off x="2702415" y="4038545"/>
              <a:ext cx="223475" cy="180000"/>
              <a:chOff x="5180856" y="-282649"/>
              <a:chExt cx="576064" cy="463996"/>
            </a:xfrm>
          </p:grpSpPr>
          <p:sp>
            <p:nvSpPr>
              <p:cNvPr id="66" name="圆角矩形 65"/>
              <p:cNvSpPr/>
              <p:nvPr/>
            </p:nvSpPr>
            <p:spPr>
              <a:xfrm>
                <a:off x="5180856" y="-282649"/>
                <a:ext cx="576064" cy="463996"/>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67" name="KSO_Shape"/>
              <p:cNvSpPr>
                <a:spLocks noChangeAspect="1"/>
              </p:cNvSpPr>
              <p:nvPr/>
            </p:nvSpPr>
            <p:spPr>
              <a:xfrm>
                <a:off x="5306888" y="-182411"/>
                <a:ext cx="324000" cy="26352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sp>
          <p:nvSpPr>
            <p:cNvPr id="62" name="TextBox 61"/>
            <p:cNvSpPr txBox="1"/>
            <p:nvPr/>
          </p:nvSpPr>
          <p:spPr>
            <a:xfrm>
              <a:off x="2990450" y="2850393"/>
              <a:ext cx="1728192" cy="307777"/>
            </a:xfrm>
            <a:prstGeom prst="rect">
              <a:avLst/>
            </a:prstGeom>
            <a:noFill/>
          </p:spPr>
          <p:txBody>
            <a:bodyPr wrap="square" rtlCol="0">
              <a:spAutoFit/>
            </a:bodyPr>
            <a:lstStyle/>
            <a:p>
              <a:r>
                <a:rPr lang="en-US" altLang="zh-CN" sz="1400" dirty="0" smtClean="0">
                  <a:solidFill>
                    <a:schemeClr val="bg1">
                      <a:lumMod val="95000"/>
                    </a:schemeClr>
                  </a:solidFill>
                  <a:latin typeface="造字工房情书（非商用）常规体" pitchFamily="50" charset="-122"/>
                  <a:ea typeface="造字工房情书（非商用）常规体" pitchFamily="50" charset="-122"/>
                </a:rPr>
                <a:t>18212345678</a:t>
              </a:r>
              <a:endParaRPr lang="zh-CN" altLang="en-US"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63" name="TextBox 62"/>
            <p:cNvSpPr txBox="1"/>
            <p:nvPr/>
          </p:nvSpPr>
          <p:spPr>
            <a:xfrm>
              <a:off x="2990450" y="3243709"/>
              <a:ext cx="2016224" cy="307777"/>
            </a:xfrm>
            <a:prstGeom prst="rect">
              <a:avLst/>
            </a:prstGeom>
            <a:noFill/>
          </p:spPr>
          <p:txBody>
            <a:bodyPr wrap="square" rtlCol="0">
              <a:spAutoFit/>
            </a:bodyPr>
            <a:lstStyle/>
            <a:p>
              <a:r>
                <a:rPr lang="en-US" altLang="zh-CN" sz="1400" dirty="0" smtClean="0">
                  <a:solidFill>
                    <a:schemeClr val="bg1">
                      <a:lumMod val="95000"/>
                    </a:schemeClr>
                  </a:solidFill>
                  <a:latin typeface="造字工房情书（非商用）常规体" pitchFamily="50" charset="-122"/>
                  <a:ea typeface="造字工房情书（非商用）常规体" pitchFamily="50" charset="-122"/>
                </a:rPr>
                <a:t>wms123@163.com</a:t>
              </a:r>
              <a:endParaRPr lang="zh-CN" altLang="en-US"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64" name="TextBox 63"/>
            <p:cNvSpPr txBox="1"/>
            <p:nvPr/>
          </p:nvSpPr>
          <p:spPr>
            <a:xfrm>
              <a:off x="2990450" y="3602608"/>
              <a:ext cx="2016224" cy="307777"/>
            </a:xfrm>
            <a:prstGeom prst="rect">
              <a:avLst/>
            </a:prstGeom>
            <a:noFill/>
          </p:spPr>
          <p:txBody>
            <a:bodyPr wrap="square" rtlCol="0">
              <a:spAutoFit/>
            </a:bodyPr>
            <a:lstStyle/>
            <a:p>
              <a:r>
                <a:rPr lang="en-US" altLang="zh-CN" sz="1400" dirty="0">
                  <a:solidFill>
                    <a:schemeClr val="bg1">
                      <a:lumMod val="95000"/>
                    </a:schemeClr>
                  </a:solidFill>
                  <a:latin typeface="造字工房情书（非商用）常规体" pitchFamily="50" charset="-122"/>
                  <a:ea typeface="造字工房情书（非商用）常规体" pitchFamily="50" charset="-122"/>
                </a:rPr>
                <a:t>wumingshi</a:t>
              </a:r>
              <a:endParaRPr lang="zh-CN" altLang="en-US"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65" name="TextBox 64"/>
            <p:cNvSpPr txBox="1"/>
            <p:nvPr/>
          </p:nvSpPr>
          <p:spPr>
            <a:xfrm>
              <a:off x="2990202" y="3992165"/>
              <a:ext cx="2016224" cy="307777"/>
            </a:xfrm>
            <a:prstGeom prst="rect">
              <a:avLst/>
            </a:prstGeom>
            <a:noFill/>
          </p:spPr>
          <p:txBody>
            <a:bodyPr wrap="square" rtlCol="0">
              <a:spAutoFit/>
            </a:bodyPr>
            <a:lstStyle/>
            <a:p>
              <a:r>
                <a:rPr lang="en-US" altLang="zh-CN" sz="1400" dirty="0" smtClean="0">
                  <a:solidFill>
                    <a:schemeClr val="bg1">
                      <a:lumMod val="95000"/>
                    </a:schemeClr>
                  </a:solidFill>
                  <a:latin typeface="造字工房情书（非商用）常规体" pitchFamily="50" charset="-122"/>
                  <a:ea typeface="造字工房情书（非商用）常规体" pitchFamily="50" charset="-122"/>
                </a:rPr>
                <a:t>wms123</a:t>
              </a:r>
              <a:endParaRPr lang="zh-CN" altLang="en-US" sz="14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74" name="圆角矩形 73"/>
          <p:cNvSpPr/>
          <p:nvPr/>
        </p:nvSpPr>
        <p:spPr>
          <a:xfrm>
            <a:off x="7499430" y="2655485"/>
            <a:ext cx="2340000" cy="180000"/>
          </a:xfrm>
          <a:prstGeom prst="roundRect">
            <a:avLst>
              <a:gd name="adj" fmla="val 50000"/>
            </a:avLst>
          </a:prstGeom>
          <a:no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5" name="圆角矩形 74"/>
          <p:cNvSpPr/>
          <p:nvPr/>
        </p:nvSpPr>
        <p:spPr>
          <a:xfrm>
            <a:off x="7499430" y="3963943"/>
            <a:ext cx="2340000" cy="180000"/>
          </a:xfrm>
          <a:prstGeom prst="roundRect">
            <a:avLst>
              <a:gd name="adj" fmla="val 50000"/>
            </a:avLst>
          </a:prstGeom>
          <a:no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6" name="圆角矩形 75"/>
          <p:cNvSpPr/>
          <p:nvPr/>
        </p:nvSpPr>
        <p:spPr>
          <a:xfrm>
            <a:off x="7499430" y="4606009"/>
            <a:ext cx="2340000" cy="180000"/>
          </a:xfrm>
          <a:prstGeom prst="roundRect">
            <a:avLst>
              <a:gd name="adj" fmla="val 50000"/>
            </a:avLst>
          </a:prstGeom>
          <a:no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7" name="圆角矩形 76"/>
          <p:cNvSpPr/>
          <p:nvPr/>
        </p:nvSpPr>
        <p:spPr>
          <a:xfrm>
            <a:off x="7499430" y="3321876"/>
            <a:ext cx="2340000" cy="180000"/>
          </a:xfrm>
          <a:prstGeom prst="roundRect">
            <a:avLst>
              <a:gd name="adj" fmla="val 50000"/>
            </a:avLst>
          </a:prstGeom>
          <a:no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8" name="圆角矩形 77"/>
          <p:cNvSpPr/>
          <p:nvPr/>
        </p:nvSpPr>
        <p:spPr>
          <a:xfrm>
            <a:off x="7499430" y="2655485"/>
            <a:ext cx="2052000" cy="180000"/>
          </a:xfrm>
          <a:prstGeom prst="roundRect">
            <a:avLst>
              <a:gd name="adj" fmla="val 5000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9" name="圆角矩形 78"/>
          <p:cNvSpPr/>
          <p:nvPr/>
        </p:nvSpPr>
        <p:spPr>
          <a:xfrm>
            <a:off x="7499430" y="3321876"/>
            <a:ext cx="1836000" cy="180000"/>
          </a:xfrm>
          <a:prstGeom prst="roundRect">
            <a:avLst>
              <a:gd name="adj" fmla="val 5000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80" name="圆角矩形 79"/>
          <p:cNvSpPr/>
          <p:nvPr/>
        </p:nvSpPr>
        <p:spPr>
          <a:xfrm>
            <a:off x="7499430" y="3963943"/>
            <a:ext cx="1188000" cy="180000"/>
          </a:xfrm>
          <a:prstGeom prst="roundRect">
            <a:avLst>
              <a:gd name="adj" fmla="val 5000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81" name="圆角矩形 80"/>
          <p:cNvSpPr/>
          <p:nvPr/>
        </p:nvSpPr>
        <p:spPr>
          <a:xfrm>
            <a:off x="7499430" y="4606009"/>
            <a:ext cx="1908000" cy="180000"/>
          </a:xfrm>
          <a:prstGeom prst="roundRect">
            <a:avLst>
              <a:gd name="adj" fmla="val 5000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82" name="TextBox 81"/>
          <p:cNvSpPr txBox="1"/>
          <p:nvPr/>
        </p:nvSpPr>
        <p:spPr>
          <a:xfrm>
            <a:off x="9947702" y="2560819"/>
            <a:ext cx="612000" cy="338554"/>
          </a:xfrm>
          <a:prstGeom prst="rect">
            <a:avLst/>
          </a:prstGeom>
          <a:noFill/>
        </p:spPr>
        <p:txBody>
          <a:bodyPr wrap="square" rtlCol="0">
            <a:spAutoFit/>
          </a:bodyPr>
          <a:lstStyle/>
          <a:p>
            <a:r>
              <a:rPr lang="en-US" altLang="zh-CN" sz="1600" dirty="0" smtClean="0">
                <a:solidFill>
                  <a:schemeClr val="bg1">
                    <a:lumMod val="95000"/>
                  </a:schemeClr>
                </a:solidFill>
                <a:latin typeface="造字工房情书（非商用）常规体" pitchFamily="50" charset="-122"/>
                <a:ea typeface="造字工房情书（非商用）常规体" pitchFamily="50" charset="-122"/>
                <a:cs typeface="Arial Unicode MS" panose="020B0604020202020204" pitchFamily="34" charset="-122"/>
              </a:rPr>
              <a:t>95%</a:t>
            </a:r>
            <a:endParaRPr lang="zh-CN" altLang="en-US" sz="1600" dirty="0">
              <a:solidFill>
                <a:schemeClr val="bg1">
                  <a:lumMod val="95000"/>
                </a:schemeClr>
              </a:solidFill>
              <a:latin typeface="造字工房情书（非商用）常规体" pitchFamily="50" charset="-122"/>
              <a:ea typeface="造字工房情书（非商用）常规体" pitchFamily="50" charset="-122"/>
              <a:cs typeface="Arial Unicode MS" panose="020B0604020202020204" pitchFamily="34" charset="-122"/>
            </a:endParaRPr>
          </a:p>
        </p:txBody>
      </p:sp>
      <p:sp>
        <p:nvSpPr>
          <p:cNvPr id="83" name="TextBox 82"/>
          <p:cNvSpPr txBox="1"/>
          <p:nvPr/>
        </p:nvSpPr>
        <p:spPr>
          <a:xfrm>
            <a:off x="9947702" y="3227210"/>
            <a:ext cx="612000" cy="338554"/>
          </a:xfrm>
          <a:prstGeom prst="rect">
            <a:avLst/>
          </a:prstGeom>
          <a:noFill/>
        </p:spPr>
        <p:txBody>
          <a:bodyPr wrap="square" rtlCol="0">
            <a:spAutoFit/>
          </a:bodyPr>
          <a:lstStyle/>
          <a:p>
            <a:r>
              <a:rPr lang="en-US" altLang="zh-CN" sz="1600" dirty="0" smtClean="0">
                <a:solidFill>
                  <a:schemeClr val="bg1">
                    <a:lumMod val="95000"/>
                  </a:schemeClr>
                </a:solidFill>
                <a:latin typeface="造字工房情书（非商用）常规体" pitchFamily="50" charset="-122"/>
                <a:ea typeface="造字工房情书（非商用）常规体" pitchFamily="50" charset="-122"/>
                <a:cs typeface="Arial Unicode MS" panose="020B0604020202020204" pitchFamily="34" charset="-122"/>
              </a:rPr>
              <a:t>90%</a:t>
            </a:r>
            <a:endParaRPr lang="zh-CN" altLang="en-US" sz="1600" dirty="0">
              <a:solidFill>
                <a:schemeClr val="bg1">
                  <a:lumMod val="95000"/>
                </a:schemeClr>
              </a:solidFill>
              <a:latin typeface="造字工房情书（非商用）常规体" pitchFamily="50" charset="-122"/>
              <a:ea typeface="造字工房情书（非商用）常规体" pitchFamily="50" charset="-122"/>
              <a:cs typeface="Arial Unicode MS" panose="020B0604020202020204" pitchFamily="34" charset="-122"/>
            </a:endParaRPr>
          </a:p>
        </p:txBody>
      </p:sp>
      <p:sp>
        <p:nvSpPr>
          <p:cNvPr id="84" name="TextBox 83"/>
          <p:cNvSpPr txBox="1"/>
          <p:nvPr/>
        </p:nvSpPr>
        <p:spPr>
          <a:xfrm>
            <a:off x="9947702" y="3869277"/>
            <a:ext cx="612000" cy="338554"/>
          </a:xfrm>
          <a:prstGeom prst="rect">
            <a:avLst/>
          </a:prstGeom>
          <a:noFill/>
        </p:spPr>
        <p:txBody>
          <a:bodyPr wrap="square" rtlCol="0">
            <a:spAutoFit/>
          </a:bodyPr>
          <a:lstStyle/>
          <a:p>
            <a:r>
              <a:rPr lang="en-US" altLang="zh-CN" sz="1600" dirty="0" smtClean="0">
                <a:solidFill>
                  <a:schemeClr val="bg1">
                    <a:lumMod val="95000"/>
                  </a:schemeClr>
                </a:solidFill>
                <a:latin typeface="造字工房情书（非商用）常规体" pitchFamily="50" charset="-122"/>
                <a:ea typeface="造字工房情书（非商用）常规体" pitchFamily="50" charset="-122"/>
                <a:cs typeface="Arial Unicode MS" panose="020B0604020202020204" pitchFamily="34" charset="-122"/>
              </a:rPr>
              <a:t>55%</a:t>
            </a:r>
            <a:endParaRPr lang="zh-CN" altLang="en-US" sz="1600" dirty="0">
              <a:solidFill>
                <a:schemeClr val="bg1">
                  <a:lumMod val="95000"/>
                </a:schemeClr>
              </a:solidFill>
              <a:latin typeface="造字工房情书（非商用）常规体" pitchFamily="50" charset="-122"/>
              <a:ea typeface="造字工房情书（非商用）常规体" pitchFamily="50" charset="-122"/>
              <a:cs typeface="Arial Unicode MS" panose="020B0604020202020204" pitchFamily="34" charset="-122"/>
            </a:endParaRPr>
          </a:p>
        </p:txBody>
      </p:sp>
      <p:sp>
        <p:nvSpPr>
          <p:cNvPr id="85" name="TextBox 84"/>
          <p:cNvSpPr txBox="1"/>
          <p:nvPr/>
        </p:nvSpPr>
        <p:spPr>
          <a:xfrm>
            <a:off x="9947702" y="4511343"/>
            <a:ext cx="612000" cy="338554"/>
          </a:xfrm>
          <a:prstGeom prst="rect">
            <a:avLst/>
          </a:prstGeom>
          <a:noFill/>
        </p:spPr>
        <p:txBody>
          <a:bodyPr wrap="square" rtlCol="0">
            <a:spAutoFit/>
          </a:bodyPr>
          <a:lstStyle/>
          <a:p>
            <a:r>
              <a:rPr lang="en-US" altLang="zh-CN" sz="1600" dirty="0" smtClean="0">
                <a:solidFill>
                  <a:schemeClr val="bg1">
                    <a:lumMod val="95000"/>
                  </a:schemeClr>
                </a:solidFill>
                <a:latin typeface="造字工房情书（非商用）常规体" pitchFamily="50" charset="-122"/>
                <a:ea typeface="造字工房情书（非商用）常规体" pitchFamily="50" charset="-122"/>
                <a:cs typeface="Arial Unicode MS" panose="020B0604020202020204" pitchFamily="34" charset="-122"/>
              </a:rPr>
              <a:t>90%</a:t>
            </a:r>
            <a:endParaRPr lang="zh-CN" altLang="en-US" sz="1600" dirty="0">
              <a:solidFill>
                <a:schemeClr val="bg1">
                  <a:lumMod val="95000"/>
                </a:schemeClr>
              </a:solidFill>
              <a:latin typeface="造字工房情书（非商用）常规体" pitchFamily="50" charset="-122"/>
              <a:ea typeface="造字工房情书（非商用）常规体" pitchFamily="50" charset="-122"/>
              <a:cs typeface="Arial Unicode MS" panose="020B0604020202020204" pitchFamily="34" charset="-122"/>
            </a:endParaRPr>
          </a:p>
        </p:txBody>
      </p:sp>
      <p:sp>
        <p:nvSpPr>
          <p:cNvPr id="86" name="TextBox 85"/>
          <p:cNvSpPr txBox="1"/>
          <p:nvPr/>
        </p:nvSpPr>
        <p:spPr>
          <a:xfrm>
            <a:off x="7499430" y="2377301"/>
            <a:ext cx="936104" cy="307777"/>
          </a:xfrm>
          <a:prstGeom prst="rect">
            <a:avLst/>
          </a:prstGeom>
          <a:noFill/>
        </p:spPr>
        <p:txBody>
          <a:bodyPr wrap="square" rtlCol="0">
            <a:spAutoFit/>
          </a:bodyPr>
          <a:lstStyle/>
          <a:p>
            <a:r>
              <a:rPr lang="zh-CN" altLang="en-US" sz="1400" dirty="0">
                <a:solidFill>
                  <a:schemeClr val="bg1">
                    <a:lumMod val="95000"/>
                  </a:schemeClr>
                </a:solidFill>
                <a:latin typeface="造字工房情书（非商用）常规体" pitchFamily="50" charset="-122"/>
                <a:ea typeface="造字工房情书（非商用）常规体" pitchFamily="50" charset="-122"/>
              </a:rPr>
              <a:t>学习</a:t>
            </a:r>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能力</a:t>
            </a:r>
            <a:endParaRPr lang="zh-CN" altLang="en-US"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87" name="TextBox 86"/>
          <p:cNvSpPr txBox="1"/>
          <p:nvPr/>
        </p:nvSpPr>
        <p:spPr>
          <a:xfrm>
            <a:off x="7499430" y="3027655"/>
            <a:ext cx="1224136" cy="307777"/>
          </a:xfrm>
          <a:prstGeom prst="rect">
            <a:avLst/>
          </a:prstGeom>
          <a:noFill/>
        </p:spPr>
        <p:txBody>
          <a:bodyPr wrap="square" rtlCol="0">
            <a:spAutoFit/>
          </a:bodyPr>
          <a:lstStyle/>
          <a:p>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团队协作</a:t>
            </a:r>
            <a:endParaRPr lang="zh-CN" altLang="en-US"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88" name="TextBox 87"/>
          <p:cNvSpPr txBox="1"/>
          <p:nvPr/>
        </p:nvSpPr>
        <p:spPr>
          <a:xfrm>
            <a:off x="7499430" y="3676283"/>
            <a:ext cx="1368152" cy="307777"/>
          </a:xfrm>
          <a:prstGeom prst="rect">
            <a:avLst/>
          </a:prstGeom>
          <a:noFill/>
        </p:spPr>
        <p:txBody>
          <a:bodyPr wrap="square" rtlCol="0">
            <a:spAutoFit/>
          </a:bodyPr>
          <a:lstStyle/>
          <a:p>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软件操作</a:t>
            </a:r>
            <a:endParaRPr lang="zh-CN" altLang="en-US"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89" name="TextBox 88"/>
          <p:cNvSpPr txBox="1"/>
          <p:nvPr/>
        </p:nvSpPr>
        <p:spPr>
          <a:xfrm>
            <a:off x="7499430" y="4324355"/>
            <a:ext cx="1224136" cy="307777"/>
          </a:xfrm>
          <a:prstGeom prst="rect">
            <a:avLst/>
          </a:prstGeom>
          <a:noFill/>
        </p:spPr>
        <p:txBody>
          <a:bodyPr wrap="square" rtlCol="0">
            <a:spAutoFit/>
          </a:bodyPr>
          <a:lstStyle/>
          <a:p>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运营实践</a:t>
            </a:r>
            <a:endParaRPr lang="zh-CN" altLang="en-US"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90" name="文本框 7"/>
          <p:cNvSpPr txBox="1">
            <a:spLocks noChangeArrowheads="1"/>
          </p:cNvSpPr>
          <p:nvPr/>
        </p:nvSpPr>
        <p:spPr bwMode="auto">
          <a:xfrm>
            <a:off x="7438487" y="2000453"/>
            <a:ext cx="1896943" cy="385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个人</a:t>
            </a:r>
            <a:r>
              <a:rPr lang="zh-CN" altLang="en-US" sz="2000" dirty="0">
                <a:solidFill>
                  <a:schemeClr val="bg1">
                    <a:lumMod val="95000"/>
                  </a:schemeClr>
                </a:solidFill>
                <a:latin typeface="造字工房情书（非商用）常规体" pitchFamily="50" charset="-122"/>
                <a:ea typeface="造字工房情书（非商用）常规体" pitchFamily="50" charset="-122"/>
              </a:rPr>
              <a:t>能力</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42" presetClass="entr" presetSubtype="0" fill="hold" grpId="0"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000"/>
                                        <p:tgtEl>
                                          <p:spTgt spid="51"/>
                                        </p:tgtEl>
                                      </p:cBhvr>
                                    </p:animEffect>
                                    <p:anim calcmode="lin" valueType="num">
                                      <p:cBhvr>
                                        <p:cTn id="18" dur="1000" fill="hold"/>
                                        <p:tgtEl>
                                          <p:spTgt spid="51"/>
                                        </p:tgtEl>
                                        <p:attrNameLst>
                                          <p:attrName>ppt_x</p:attrName>
                                        </p:attrNameLst>
                                      </p:cBhvr>
                                      <p:tavLst>
                                        <p:tav tm="0">
                                          <p:val>
                                            <p:strVal val="#ppt_x"/>
                                          </p:val>
                                        </p:tav>
                                        <p:tav tm="100000">
                                          <p:val>
                                            <p:strVal val="#ppt_x"/>
                                          </p:val>
                                        </p:tav>
                                      </p:tavLst>
                                    </p:anim>
                                    <p:anim calcmode="lin" valueType="num">
                                      <p:cBhvr>
                                        <p:cTn id="19" dur="1000" fill="hold"/>
                                        <p:tgtEl>
                                          <p:spTgt spid="51"/>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fade">
                                      <p:cBhvr>
                                        <p:cTn id="23" dur="500"/>
                                        <p:tgtEl>
                                          <p:spTgt spid="52"/>
                                        </p:tgtEl>
                                      </p:cBhvr>
                                    </p:animEffect>
                                  </p:childTnLst>
                                </p:cTn>
                              </p:par>
                              <p:par>
                                <p:cTn id="24" presetID="53" presetClass="entr" presetSubtype="16" fill="hold" grpId="0" nodeType="withEffect">
                                  <p:stCondLst>
                                    <p:cond delay="1250"/>
                                  </p:stCondLst>
                                  <p:childTnLst>
                                    <p:set>
                                      <p:cBhvr>
                                        <p:cTn id="25" dur="1" fill="hold">
                                          <p:stCondLst>
                                            <p:cond delay="0"/>
                                          </p:stCondLst>
                                        </p:cTn>
                                        <p:tgtEl>
                                          <p:spTgt spid="55"/>
                                        </p:tgtEl>
                                        <p:attrNameLst>
                                          <p:attrName>style.visibility</p:attrName>
                                        </p:attrNameLst>
                                      </p:cBhvr>
                                      <p:to>
                                        <p:strVal val="visible"/>
                                      </p:to>
                                    </p:set>
                                    <p:anim calcmode="lin" valueType="num">
                                      <p:cBhvr>
                                        <p:cTn id="26" dur="500" fill="hold"/>
                                        <p:tgtEl>
                                          <p:spTgt spid="55"/>
                                        </p:tgtEl>
                                        <p:attrNameLst>
                                          <p:attrName>ppt_w</p:attrName>
                                        </p:attrNameLst>
                                      </p:cBhvr>
                                      <p:tavLst>
                                        <p:tav tm="0">
                                          <p:val>
                                            <p:fltVal val="0"/>
                                          </p:val>
                                        </p:tav>
                                        <p:tav tm="100000">
                                          <p:val>
                                            <p:strVal val="#ppt_w"/>
                                          </p:val>
                                        </p:tav>
                                      </p:tavLst>
                                    </p:anim>
                                    <p:anim calcmode="lin" valueType="num">
                                      <p:cBhvr>
                                        <p:cTn id="27" dur="500" fill="hold"/>
                                        <p:tgtEl>
                                          <p:spTgt spid="55"/>
                                        </p:tgtEl>
                                        <p:attrNameLst>
                                          <p:attrName>ppt_h</p:attrName>
                                        </p:attrNameLst>
                                      </p:cBhvr>
                                      <p:tavLst>
                                        <p:tav tm="0">
                                          <p:val>
                                            <p:fltVal val="0"/>
                                          </p:val>
                                        </p:tav>
                                        <p:tav tm="100000">
                                          <p:val>
                                            <p:strVal val="#ppt_h"/>
                                          </p:val>
                                        </p:tav>
                                      </p:tavLst>
                                    </p:anim>
                                    <p:animEffect transition="in" filter="fade">
                                      <p:cBhvr>
                                        <p:cTn id="28" dur="500"/>
                                        <p:tgtEl>
                                          <p:spTgt spid="55"/>
                                        </p:tgtEl>
                                      </p:cBhvr>
                                    </p:animEffect>
                                  </p:childTnLst>
                                </p:cTn>
                              </p:par>
                            </p:childTnLst>
                          </p:cTn>
                        </p:par>
                        <p:par>
                          <p:cTn id="29" fill="hold">
                            <p:stCondLst>
                              <p:cond delay="3500"/>
                            </p:stCondLst>
                            <p:childTnLst>
                              <p:par>
                                <p:cTn id="30" presetID="22" presetClass="entr" presetSubtype="8"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wipe(left)">
                                      <p:cBhvr>
                                        <p:cTn id="32" dur="500"/>
                                        <p:tgtEl>
                                          <p:spTgt spid="56"/>
                                        </p:tgtEl>
                                      </p:cBhvr>
                                    </p:animEffect>
                                  </p:childTnLst>
                                </p:cTn>
                              </p:par>
                            </p:childTnLst>
                          </p:cTn>
                        </p:par>
                        <p:par>
                          <p:cTn id="33" fill="hold">
                            <p:stCondLst>
                              <p:cond delay="4000"/>
                            </p:stCondLst>
                            <p:childTnLst>
                              <p:par>
                                <p:cTn id="34" presetID="22" presetClass="entr" presetSubtype="1"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wipe(up)">
                                      <p:cBhvr>
                                        <p:cTn id="36" dur="500"/>
                                        <p:tgtEl>
                                          <p:spTgt spid="57"/>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wipe(left)">
                                      <p:cBhvr>
                                        <p:cTn id="40" dur="500"/>
                                        <p:tgtEl>
                                          <p:spTgt spid="90"/>
                                        </p:tgtEl>
                                      </p:cBhvr>
                                    </p:animEffect>
                                  </p:childTnLst>
                                </p:cTn>
                              </p:par>
                            </p:childTnLst>
                          </p:cTn>
                        </p:par>
                        <p:par>
                          <p:cTn id="41" fill="hold">
                            <p:stCondLst>
                              <p:cond delay="5000"/>
                            </p:stCondLst>
                            <p:childTnLst>
                              <p:par>
                                <p:cTn id="42" presetID="22" presetClass="entr" presetSubtype="8"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wipe(left)">
                                      <p:cBhvr>
                                        <p:cTn id="44" dur="500"/>
                                        <p:tgtEl>
                                          <p:spTgt spid="74"/>
                                        </p:tgtEl>
                                      </p:cBhvr>
                                    </p:animEffect>
                                  </p:childTnLst>
                                </p:cTn>
                              </p:par>
                              <p:par>
                                <p:cTn id="45" presetID="22" presetClass="entr" presetSubtype="8" fill="hold" grpId="0" nodeType="withEffect">
                                  <p:stCondLst>
                                    <p:cond delay="250"/>
                                  </p:stCondLst>
                                  <p:childTnLst>
                                    <p:set>
                                      <p:cBhvr>
                                        <p:cTn id="46" dur="1" fill="hold">
                                          <p:stCondLst>
                                            <p:cond delay="0"/>
                                          </p:stCondLst>
                                        </p:cTn>
                                        <p:tgtEl>
                                          <p:spTgt spid="78"/>
                                        </p:tgtEl>
                                        <p:attrNameLst>
                                          <p:attrName>style.visibility</p:attrName>
                                        </p:attrNameLst>
                                      </p:cBhvr>
                                      <p:to>
                                        <p:strVal val="visible"/>
                                      </p:to>
                                    </p:set>
                                    <p:animEffect transition="in" filter="wipe(left)">
                                      <p:cBhvr>
                                        <p:cTn id="47" dur="500"/>
                                        <p:tgtEl>
                                          <p:spTgt spid="78"/>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86"/>
                                        </p:tgtEl>
                                        <p:attrNameLst>
                                          <p:attrName>style.visibility</p:attrName>
                                        </p:attrNameLst>
                                      </p:cBhvr>
                                      <p:to>
                                        <p:strVal val="visible"/>
                                      </p:to>
                                    </p:set>
                                    <p:animEffect transition="in" filter="wipe(down)">
                                      <p:cBhvr>
                                        <p:cTn id="51" dur="500"/>
                                        <p:tgtEl>
                                          <p:spTgt spid="8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wipe(left)">
                                      <p:cBhvr>
                                        <p:cTn id="54" dur="500"/>
                                        <p:tgtEl>
                                          <p:spTgt spid="82"/>
                                        </p:tgtEl>
                                      </p:cBhvr>
                                    </p:animEffect>
                                  </p:childTnLst>
                                </p:cTn>
                              </p:par>
                            </p:childTnLst>
                          </p:cTn>
                        </p:par>
                        <p:par>
                          <p:cTn id="55" fill="hold">
                            <p:stCondLst>
                              <p:cond delay="6000"/>
                            </p:stCondLst>
                            <p:childTnLst>
                              <p:par>
                                <p:cTn id="56" presetID="22" presetClass="entr" presetSubtype="8"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wipe(left)">
                                      <p:cBhvr>
                                        <p:cTn id="58" dur="500"/>
                                        <p:tgtEl>
                                          <p:spTgt spid="77"/>
                                        </p:tgtEl>
                                      </p:cBhvr>
                                    </p:animEffect>
                                  </p:childTnLst>
                                </p:cTn>
                              </p:par>
                              <p:par>
                                <p:cTn id="59" presetID="22" presetClass="entr" presetSubtype="8" fill="hold" grpId="0" nodeType="withEffect">
                                  <p:stCondLst>
                                    <p:cond delay="250"/>
                                  </p:stCondLst>
                                  <p:childTnLst>
                                    <p:set>
                                      <p:cBhvr>
                                        <p:cTn id="60" dur="1" fill="hold">
                                          <p:stCondLst>
                                            <p:cond delay="0"/>
                                          </p:stCondLst>
                                        </p:cTn>
                                        <p:tgtEl>
                                          <p:spTgt spid="79"/>
                                        </p:tgtEl>
                                        <p:attrNameLst>
                                          <p:attrName>style.visibility</p:attrName>
                                        </p:attrNameLst>
                                      </p:cBhvr>
                                      <p:to>
                                        <p:strVal val="visible"/>
                                      </p:to>
                                    </p:set>
                                    <p:animEffect transition="in" filter="wipe(left)">
                                      <p:cBhvr>
                                        <p:cTn id="61" dur="500"/>
                                        <p:tgtEl>
                                          <p:spTgt spid="79"/>
                                        </p:tgtEl>
                                      </p:cBhvr>
                                    </p:animEffect>
                                  </p:childTnLst>
                                </p:cTn>
                              </p:par>
                            </p:childTnLst>
                          </p:cTn>
                        </p:par>
                        <p:par>
                          <p:cTn id="62" fill="hold">
                            <p:stCondLst>
                              <p:cond delay="6500"/>
                            </p:stCondLst>
                            <p:childTnLst>
                              <p:par>
                                <p:cTn id="63" presetID="22" presetClass="entr" presetSubtype="4" fill="hold" grpId="0" nodeType="afterEffect">
                                  <p:stCondLst>
                                    <p:cond delay="0"/>
                                  </p:stCondLst>
                                  <p:childTnLst>
                                    <p:set>
                                      <p:cBhvr>
                                        <p:cTn id="64" dur="1" fill="hold">
                                          <p:stCondLst>
                                            <p:cond delay="0"/>
                                          </p:stCondLst>
                                        </p:cTn>
                                        <p:tgtEl>
                                          <p:spTgt spid="87"/>
                                        </p:tgtEl>
                                        <p:attrNameLst>
                                          <p:attrName>style.visibility</p:attrName>
                                        </p:attrNameLst>
                                      </p:cBhvr>
                                      <p:to>
                                        <p:strVal val="visible"/>
                                      </p:to>
                                    </p:set>
                                    <p:animEffect transition="in" filter="wipe(down)">
                                      <p:cBhvr>
                                        <p:cTn id="65" dur="500"/>
                                        <p:tgtEl>
                                          <p:spTgt spid="87"/>
                                        </p:tgtEl>
                                      </p:cBhvr>
                                    </p:animEffect>
                                  </p:childTnLst>
                                </p:cTn>
                              </p:par>
                              <p:par>
                                <p:cTn id="66" presetID="22" presetClass="entr" presetSubtype="8" fill="hold" grpId="0" nodeType="withEffect">
                                  <p:stCondLst>
                                    <p:cond delay="250"/>
                                  </p:stCondLst>
                                  <p:childTnLst>
                                    <p:set>
                                      <p:cBhvr>
                                        <p:cTn id="67" dur="1" fill="hold">
                                          <p:stCondLst>
                                            <p:cond delay="0"/>
                                          </p:stCondLst>
                                        </p:cTn>
                                        <p:tgtEl>
                                          <p:spTgt spid="83"/>
                                        </p:tgtEl>
                                        <p:attrNameLst>
                                          <p:attrName>style.visibility</p:attrName>
                                        </p:attrNameLst>
                                      </p:cBhvr>
                                      <p:to>
                                        <p:strVal val="visible"/>
                                      </p:to>
                                    </p:set>
                                    <p:animEffect transition="in" filter="wipe(left)">
                                      <p:cBhvr>
                                        <p:cTn id="68" dur="500"/>
                                        <p:tgtEl>
                                          <p:spTgt spid="83"/>
                                        </p:tgtEl>
                                      </p:cBhvr>
                                    </p:animEffect>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par>
                                <p:cTn id="73" presetID="22" presetClass="entr" presetSubtype="8" fill="hold" grpId="0" nodeType="withEffect">
                                  <p:stCondLst>
                                    <p:cond delay="250"/>
                                  </p:stCondLst>
                                  <p:childTnLst>
                                    <p:set>
                                      <p:cBhvr>
                                        <p:cTn id="74" dur="1" fill="hold">
                                          <p:stCondLst>
                                            <p:cond delay="0"/>
                                          </p:stCondLst>
                                        </p:cTn>
                                        <p:tgtEl>
                                          <p:spTgt spid="80"/>
                                        </p:tgtEl>
                                        <p:attrNameLst>
                                          <p:attrName>style.visibility</p:attrName>
                                        </p:attrNameLst>
                                      </p:cBhvr>
                                      <p:to>
                                        <p:strVal val="visible"/>
                                      </p:to>
                                    </p:set>
                                    <p:animEffect transition="in" filter="wipe(left)">
                                      <p:cBhvr>
                                        <p:cTn id="75" dur="500"/>
                                        <p:tgtEl>
                                          <p:spTgt spid="80"/>
                                        </p:tgtEl>
                                      </p:cBhvr>
                                    </p:animEffect>
                                  </p:childTnLst>
                                </p:cTn>
                              </p:par>
                            </p:childTnLst>
                          </p:cTn>
                        </p:par>
                        <p:par>
                          <p:cTn id="76" fill="hold">
                            <p:stCondLst>
                              <p:cond delay="7500"/>
                            </p:stCondLst>
                            <p:childTnLst>
                              <p:par>
                                <p:cTn id="77" presetID="22" presetClass="entr" presetSubtype="4" fill="hold" grpId="0" nodeType="after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wipe(down)">
                                      <p:cBhvr>
                                        <p:cTn id="79" dur="500"/>
                                        <p:tgtEl>
                                          <p:spTgt spid="88"/>
                                        </p:tgtEl>
                                      </p:cBhvr>
                                    </p:animEffect>
                                  </p:childTnLst>
                                </p:cTn>
                              </p:par>
                              <p:par>
                                <p:cTn id="80" presetID="22" presetClass="entr" presetSubtype="8" fill="hold" grpId="0" nodeType="withEffect">
                                  <p:stCondLst>
                                    <p:cond delay="250"/>
                                  </p:stCondLst>
                                  <p:childTnLst>
                                    <p:set>
                                      <p:cBhvr>
                                        <p:cTn id="81" dur="1" fill="hold">
                                          <p:stCondLst>
                                            <p:cond delay="0"/>
                                          </p:stCondLst>
                                        </p:cTn>
                                        <p:tgtEl>
                                          <p:spTgt spid="84"/>
                                        </p:tgtEl>
                                        <p:attrNameLst>
                                          <p:attrName>style.visibility</p:attrName>
                                        </p:attrNameLst>
                                      </p:cBhvr>
                                      <p:to>
                                        <p:strVal val="visible"/>
                                      </p:to>
                                    </p:set>
                                    <p:animEffect transition="in" filter="wipe(left)">
                                      <p:cBhvr>
                                        <p:cTn id="82" dur="500"/>
                                        <p:tgtEl>
                                          <p:spTgt spid="84"/>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left)">
                                      <p:cBhvr>
                                        <p:cTn id="86" dur="500"/>
                                        <p:tgtEl>
                                          <p:spTgt spid="76"/>
                                        </p:tgtEl>
                                      </p:cBhvr>
                                    </p:animEffect>
                                  </p:childTnLst>
                                </p:cTn>
                              </p:par>
                              <p:par>
                                <p:cTn id="87" presetID="22" presetClass="entr" presetSubtype="8" fill="hold" grpId="0" nodeType="withEffect">
                                  <p:stCondLst>
                                    <p:cond delay="250"/>
                                  </p:stCondLst>
                                  <p:childTnLst>
                                    <p:set>
                                      <p:cBhvr>
                                        <p:cTn id="88" dur="1" fill="hold">
                                          <p:stCondLst>
                                            <p:cond delay="0"/>
                                          </p:stCondLst>
                                        </p:cTn>
                                        <p:tgtEl>
                                          <p:spTgt spid="81"/>
                                        </p:tgtEl>
                                        <p:attrNameLst>
                                          <p:attrName>style.visibility</p:attrName>
                                        </p:attrNameLst>
                                      </p:cBhvr>
                                      <p:to>
                                        <p:strVal val="visible"/>
                                      </p:to>
                                    </p:set>
                                    <p:animEffect transition="in" filter="wipe(left)">
                                      <p:cBhvr>
                                        <p:cTn id="89" dur="500"/>
                                        <p:tgtEl>
                                          <p:spTgt spid="81"/>
                                        </p:tgtEl>
                                      </p:cBhvr>
                                    </p:animEffect>
                                  </p:childTnLst>
                                </p:cTn>
                              </p:par>
                            </p:childTnLst>
                          </p:cTn>
                        </p:par>
                        <p:par>
                          <p:cTn id="90" fill="hold">
                            <p:stCondLst>
                              <p:cond delay="8500"/>
                            </p:stCondLst>
                            <p:childTnLst>
                              <p:par>
                                <p:cTn id="91" presetID="22" presetClass="entr" presetSubtype="4" fill="hold" grpId="0" nodeType="afterEffect">
                                  <p:stCondLst>
                                    <p:cond delay="0"/>
                                  </p:stCondLst>
                                  <p:childTnLst>
                                    <p:set>
                                      <p:cBhvr>
                                        <p:cTn id="92" dur="1" fill="hold">
                                          <p:stCondLst>
                                            <p:cond delay="0"/>
                                          </p:stCondLst>
                                        </p:cTn>
                                        <p:tgtEl>
                                          <p:spTgt spid="89"/>
                                        </p:tgtEl>
                                        <p:attrNameLst>
                                          <p:attrName>style.visibility</p:attrName>
                                        </p:attrNameLst>
                                      </p:cBhvr>
                                      <p:to>
                                        <p:strVal val="visible"/>
                                      </p:to>
                                    </p:set>
                                    <p:animEffect transition="in" filter="wipe(down)">
                                      <p:cBhvr>
                                        <p:cTn id="93" dur="500"/>
                                        <p:tgtEl>
                                          <p:spTgt spid="89"/>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85"/>
                                        </p:tgtEl>
                                        <p:attrNameLst>
                                          <p:attrName>style.visibility</p:attrName>
                                        </p:attrNameLst>
                                      </p:cBhvr>
                                      <p:to>
                                        <p:strVal val="visible"/>
                                      </p:to>
                                    </p:set>
                                    <p:animEffect transition="in" filter="wipe(left)">
                                      <p:cBhvr>
                                        <p:cTn id="9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51" grpId="0" animBg="1"/>
      <p:bldP spid="55" grpId="0"/>
      <p:bldP spid="56" grpId="0"/>
      <p:bldP spid="74" grpId="0" animBg="1"/>
      <p:bldP spid="75" grpId="0" animBg="1"/>
      <p:bldP spid="76" grpId="0" animBg="1"/>
      <p:bldP spid="77" grpId="0" animBg="1"/>
      <p:bldP spid="78" grpId="0" animBg="1"/>
      <p:bldP spid="79" grpId="0" animBg="1"/>
      <p:bldP spid="80" grpId="0" animBg="1"/>
      <p:bldP spid="81" grpId="0" animBg="1"/>
      <p:bldP spid="82" grpId="0"/>
      <p:bldP spid="83" grpId="0"/>
      <p:bldP spid="84" grpId="0"/>
      <p:bldP spid="85" grpId="0"/>
      <p:bldP spid="86" grpId="0"/>
      <p:bldP spid="87" grpId="0"/>
      <p:bldP spid="88" grpId="0"/>
      <p:bldP spid="89" grpId="0"/>
      <p:bldP spid="9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723549"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个人价值观</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grpSp>
        <p:nvGrpSpPr>
          <p:cNvPr id="61" name="Group 33"/>
          <p:cNvGrpSpPr/>
          <p:nvPr/>
        </p:nvGrpSpPr>
        <p:grpSpPr>
          <a:xfrm>
            <a:off x="7714446" y="1052735"/>
            <a:ext cx="1405096" cy="4824537"/>
            <a:chOff x="4948238" y="2751138"/>
            <a:chExt cx="585788" cy="2011362"/>
          </a:xfrm>
        </p:grpSpPr>
        <p:sp>
          <p:nvSpPr>
            <p:cNvPr id="62" name="Freeform 13"/>
            <p:cNvSpPr/>
            <p:nvPr/>
          </p:nvSpPr>
          <p:spPr bwMode="auto">
            <a:xfrm>
              <a:off x="4948238" y="2751138"/>
              <a:ext cx="585788" cy="2011362"/>
            </a:xfrm>
            <a:custGeom>
              <a:avLst/>
              <a:gdLst/>
              <a:ahLst/>
              <a:cxnLst>
                <a:cxn ang="0">
                  <a:pos x="102" y="0"/>
                </a:cxn>
                <a:cxn ang="0">
                  <a:pos x="144" y="41"/>
                </a:cxn>
                <a:cxn ang="0">
                  <a:pos x="140" y="85"/>
                </a:cxn>
                <a:cxn ang="0">
                  <a:pos x="136" y="92"/>
                </a:cxn>
                <a:cxn ang="0">
                  <a:pos x="131" y="113"/>
                </a:cxn>
                <a:cxn ang="0">
                  <a:pos x="124" y="124"/>
                </a:cxn>
                <a:cxn ang="0">
                  <a:pos x="132" y="139"/>
                </a:cxn>
                <a:cxn ang="0">
                  <a:pos x="168" y="154"/>
                </a:cxn>
                <a:cxn ang="0">
                  <a:pos x="194" y="179"/>
                </a:cxn>
                <a:cxn ang="0">
                  <a:pos x="220" y="221"/>
                </a:cxn>
                <a:cxn ang="0">
                  <a:pos x="242" y="268"/>
                </a:cxn>
                <a:cxn ang="0">
                  <a:pos x="200" y="292"/>
                </a:cxn>
                <a:cxn ang="0">
                  <a:pos x="181" y="284"/>
                </a:cxn>
                <a:cxn ang="0">
                  <a:pos x="194" y="361"/>
                </a:cxn>
                <a:cxn ang="0">
                  <a:pos x="203" y="440"/>
                </a:cxn>
                <a:cxn ang="0">
                  <a:pos x="188" y="448"/>
                </a:cxn>
                <a:cxn ang="0">
                  <a:pos x="176" y="549"/>
                </a:cxn>
                <a:cxn ang="0">
                  <a:pos x="162" y="646"/>
                </a:cxn>
                <a:cxn ang="0">
                  <a:pos x="160" y="707"/>
                </a:cxn>
                <a:cxn ang="0">
                  <a:pos x="188" y="746"/>
                </a:cxn>
                <a:cxn ang="0">
                  <a:pos x="221" y="753"/>
                </a:cxn>
                <a:cxn ang="0">
                  <a:pos x="217" y="768"/>
                </a:cxn>
                <a:cxn ang="0">
                  <a:pos x="165" y="763"/>
                </a:cxn>
                <a:cxn ang="0">
                  <a:pos x="146" y="755"/>
                </a:cxn>
                <a:cxn ang="0">
                  <a:pos x="132" y="765"/>
                </a:cxn>
                <a:cxn ang="0">
                  <a:pos x="112" y="753"/>
                </a:cxn>
                <a:cxn ang="0">
                  <a:pos x="109" y="720"/>
                </a:cxn>
                <a:cxn ang="0">
                  <a:pos x="113" y="683"/>
                </a:cxn>
                <a:cxn ang="0">
                  <a:pos x="106" y="629"/>
                </a:cxn>
                <a:cxn ang="0">
                  <a:pos x="106" y="585"/>
                </a:cxn>
                <a:cxn ang="0">
                  <a:pos x="111" y="544"/>
                </a:cxn>
                <a:cxn ang="0">
                  <a:pos x="110" y="516"/>
                </a:cxn>
                <a:cxn ang="0">
                  <a:pos x="95" y="594"/>
                </a:cxn>
                <a:cxn ang="0">
                  <a:pos x="87" y="685"/>
                </a:cxn>
                <a:cxn ang="0">
                  <a:pos x="73" y="742"/>
                </a:cxn>
                <a:cxn ang="0">
                  <a:pos x="68" y="767"/>
                </a:cxn>
                <a:cxn ang="0">
                  <a:pos x="75" y="798"/>
                </a:cxn>
                <a:cxn ang="0">
                  <a:pos x="69" y="843"/>
                </a:cxn>
                <a:cxn ang="0">
                  <a:pos x="30" y="816"/>
                </a:cxn>
                <a:cxn ang="0">
                  <a:pos x="27" y="772"/>
                </a:cxn>
                <a:cxn ang="0">
                  <a:pos x="22" y="738"/>
                </a:cxn>
                <a:cxn ang="0">
                  <a:pos x="22" y="690"/>
                </a:cxn>
                <a:cxn ang="0">
                  <a:pos x="29" y="607"/>
                </a:cxn>
                <a:cxn ang="0">
                  <a:pos x="38" y="506"/>
                </a:cxn>
                <a:cxn ang="0">
                  <a:pos x="39" y="453"/>
                </a:cxn>
                <a:cxn ang="0">
                  <a:pos x="13" y="442"/>
                </a:cxn>
                <a:cxn ang="0">
                  <a:pos x="23" y="379"/>
                </a:cxn>
                <a:cxn ang="0">
                  <a:pos x="37" y="314"/>
                </a:cxn>
                <a:cxn ang="0">
                  <a:pos x="33" y="270"/>
                </a:cxn>
                <a:cxn ang="0">
                  <a:pos x="10" y="214"/>
                </a:cxn>
                <a:cxn ang="0">
                  <a:pos x="9" y="152"/>
                </a:cxn>
                <a:cxn ang="0">
                  <a:pos x="47" y="139"/>
                </a:cxn>
                <a:cxn ang="0">
                  <a:pos x="67" y="116"/>
                </a:cxn>
                <a:cxn ang="0">
                  <a:pos x="74" y="107"/>
                </a:cxn>
                <a:cxn ang="0">
                  <a:pos x="72" y="93"/>
                </a:cxn>
                <a:cxn ang="0">
                  <a:pos x="61" y="79"/>
                </a:cxn>
                <a:cxn ang="0">
                  <a:pos x="60" y="33"/>
                </a:cxn>
                <a:cxn ang="0">
                  <a:pos x="102" y="0"/>
                </a:cxn>
              </a:cxnLst>
              <a:rect l="0" t="0" r="r" b="b"/>
              <a:pathLst>
                <a:path w="246" h="843">
                  <a:moveTo>
                    <a:pt x="102" y="0"/>
                  </a:moveTo>
                  <a:cubicBezTo>
                    <a:pt x="118" y="0"/>
                    <a:pt x="144" y="16"/>
                    <a:pt x="144" y="41"/>
                  </a:cubicBezTo>
                  <a:cubicBezTo>
                    <a:pt x="144" y="66"/>
                    <a:pt x="142" y="77"/>
                    <a:pt x="140" y="85"/>
                  </a:cubicBezTo>
                  <a:cubicBezTo>
                    <a:pt x="138" y="93"/>
                    <a:pt x="136" y="92"/>
                    <a:pt x="136" y="92"/>
                  </a:cubicBezTo>
                  <a:cubicBezTo>
                    <a:pt x="136" y="92"/>
                    <a:pt x="136" y="109"/>
                    <a:pt x="131" y="113"/>
                  </a:cubicBezTo>
                  <a:cubicBezTo>
                    <a:pt x="125" y="117"/>
                    <a:pt x="124" y="119"/>
                    <a:pt x="124" y="124"/>
                  </a:cubicBezTo>
                  <a:cubicBezTo>
                    <a:pt x="124" y="129"/>
                    <a:pt x="127" y="133"/>
                    <a:pt x="132" y="139"/>
                  </a:cubicBezTo>
                  <a:cubicBezTo>
                    <a:pt x="137" y="144"/>
                    <a:pt x="157" y="150"/>
                    <a:pt x="168" y="154"/>
                  </a:cubicBezTo>
                  <a:cubicBezTo>
                    <a:pt x="179" y="158"/>
                    <a:pt x="188" y="165"/>
                    <a:pt x="194" y="179"/>
                  </a:cubicBezTo>
                  <a:cubicBezTo>
                    <a:pt x="200" y="192"/>
                    <a:pt x="209" y="209"/>
                    <a:pt x="220" y="221"/>
                  </a:cubicBezTo>
                  <a:cubicBezTo>
                    <a:pt x="232" y="232"/>
                    <a:pt x="246" y="251"/>
                    <a:pt x="242" y="268"/>
                  </a:cubicBezTo>
                  <a:cubicBezTo>
                    <a:pt x="238" y="286"/>
                    <a:pt x="213" y="299"/>
                    <a:pt x="200" y="292"/>
                  </a:cubicBezTo>
                  <a:cubicBezTo>
                    <a:pt x="186" y="284"/>
                    <a:pt x="181" y="284"/>
                    <a:pt x="181" y="284"/>
                  </a:cubicBezTo>
                  <a:cubicBezTo>
                    <a:pt x="181" y="284"/>
                    <a:pt x="190" y="322"/>
                    <a:pt x="194" y="361"/>
                  </a:cubicBezTo>
                  <a:cubicBezTo>
                    <a:pt x="198" y="400"/>
                    <a:pt x="209" y="437"/>
                    <a:pt x="203" y="440"/>
                  </a:cubicBezTo>
                  <a:cubicBezTo>
                    <a:pt x="197" y="444"/>
                    <a:pt x="188" y="448"/>
                    <a:pt x="188" y="448"/>
                  </a:cubicBezTo>
                  <a:cubicBezTo>
                    <a:pt x="188" y="448"/>
                    <a:pt x="186" y="502"/>
                    <a:pt x="176" y="549"/>
                  </a:cubicBezTo>
                  <a:cubicBezTo>
                    <a:pt x="167" y="597"/>
                    <a:pt x="163" y="618"/>
                    <a:pt x="162" y="646"/>
                  </a:cubicBezTo>
                  <a:cubicBezTo>
                    <a:pt x="160" y="674"/>
                    <a:pt x="157" y="695"/>
                    <a:pt x="160" y="707"/>
                  </a:cubicBezTo>
                  <a:cubicBezTo>
                    <a:pt x="162" y="718"/>
                    <a:pt x="179" y="742"/>
                    <a:pt x="188" y="746"/>
                  </a:cubicBezTo>
                  <a:cubicBezTo>
                    <a:pt x="197" y="750"/>
                    <a:pt x="214" y="750"/>
                    <a:pt x="221" y="753"/>
                  </a:cubicBezTo>
                  <a:cubicBezTo>
                    <a:pt x="228" y="756"/>
                    <a:pt x="233" y="765"/>
                    <a:pt x="217" y="768"/>
                  </a:cubicBezTo>
                  <a:cubicBezTo>
                    <a:pt x="202" y="770"/>
                    <a:pt x="172" y="766"/>
                    <a:pt x="165" y="763"/>
                  </a:cubicBezTo>
                  <a:cubicBezTo>
                    <a:pt x="157" y="761"/>
                    <a:pt x="146" y="755"/>
                    <a:pt x="146" y="755"/>
                  </a:cubicBezTo>
                  <a:cubicBezTo>
                    <a:pt x="146" y="755"/>
                    <a:pt x="149" y="765"/>
                    <a:pt x="132" y="765"/>
                  </a:cubicBezTo>
                  <a:cubicBezTo>
                    <a:pt x="116" y="765"/>
                    <a:pt x="112" y="763"/>
                    <a:pt x="112" y="753"/>
                  </a:cubicBezTo>
                  <a:cubicBezTo>
                    <a:pt x="111" y="742"/>
                    <a:pt x="112" y="728"/>
                    <a:pt x="109" y="720"/>
                  </a:cubicBezTo>
                  <a:cubicBezTo>
                    <a:pt x="107" y="713"/>
                    <a:pt x="119" y="693"/>
                    <a:pt x="113" y="683"/>
                  </a:cubicBezTo>
                  <a:cubicBezTo>
                    <a:pt x="107" y="672"/>
                    <a:pt x="101" y="645"/>
                    <a:pt x="106" y="629"/>
                  </a:cubicBezTo>
                  <a:cubicBezTo>
                    <a:pt x="112" y="612"/>
                    <a:pt x="104" y="596"/>
                    <a:pt x="106" y="585"/>
                  </a:cubicBezTo>
                  <a:cubicBezTo>
                    <a:pt x="108" y="575"/>
                    <a:pt x="111" y="561"/>
                    <a:pt x="111" y="544"/>
                  </a:cubicBezTo>
                  <a:cubicBezTo>
                    <a:pt x="111" y="528"/>
                    <a:pt x="110" y="516"/>
                    <a:pt x="110" y="516"/>
                  </a:cubicBezTo>
                  <a:cubicBezTo>
                    <a:pt x="110" y="516"/>
                    <a:pt x="98" y="577"/>
                    <a:pt x="95" y="594"/>
                  </a:cubicBezTo>
                  <a:cubicBezTo>
                    <a:pt x="92" y="610"/>
                    <a:pt x="87" y="668"/>
                    <a:pt x="87" y="685"/>
                  </a:cubicBezTo>
                  <a:cubicBezTo>
                    <a:pt x="87" y="703"/>
                    <a:pt x="74" y="727"/>
                    <a:pt x="73" y="742"/>
                  </a:cubicBezTo>
                  <a:cubicBezTo>
                    <a:pt x="73" y="758"/>
                    <a:pt x="72" y="767"/>
                    <a:pt x="68" y="767"/>
                  </a:cubicBezTo>
                  <a:cubicBezTo>
                    <a:pt x="63" y="767"/>
                    <a:pt x="72" y="785"/>
                    <a:pt x="75" y="798"/>
                  </a:cubicBezTo>
                  <a:cubicBezTo>
                    <a:pt x="78" y="812"/>
                    <a:pt x="87" y="843"/>
                    <a:pt x="69" y="843"/>
                  </a:cubicBezTo>
                  <a:cubicBezTo>
                    <a:pt x="51" y="843"/>
                    <a:pt x="31" y="835"/>
                    <a:pt x="30" y="816"/>
                  </a:cubicBezTo>
                  <a:cubicBezTo>
                    <a:pt x="29" y="796"/>
                    <a:pt x="32" y="780"/>
                    <a:pt x="27" y="772"/>
                  </a:cubicBezTo>
                  <a:cubicBezTo>
                    <a:pt x="22" y="765"/>
                    <a:pt x="21" y="748"/>
                    <a:pt x="22" y="738"/>
                  </a:cubicBezTo>
                  <a:cubicBezTo>
                    <a:pt x="23" y="728"/>
                    <a:pt x="19" y="712"/>
                    <a:pt x="22" y="690"/>
                  </a:cubicBezTo>
                  <a:cubicBezTo>
                    <a:pt x="24" y="669"/>
                    <a:pt x="24" y="634"/>
                    <a:pt x="29" y="607"/>
                  </a:cubicBezTo>
                  <a:cubicBezTo>
                    <a:pt x="34" y="580"/>
                    <a:pt x="36" y="539"/>
                    <a:pt x="38" y="506"/>
                  </a:cubicBezTo>
                  <a:cubicBezTo>
                    <a:pt x="41" y="474"/>
                    <a:pt x="43" y="458"/>
                    <a:pt x="39" y="453"/>
                  </a:cubicBezTo>
                  <a:cubicBezTo>
                    <a:pt x="36" y="448"/>
                    <a:pt x="18" y="443"/>
                    <a:pt x="13" y="442"/>
                  </a:cubicBezTo>
                  <a:cubicBezTo>
                    <a:pt x="8" y="441"/>
                    <a:pt x="19" y="407"/>
                    <a:pt x="23" y="379"/>
                  </a:cubicBezTo>
                  <a:cubicBezTo>
                    <a:pt x="26" y="351"/>
                    <a:pt x="33" y="334"/>
                    <a:pt x="37" y="314"/>
                  </a:cubicBezTo>
                  <a:cubicBezTo>
                    <a:pt x="41" y="294"/>
                    <a:pt x="41" y="285"/>
                    <a:pt x="33" y="270"/>
                  </a:cubicBezTo>
                  <a:cubicBezTo>
                    <a:pt x="24" y="256"/>
                    <a:pt x="14" y="247"/>
                    <a:pt x="10" y="214"/>
                  </a:cubicBezTo>
                  <a:cubicBezTo>
                    <a:pt x="6" y="182"/>
                    <a:pt x="0" y="160"/>
                    <a:pt x="9" y="152"/>
                  </a:cubicBezTo>
                  <a:cubicBezTo>
                    <a:pt x="18" y="144"/>
                    <a:pt x="34" y="149"/>
                    <a:pt x="47" y="139"/>
                  </a:cubicBezTo>
                  <a:cubicBezTo>
                    <a:pt x="59" y="129"/>
                    <a:pt x="61" y="117"/>
                    <a:pt x="67" y="116"/>
                  </a:cubicBezTo>
                  <a:cubicBezTo>
                    <a:pt x="73" y="115"/>
                    <a:pt x="74" y="114"/>
                    <a:pt x="74" y="107"/>
                  </a:cubicBezTo>
                  <a:cubicBezTo>
                    <a:pt x="74" y="100"/>
                    <a:pt x="72" y="93"/>
                    <a:pt x="72" y="93"/>
                  </a:cubicBezTo>
                  <a:cubicBezTo>
                    <a:pt x="72" y="93"/>
                    <a:pt x="63" y="87"/>
                    <a:pt x="61" y="79"/>
                  </a:cubicBezTo>
                  <a:cubicBezTo>
                    <a:pt x="59" y="70"/>
                    <a:pt x="58" y="48"/>
                    <a:pt x="60" y="33"/>
                  </a:cubicBezTo>
                  <a:cubicBezTo>
                    <a:pt x="63" y="18"/>
                    <a:pt x="76" y="0"/>
                    <a:pt x="102" y="0"/>
                  </a:cubicBezTo>
                  <a:close/>
                </a:path>
              </a:pathLst>
            </a:custGeom>
            <a:noFill/>
            <a:ln w="9525">
              <a:solidFill>
                <a:schemeClr val="bg1">
                  <a:lumMod val="95000"/>
                </a:schemeClr>
              </a:solidFill>
              <a:round/>
            </a:ln>
          </p:spPr>
          <p:txBody>
            <a:bodyPr vert="horz" wrap="square" lIns="91440" tIns="45720" rIns="91440" bIns="45720" numCol="1" anchor="t" anchorCtr="0" compatLnSpc="1"/>
            <a:lstStyle/>
            <a:p>
              <a:endParaRPr lang="en-US"/>
            </a:p>
          </p:txBody>
        </p:sp>
        <p:sp>
          <p:nvSpPr>
            <p:cNvPr id="63" name="Freeform 14"/>
            <p:cNvSpPr/>
            <p:nvPr/>
          </p:nvSpPr>
          <p:spPr bwMode="auto">
            <a:xfrm>
              <a:off x="5111751" y="3011488"/>
              <a:ext cx="146050" cy="111125"/>
            </a:xfrm>
            <a:custGeom>
              <a:avLst/>
              <a:gdLst/>
              <a:ahLst/>
              <a:cxnLst>
                <a:cxn ang="0">
                  <a:pos x="57" y="21"/>
                </a:cxn>
                <a:cxn ang="0">
                  <a:pos x="61" y="27"/>
                </a:cxn>
                <a:cxn ang="0">
                  <a:pos x="58" y="47"/>
                </a:cxn>
                <a:cxn ang="0">
                  <a:pos x="45" y="27"/>
                </a:cxn>
                <a:cxn ang="0">
                  <a:pos x="35" y="35"/>
                </a:cxn>
                <a:cxn ang="0">
                  <a:pos x="33" y="44"/>
                </a:cxn>
                <a:cxn ang="0">
                  <a:pos x="0" y="7"/>
                </a:cxn>
                <a:cxn ang="0">
                  <a:pos x="5" y="0"/>
                </a:cxn>
                <a:cxn ang="0">
                  <a:pos x="44" y="26"/>
                </a:cxn>
                <a:cxn ang="0">
                  <a:pos x="57" y="21"/>
                </a:cxn>
              </a:cxnLst>
              <a:rect l="0" t="0" r="r" b="b"/>
              <a:pathLst>
                <a:path w="61" h="47">
                  <a:moveTo>
                    <a:pt x="57" y="21"/>
                  </a:moveTo>
                  <a:cubicBezTo>
                    <a:pt x="58" y="23"/>
                    <a:pt x="59" y="25"/>
                    <a:pt x="61" y="27"/>
                  </a:cubicBezTo>
                  <a:cubicBezTo>
                    <a:pt x="59" y="34"/>
                    <a:pt x="58" y="41"/>
                    <a:pt x="58" y="47"/>
                  </a:cubicBezTo>
                  <a:cubicBezTo>
                    <a:pt x="49" y="41"/>
                    <a:pt x="53" y="28"/>
                    <a:pt x="45" y="27"/>
                  </a:cubicBezTo>
                  <a:cubicBezTo>
                    <a:pt x="37" y="26"/>
                    <a:pt x="36" y="30"/>
                    <a:pt x="35" y="35"/>
                  </a:cubicBezTo>
                  <a:cubicBezTo>
                    <a:pt x="34" y="40"/>
                    <a:pt x="33" y="44"/>
                    <a:pt x="33" y="44"/>
                  </a:cubicBezTo>
                  <a:cubicBezTo>
                    <a:pt x="33" y="44"/>
                    <a:pt x="7" y="17"/>
                    <a:pt x="0" y="7"/>
                  </a:cubicBezTo>
                  <a:cubicBezTo>
                    <a:pt x="3" y="6"/>
                    <a:pt x="4" y="4"/>
                    <a:pt x="5" y="0"/>
                  </a:cubicBezTo>
                  <a:cubicBezTo>
                    <a:pt x="13" y="9"/>
                    <a:pt x="34" y="26"/>
                    <a:pt x="44" y="26"/>
                  </a:cubicBezTo>
                  <a:cubicBezTo>
                    <a:pt x="49" y="26"/>
                    <a:pt x="53" y="24"/>
                    <a:pt x="57" y="21"/>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64" name="Freeform 15"/>
            <p:cNvSpPr/>
            <p:nvPr/>
          </p:nvSpPr>
          <p:spPr bwMode="auto">
            <a:xfrm>
              <a:off x="5262563" y="3311525"/>
              <a:ext cx="66675" cy="84137"/>
            </a:xfrm>
            <a:custGeom>
              <a:avLst/>
              <a:gdLst/>
              <a:ahLst/>
              <a:cxnLst>
                <a:cxn ang="0">
                  <a:pos x="15" y="1"/>
                </a:cxn>
                <a:cxn ang="0">
                  <a:pos x="0" y="0"/>
                </a:cxn>
                <a:cxn ang="0">
                  <a:pos x="13" y="19"/>
                </a:cxn>
                <a:cxn ang="0">
                  <a:pos x="13" y="33"/>
                </a:cxn>
                <a:cxn ang="0">
                  <a:pos x="24" y="35"/>
                </a:cxn>
                <a:cxn ang="0">
                  <a:pos x="25" y="16"/>
                </a:cxn>
                <a:cxn ang="0">
                  <a:pos x="15" y="1"/>
                </a:cxn>
              </a:cxnLst>
              <a:rect l="0" t="0" r="r" b="b"/>
              <a:pathLst>
                <a:path w="28" h="35">
                  <a:moveTo>
                    <a:pt x="15" y="1"/>
                  </a:moveTo>
                  <a:cubicBezTo>
                    <a:pt x="0" y="0"/>
                    <a:pt x="0" y="0"/>
                    <a:pt x="0" y="0"/>
                  </a:cubicBezTo>
                  <a:cubicBezTo>
                    <a:pt x="0" y="0"/>
                    <a:pt x="13" y="9"/>
                    <a:pt x="13" y="19"/>
                  </a:cubicBezTo>
                  <a:cubicBezTo>
                    <a:pt x="13" y="28"/>
                    <a:pt x="13" y="33"/>
                    <a:pt x="13" y="33"/>
                  </a:cubicBezTo>
                  <a:cubicBezTo>
                    <a:pt x="24" y="35"/>
                    <a:pt x="24" y="35"/>
                    <a:pt x="24" y="35"/>
                  </a:cubicBezTo>
                  <a:cubicBezTo>
                    <a:pt x="24" y="35"/>
                    <a:pt x="28" y="26"/>
                    <a:pt x="25" y="16"/>
                  </a:cubicBezTo>
                  <a:cubicBezTo>
                    <a:pt x="21" y="7"/>
                    <a:pt x="18" y="4"/>
                    <a:pt x="15" y="1"/>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65" name="Freeform 16"/>
            <p:cNvSpPr/>
            <p:nvPr/>
          </p:nvSpPr>
          <p:spPr bwMode="auto">
            <a:xfrm>
              <a:off x="5300663" y="3514725"/>
              <a:ext cx="25400" cy="73025"/>
            </a:xfrm>
            <a:custGeom>
              <a:avLst/>
              <a:gdLst/>
              <a:ahLst/>
              <a:cxnLst>
                <a:cxn ang="0">
                  <a:pos x="3" y="0"/>
                </a:cxn>
                <a:cxn ang="0">
                  <a:pos x="0" y="23"/>
                </a:cxn>
                <a:cxn ang="0">
                  <a:pos x="0" y="31"/>
                </a:cxn>
                <a:cxn ang="0">
                  <a:pos x="11" y="29"/>
                </a:cxn>
                <a:cxn ang="0">
                  <a:pos x="3" y="0"/>
                </a:cxn>
              </a:cxnLst>
              <a:rect l="0" t="0" r="r" b="b"/>
              <a:pathLst>
                <a:path w="11" h="31">
                  <a:moveTo>
                    <a:pt x="3" y="0"/>
                  </a:moveTo>
                  <a:cubicBezTo>
                    <a:pt x="3" y="0"/>
                    <a:pt x="1" y="18"/>
                    <a:pt x="0" y="23"/>
                  </a:cubicBezTo>
                  <a:cubicBezTo>
                    <a:pt x="0" y="29"/>
                    <a:pt x="0" y="31"/>
                    <a:pt x="0" y="31"/>
                  </a:cubicBezTo>
                  <a:cubicBezTo>
                    <a:pt x="11" y="29"/>
                    <a:pt x="11" y="29"/>
                    <a:pt x="11" y="29"/>
                  </a:cubicBezTo>
                  <a:cubicBezTo>
                    <a:pt x="11" y="29"/>
                    <a:pt x="8" y="15"/>
                    <a:pt x="3" y="0"/>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grpSp>
      <p:sp>
        <p:nvSpPr>
          <p:cNvPr id="66" name="右大括号 65"/>
          <p:cNvSpPr/>
          <p:nvPr/>
        </p:nvSpPr>
        <p:spPr>
          <a:xfrm>
            <a:off x="5925049" y="1440432"/>
            <a:ext cx="342174" cy="4045183"/>
          </a:xfrm>
          <a:prstGeom prst="rightBrace">
            <a:avLst>
              <a:gd name="adj1" fmla="val 57511"/>
              <a:gd name="adj2" fmla="val 50000"/>
            </a:avLst>
          </a:prstGeom>
          <a:ln w="15875">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67" name="椭圆 66"/>
          <p:cNvSpPr/>
          <p:nvPr/>
        </p:nvSpPr>
        <p:spPr>
          <a:xfrm>
            <a:off x="1990750" y="1605740"/>
            <a:ext cx="792407" cy="793567"/>
          </a:xfrm>
          <a:prstGeom prst="ellipse">
            <a:avLst/>
          </a:prstGeom>
          <a:noFill/>
          <a:ln w="1587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68" name="等腰三角形 67"/>
          <p:cNvSpPr/>
          <p:nvPr/>
        </p:nvSpPr>
        <p:spPr>
          <a:xfrm rot="5400000">
            <a:off x="2932461" y="1955292"/>
            <a:ext cx="109577" cy="94463"/>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nvGrpSpPr>
          <p:cNvPr id="69" name="组合 68"/>
          <p:cNvGrpSpPr/>
          <p:nvPr/>
        </p:nvGrpSpPr>
        <p:grpSpPr>
          <a:xfrm>
            <a:off x="3180689" y="1538587"/>
            <a:ext cx="2314343" cy="1008112"/>
            <a:chOff x="8022910" y="1537222"/>
            <a:chExt cx="2314343" cy="1008112"/>
          </a:xfrm>
        </p:grpSpPr>
        <p:sp>
          <p:nvSpPr>
            <p:cNvPr id="70" name="文本框 12"/>
            <p:cNvSpPr txBox="1"/>
            <p:nvPr/>
          </p:nvSpPr>
          <p:spPr bwMode="auto">
            <a:xfrm>
              <a:off x="8022910" y="1899003"/>
              <a:ext cx="2314343" cy="646331"/>
            </a:xfrm>
            <a:prstGeom prst="rect">
              <a:avLst/>
            </a:prstGeom>
            <a:noFill/>
          </p:spPr>
          <p:txBody>
            <a:bodyPr wrap="square">
              <a:spAutoFit/>
            </a:bodyPr>
            <a:lstStyle/>
            <a:p>
              <a:pPr algn="just"/>
              <a:r>
                <a:rPr lang="zh-CN" altLang="en-US" sz="1200" dirty="0">
                  <a:solidFill>
                    <a:schemeClr val="bg1">
                      <a:lumMod val="95000"/>
                    </a:schemeClr>
                  </a:solidFill>
                  <a:latin typeface="造字工房情书（非商用）常规体" pitchFamily="50" charset="-122"/>
                  <a:ea typeface="造字工房情书（非商用）常规体" pitchFamily="50" charset="-122"/>
                </a:rPr>
                <a:t>您的内容打在这里，或者通过复制您的文本后，在此框中粘贴。您的内容打在这里。</a:t>
              </a:r>
            </a:p>
          </p:txBody>
        </p:sp>
        <p:sp>
          <p:nvSpPr>
            <p:cNvPr id="71" name="文本框 13"/>
            <p:cNvSpPr txBox="1"/>
            <p:nvPr/>
          </p:nvSpPr>
          <p:spPr bwMode="auto">
            <a:xfrm>
              <a:off x="8022910" y="153722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pc="100" dirty="0" smtClean="0">
                  <a:solidFill>
                    <a:schemeClr val="bg1">
                      <a:lumMod val="95000"/>
                    </a:schemeClr>
                  </a:solidFill>
                  <a:latin typeface="造字工房情书（非商用）常规体" pitchFamily="50" charset="-122"/>
                  <a:ea typeface="造字工房情书（非商用）常规体" pitchFamily="50" charset="-122"/>
                </a:rPr>
                <a:t>客观务实</a:t>
              </a:r>
              <a:endParaRPr kumimoji="0" lang="zh-CN" altLang="en-US" i="0" u="none" strike="noStrike" kern="1200" cap="none" spc="100" normalizeH="0" baseline="0" noProof="0" dirty="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sp>
        <p:nvSpPr>
          <p:cNvPr id="72" name="椭圆 71"/>
          <p:cNvSpPr/>
          <p:nvPr/>
        </p:nvSpPr>
        <p:spPr>
          <a:xfrm>
            <a:off x="1990750" y="3066240"/>
            <a:ext cx="792407" cy="793567"/>
          </a:xfrm>
          <a:prstGeom prst="ellipse">
            <a:avLst/>
          </a:prstGeom>
          <a:noFill/>
          <a:ln w="1587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73" name="等腰三角形 72"/>
          <p:cNvSpPr/>
          <p:nvPr/>
        </p:nvSpPr>
        <p:spPr>
          <a:xfrm rot="5400000">
            <a:off x="2932461" y="3415792"/>
            <a:ext cx="109577" cy="94463"/>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nvGrpSpPr>
          <p:cNvPr id="74" name="组合 73"/>
          <p:cNvGrpSpPr/>
          <p:nvPr/>
        </p:nvGrpSpPr>
        <p:grpSpPr>
          <a:xfrm>
            <a:off x="3180689" y="2978747"/>
            <a:ext cx="2314343" cy="1008112"/>
            <a:chOff x="8022910" y="1516882"/>
            <a:chExt cx="2314343" cy="1008112"/>
          </a:xfrm>
        </p:grpSpPr>
        <p:sp>
          <p:nvSpPr>
            <p:cNvPr id="75" name="文本框 21"/>
            <p:cNvSpPr txBox="1"/>
            <p:nvPr/>
          </p:nvSpPr>
          <p:spPr bwMode="auto">
            <a:xfrm>
              <a:off x="8022910" y="1878663"/>
              <a:ext cx="2314343" cy="646331"/>
            </a:xfrm>
            <a:prstGeom prst="rect">
              <a:avLst/>
            </a:prstGeom>
            <a:noFill/>
          </p:spPr>
          <p:txBody>
            <a:bodyPr wrap="square">
              <a:spAutoFit/>
            </a:bodyPr>
            <a:lstStyle/>
            <a:p>
              <a:pPr algn="just"/>
              <a:r>
                <a:rPr lang="zh-CN" altLang="en-US" sz="1200" dirty="0">
                  <a:solidFill>
                    <a:schemeClr val="bg1">
                      <a:lumMod val="95000"/>
                    </a:schemeClr>
                  </a:solidFill>
                  <a:latin typeface="造字工房情书（非商用）常规体" pitchFamily="50" charset="-122"/>
                  <a:ea typeface="造字工房情书（非商用）常规体" pitchFamily="50" charset="-122"/>
                </a:rPr>
                <a:t>您的内容打在这里，或者通过复制您的文本后，在此框中粘贴。您的内容打在这里。</a:t>
              </a:r>
            </a:p>
          </p:txBody>
        </p:sp>
        <p:sp>
          <p:nvSpPr>
            <p:cNvPr id="76" name="文本框 22"/>
            <p:cNvSpPr txBox="1"/>
            <p:nvPr/>
          </p:nvSpPr>
          <p:spPr bwMode="auto">
            <a:xfrm>
              <a:off x="8022910" y="151688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pc="100" dirty="0" smtClean="0">
                  <a:solidFill>
                    <a:schemeClr val="bg1">
                      <a:lumMod val="95000"/>
                    </a:schemeClr>
                  </a:solidFill>
                  <a:latin typeface="造字工房情书（非商用）常规体" pitchFamily="50" charset="-122"/>
                  <a:ea typeface="造字工房情书（非商用）常规体" pitchFamily="50" charset="-122"/>
                </a:rPr>
                <a:t>渴望成功</a:t>
              </a:r>
              <a:endParaRPr kumimoji="0" lang="zh-CN" altLang="en-US" i="0" u="none" strike="noStrike" kern="1200" cap="none" spc="100" normalizeH="0" baseline="0" noProof="0" dirty="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sp>
        <p:nvSpPr>
          <p:cNvPr id="77" name="椭圆 76"/>
          <p:cNvSpPr/>
          <p:nvPr/>
        </p:nvSpPr>
        <p:spPr>
          <a:xfrm>
            <a:off x="1990750" y="4526740"/>
            <a:ext cx="792407" cy="793567"/>
          </a:xfrm>
          <a:prstGeom prst="ellipse">
            <a:avLst/>
          </a:prstGeom>
          <a:noFill/>
          <a:ln w="1587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78" name="等腰三角形 77"/>
          <p:cNvSpPr/>
          <p:nvPr/>
        </p:nvSpPr>
        <p:spPr>
          <a:xfrm rot="5400000">
            <a:off x="2932461" y="4876292"/>
            <a:ext cx="109577" cy="94463"/>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nvGrpSpPr>
          <p:cNvPr id="79" name="组合 78"/>
          <p:cNvGrpSpPr/>
          <p:nvPr/>
        </p:nvGrpSpPr>
        <p:grpSpPr>
          <a:xfrm>
            <a:off x="3180689" y="4418907"/>
            <a:ext cx="2314343" cy="1412636"/>
            <a:chOff x="8022910" y="1496542"/>
            <a:chExt cx="2314343" cy="1412636"/>
          </a:xfrm>
        </p:grpSpPr>
        <p:sp>
          <p:nvSpPr>
            <p:cNvPr id="80" name="文本框 28"/>
            <p:cNvSpPr txBox="1"/>
            <p:nvPr/>
          </p:nvSpPr>
          <p:spPr bwMode="auto">
            <a:xfrm>
              <a:off x="8022910" y="1856582"/>
              <a:ext cx="2314343" cy="1052596"/>
            </a:xfrm>
            <a:prstGeom prst="rect">
              <a:avLst/>
            </a:prstGeom>
            <a:noFill/>
          </p:spPr>
          <p:txBody>
            <a:bodyPr wrap="square">
              <a:spAutoFit/>
            </a:bodyPr>
            <a:lstStyle/>
            <a:p>
              <a:pPr>
                <a:lnSpc>
                  <a:spcPct val="130000"/>
                </a:lnSpc>
                <a:defRPr/>
              </a:pPr>
              <a:r>
                <a:rPr lang="zh-CN" altLang="en-US" sz="1200" dirty="0">
                  <a:solidFill>
                    <a:schemeClr val="bg1">
                      <a:lumMod val="95000"/>
                    </a:schemeClr>
                  </a:solidFill>
                  <a:latin typeface="造字工房情书（非商用）常规体" pitchFamily="50" charset="-122"/>
                  <a:ea typeface="造字工房情书（非商用）常规体" pitchFamily="50" charset="-122"/>
                </a:rPr>
                <a:t>您的内容打在这里，或者通过复制您的文本后，在此框中粘贴。您的内容打在这里。</a:t>
              </a:r>
            </a:p>
            <a:p>
              <a:pPr marL="0" marR="0" lvl="0" indent="0" algn="l" defTabSz="914400" rtl="0" eaLnBrk="1" fontAlgn="auto" latinLnBrk="0" hangingPunct="1">
                <a:lnSpc>
                  <a:spcPct val="130000"/>
                </a:lnSpc>
                <a:spcBef>
                  <a:spcPts val="0"/>
                </a:spcBef>
                <a:spcAft>
                  <a:spcPts val="0"/>
                </a:spcAft>
                <a:buClrTx/>
                <a:buSzTx/>
                <a:buFontTx/>
                <a:buNone/>
                <a:defRPr/>
              </a:pPr>
              <a:endParaRPr kumimoji="0" lang="zh-CN" altLang="en-US" sz="1200" i="0" u="none" strike="noStrike" kern="1200" cap="none" spc="0" normalizeH="0" baseline="0" noProof="0" dirty="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81" name="文本框 29"/>
            <p:cNvSpPr txBox="1"/>
            <p:nvPr/>
          </p:nvSpPr>
          <p:spPr bwMode="auto">
            <a:xfrm>
              <a:off x="8022910" y="149654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pc="100" dirty="0" smtClean="0">
                  <a:solidFill>
                    <a:schemeClr val="bg1">
                      <a:lumMod val="95000"/>
                    </a:schemeClr>
                  </a:solidFill>
                  <a:latin typeface="造字工房情书（非商用）常规体" pitchFamily="50" charset="-122"/>
                  <a:ea typeface="造字工房情书（非商用）常规体" pitchFamily="50" charset="-122"/>
                </a:rPr>
                <a:t>乐观积极</a:t>
              </a:r>
              <a:endParaRPr kumimoji="0" lang="zh-CN" altLang="en-US" i="0" u="none" strike="noStrike" kern="1200" cap="none" spc="100" normalizeH="0" baseline="0" noProof="0" dirty="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sp>
        <p:nvSpPr>
          <p:cNvPr id="82" name="矩形 81"/>
          <p:cNvSpPr/>
          <p:nvPr/>
        </p:nvSpPr>
        <p:spPr>
          <a:xfrm>
            <a:off x="6643635" y="2598719"/>
            <a:ext cx="531691" cy="1910402"/>
          </a:xfrm>
          <a:prstGeom prst="rect">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400" dirty="0" smtClean="0">
                <a:solidFill>
                  <a:schemeClr val="bg1"/>
                </a:solidFill>
                <a:latin typeface="造字工房情书（非商用）常规体" pitchFamily="50" charset="-122"/>
                <a:ea typeface="造字工房情书（非商用）常规体" pitchFamily="50" charset="-122"/>
              </a:rPr>
              <a:t>个人价值观</a:t>
            </a:r>
            <a:endParaRPr kumimoji="0" lang="en-US" altLang="zh-CN" sz="2400" b="0" i="0" u="none" strike="noStrike" kern="1200" cap="none" spc="0" normalizeH="0" baseline="0" noProof="0" dirty="0">
              <a:ln>
                <a:noFill/>
              </a:ln>
              <a:solidFill>
                <a:schemeClr val="bg1"/>
              </a:solidFill>
              <a:effectLst/>
              <a:uLnTx/>
              <a:uFillTx/>
              <a:latin typeface="造字工房情书（非商用）常规体" pitchFamily="50" charset="-122"/>
              <a:ea typeface="造字工房情书（非商用）常规体" pitchFamily="50" charset="-122"/>
            </a:endParaRPr>
          </a:p>
        </p:txBody>
      </p:sp>
      <p:grpSp>
        <p:nvGrpSpPr>
          <p:cNvPr id="83" name="组合 82"/>
          <p:cNvGrpSpPr/>
          <p:nvPr/>
        </p:nvGrpSpPr>
        <p:grpSpPr>
          <a:xfrm>
            <a:off x="2210712" y="1852811"/>
            <a:ext cx="364409" cy="302521"/>
            <a:chOff x="3132963" y="3140191"/>
            <a:chExt cx="645573" cy="535933"/>
          </a:xfrm>
          <a:solidFill>
            <a:schemeClr val="bg1"/>
          </a:solidFill>
        </p:grpSpPr>
        <p:sp>
          <p:nvSpPr>
            <p:cNvPr id="84"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85"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86"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87"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88"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89"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grpSp>
        <p:nvGrpSpPr>
          <p:cNvPr id="90" name="组合 89"/>
          <p:cNvGrpSpPr/>
          <p:nvPr/>
        </p:nvGrpSpPr>
        <p:grpSpPr>
          <a:xfrm>
            <a:off x="2199833" y="3242879"/>
            <a:ext cx="386167" cy="443385"/>
            <a:chOff x="4383281" y="1858180"/>
            <a:chExt cx="684119" cy="785482"/>
          </a:xfrm>
          <a:solidFill>
            <a:schemeClr val="bg1"/>
          </a:solidFill>
        </p:grpSpPr>
        <p:sp>
          <p:nvSpPr>
            <p:cNvPr id="91" name="Freeform 244"/>
            <p:cNvSpPr/>
            <p:nvPr/>
          </p:nvSpPr>
          <p:spPr bwMode="auto">
            <a:xfrm>
              <a:off x="4681370" y="1858180"/>
              <a:ext cx="97079" cy="106787"/>
            </a:xfrm>
            <a:custGeom>
              <a:avLst/>
              <a:gdLst>
                <a:gd name="T0" fmla="*/ 19 w 144"/>
                <a:gd name="T1" fmla="*/ 105 h 158"/>
                <a:gd name="T2" fmla="*/ 73 w 144"/>
                <a:gd name="T3" fmla="*/ 158 h 158"/>
                <a:gd name="T4" fmla="*/ 125 w 144"/>
                <a:gd name="T5" fmla="*/ 104 h 158"/>
                <a:gd name="T6" fmla="*/ 141 w 144"/>
                <a:gd name="T7" fmla="*/ 87 h 158"/>
                <a:gd name="T8" fmla="*/ 132 w 144"/>
                <a:gd name="T9" fmla="*/ 61 h 158"/>
                <a:gd name="T10" fmla="*/ 72 w 144"/>
                <a:gd name="T11" fmla="*/ 0 h 158"/>
                <a:gd name="T12" fmla="*/ 11 w 144"/>
                <a:gd name="T13" fmla="*/ 61 h 158"/>
                <a:gd name="T14" fmla="*/ 3 w 144"/>
                <a:gd name="T15" fmla="*/ 87 h 158"/>
                <a:gd name="T16" fmla="*/ 19 w 144"/>
                <a:gd name="T17"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58">
                  <a:moveTo>
                    <a:pt x="19" y="105"/>
                  </a:moveTo>
                  <a:cubicBezTo>
                    <a:pt x="30" y="132"/>
                    <a:pt x="51" y="158"/>
                    <a:pt x="73" y="158"/>
                  </a:cubicBezTo>
                  <a:cubicBezTo>
                    <a:pt x="96" y="158"/>
                    <a:pt x="115" y="132"/>
                    <a:pt x="125" y="104"/>
                  </a:cubicBezTo>
                  <a:cubicBezTo>
                    <a:pt x="131" y="104"/>
                    <a:pt x="138" y="97"/>
                    <a:pt x="141" y="87"/>
                  </a:cubicBezTo>
                  <a:cubicBezTo>
                    <a:pt x="144" y="75"/>
                    <a:pt x="140" y="64"/>
                    <a:pt x="132" y="61"/>
                  </a:cubicBezTo>
                  <a:cubicBezTo>
                    <a:pt x="130" y="27"/>
                    <a:pt x="104" y="0"/>
                    <a:pt x="72" y="0"/>
                  </a:cubicBezTo>
                  <a:cubicBezTo>
                    <a:pt x="40" y="0"/>
                    <a:pt x="13" y="27"/>
                    <a:pt x="11" y="61"/>
                  </a:cubicBezTo>
                  <a:cubicBezTo>
                    <a:pt x="4" y="64"/>
                    <a:pt x="0" y="75"/>
                    <a:pt x="3" y="87"/>
                  </a:cubicBezTo>
                  <a:cubicBezTo>
                    <a:pt x="5" y="97"/>
                    <a:pt x="12" y="104"/>
                    <a:pt x="1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92" name="Freeform 245"/>
            <p:cNvSpPr/>
            <p:nvPr/>
          </p:nvSpPr>
          <p:spPr bwMode="auto">
            <a:xfrm>
              <a:off x="4653102" y="1960113"/>
              <a:ext cx="153042" cy="149330"/>
            </a:xfrm>
            <a:custGeom>
              <a:avLst/>
              <a:gdLst>
                <a:gd name="T0" fmla="*/ 95 w 227"/>
                <a:gd name="T1" fmla="*/ 191 h 221"/>
                <a:gd name="T2" fmla="*/ 95 w 227"/>
                <a:gd name="T3" fmla="*/ 221 h 221"/>
                <a:gd name="T4" fmla="*/ 116 w 227"/>
                <a:gd name="T5" fmla="*/ 220 h 221"/>
                <a:gd name="T6" fmla="*/ 138 w 227"/>
                <a:gd name="T7" fmla="*/ 221 h 221"/>
                <a:gd name="T8" fmla="*/ 138 w 227"/>
                <a:gd name="T9" fmla="*/ 191 h 221"/>
                <a:gd name="T10" fmla="*/ 227 w 227"/>
                <a:gd name="T11" fmla="*/ 173 h 221"/>
                <a:gd name="T12" fmla="*/ 227 w 227"/>
                <a:gd name="T13" fmla="*/ 173 h 221"/>
                <a:gd name="T14" fmla="*/ 227 w 227"/>
                <a:gd name="T15" fmla="*/ 54 h 221"/>
                <a:gd name="T16" fmla="*/ 226 w 227"/>
                <a:gd name="T17" fmla="*/ 54 h 221"/>
                <a:gd name="T18" fmla="*/ 176 w 227"/>
                <a:gd name="T19" fmla="*/ 0 h 221"/>
                <a:gd name="T20" fmla="*/ 127 w 227"/>
                <a:gd name="T21" fmla="*/ 82 h 221"/>
                <a:gd name="T22" fmla="*/ 121 w 227"/>
                <a:gd name="T23" fmla="*/ 45 h 221"/>
                <a:gd name="T24" fmla="*/ 127 w 227"/>
                <a:gd name="T25" fmla="*/ 33 h 221"/>
                <a:gd name="T26" fmla="*/ 113 w 227"/>
                <a:gd name="T27" fmla="*/ 19 h 221"/>
                <a:gd name="T28" fmla="*/ 99 w 227"/>
                <a:gd name="T29" fmla="*/ 33 h 221"/>
                <a:gd name="T30" fmla="*/ 106 w 227"/>
                <a:gd name="T31" fmla="*/ 45 h 221"/>
                <a:gd name="T32" fmla="*/ 100 w 227"/>
                <a:gd name="T33" fmla="*/ 81 h 221"/>
                <a:gd name="T34" fmla="*/ 52 w 227"/>
                <a:gd name="T35" fmla="*/ 0 h 221"/>
                <a:gd name="T36" fmla="*/ 1 w 227"/>
                <a:gd name="T37" fmla="*/ 54 h 221"/>
                <a:gd name="T38" fmla="*/ 0 w 227"/>
                <a:gd name="T39" fmla="*/ 54 h 221"/>
                <a:gd name="T40" fmla="*/ 0 w 227"/>
                <a:gd name="T41" fmla="*/ 173 h 221"/>
                <a:gd name="T42" fmla="*/ 1 w 227"/>
                <a:gd name="T43" fmla="*/ 173 h 221"/>
                <a:gd name="T44" fmla="*/ 95 w 227"/>
                <a:gd name="T45" fmla="*/ 19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7" h="221">
                  <a:moveTo>
                    <a:pt x="95" y="191"/>
                  </a:moveTo>
                  <a:cubicBezTo>
                    <a:pt x="95" y="221"/>
                    <a:pt x="95" y="221"/>
                    <a:pt x="95" y="221"/>
                  </a:cubicBezTo>
                  <a:cubicBezTo>
                    <a:pt x="102" y="220"/>
                    <a:pt x="109" y="220"/>
                    <a:pt x="116" y="220"/>
                  </a:cubicBezTo>
                  <a:cubicBezTo>
                    <a:pt x="123" y="220"/>
                    <a:pt x="131" y="220"/>
                    <a:pt x="138" y="221"/>
                  </a:cubicBezTo>
                  <a:cubicBezTo>
                    <a:pt x="138" y="191"/>
                    <a:pt x="138" y="191"/>
                    <a:pt x="138" y="191"/>
                  </a:cubicBezTo>
                  <a:cubicBezTo>
                    <a:pt x="186" y="189"/>
                    <a:pt x="222" y="182"/>
                    <a:pt x="227" y="173"/>
                  </a:cubicBezTo>
                  <a:cubicBezTo>
                    <a:pt x="227" y="173"/>
                    <a:pt x="227" y="173"/>
                    <a:pt x="227" y="173"/>
                  </a:cubicBezTo>
                  <a:cubicBezTo>
                    <a:pt x="227" y="54"/>
                    <a:pt x="227" y="54"/>
                    <a:pt x="227" y="54"/>
                  </a:cubicBezTo>
                  <a:cubicBezTo>
                    <a:pt x="226" y="54"/>
                    <a:pt x="226" y="54"/>
                    <a:pt x="226" y="54"/>
                  </a:cubicBezTo>
                  <a:cubicBezTo>
                    <a:pt x="222" y="31"/>
                    <a:pt x="203" y="12"/>
                    <a:pt x="176" y="0"/>
                  </a:cubicBezTo>
                  <a:cubicBezTo>
                    <a:pt x="127" y="82"/>
                    <a:pt x="127" y="82"/>
                    <a:pt x="127" y="82"/>
                  </a:cubicBezTo>
                  <a:cubicBezTo>
                    <a:pt x="121" y="45"/>
                    <a:pt x="121" y="45"/>
                    <a:pt x="121" y="45"/>
                  </a:cubicBezTo>
                  <a:cubicBezTo>
                    <a:pt x="125" y="43"/>
                    <a:pt x="127" y="38"/>
                    <a:pt x="127" y="33"/>
                  </a:cubicBezTo>
                  <a:cubicBezTo>
                    <a:pt x="127" y="26"/>
                    <a:pt x="121" y="19"/>
                    <a:pt x="113" y="19"/>
                  </a:cubicBezTo>
                  <a:cubicBezTo>
                    <a:pt x="106" y="19"/>
                    <a:pt x="99" y="26"/>
                    <a:pt x="99" y="33"/>
                  </a:cubicBezTo>
                  <a:cubicBezTo>
                    <a:pt x="99" y="38"/>
                    <a:pt x="102" y="43"/>
                    <a:pt x="106" y="45"/>
                  </a:cubicBezTo>
                  <a:cubicBezTo>
                    <a:pt x="100" y="81"/>
                    <a:pt x="100" y="81"/>
                    <a:pt x="100" y="81"/>
                  </a:cubicBezTo>
                  <a:cubicBezTo>
                    <a:pt x="52" y="0"/>
                    <a:pt x="52" y="0"/>
                    <a:pt x="52" y="0"/>
                  </a:cubicBezTo>
                  <a:cubicBezTo>
                    <a:pt x="24" y="12"/>
                    <a:pt x="5" y="31"/>
                    <a:pt x="1" y="54"/>
                  </a:cubicBezTo>
                  <a:cubicBezTo>
                    <a:pt x="0" y="54"/>
                    <a:pt x="0" y="54"/>
                    <a:pt x="0" y="54"/>
                  </a:cubicBezTo>
                  <a:cubicBezTo>
                    <a:pt x="0" y="173"/>
                    <a:pt x="0" y="173"/>
                    <a:pt x="0" y="173"/>
                  </a:cubicBezTo>
                  <a:cubicBezTo>
                    <a:pt x="1" y="173"/>
                    <a:pt x="1" y="173"/>
                    <a:pt x="1" y="173"/>
                  </a:cubicBezTo>
                  <a:cubicBezTo>
                    <a:pt x="5" y="182"/>
                    <a:pt x="45" y="190"/>
                    <a:pt x="95"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93" name="Freeform 246"/>
            <p:cNvSpPr/>
            <p:nvPr/>
          </p:nvSpPr>
          <p:spPr bwMode="auto">
            <a:xfrm>
              <a:off x="4653673" y="2514890"/>
              <a:ext cx="153327" cy="128772"/>
            </a:xfrm>
            <a:custGeom>
              <a:avLst/>
              <a:gdLst>
                <a:gd name="T0" fmla="*/ 175 w 227"/>
                <a:gd name="T1" fmla="*/ 0 h 191"/>
                <a:gd name="T2" fmla="*/ 127 w 227"/>
                <a:gd name="T3" fmla="*/ 82 h 191"/>
                <a:gd name="T4" fmla="*/ 121 w 227"/>
                <a:gd name="T5" fmla="*/ 45 h 191"/>
                <a:gd name="T6" fmla="*/ 127 w 227"/>
                <a:gd name="T7" fmla="*/ 33 h 191"/>
                <a:gd name="T8" fmla="*/ 113 w 227"/>
                <a:gd name="T9" fmla="*/ 19 h 191"/>
                <a:gd name="T10" fmla="*/ 99 w 227"/>
                <a:gd name="T11" fmla="*/ 33 h 191"/>
                <a:gd name="T12" fmla="*/ 106 w 227"/>
                <a:gd name="T13" fmla="*/ 45 h 191"/>
                <a:gd name="T14" fmla="*/ 100 w 227"/>
                <a:gd name="T15" fmla="*/ 82 h 191"/>
                <a:gd name="T16" fmla="*/ 52 w 227"/>
                <a:gd name="T17" fmla="*/ 0 h 191"/>
                <a:gd name="T18" fmla="*/ 1 w 227"/>
                <a:gd name="T19" fmla="*/ 54 h 191"/>
                <a:gd name="T20" fmla="*/ 0 w 227"/>
                <a:gd name="T21" fmla="*/ 54 h 191"/>
                <a:gd name="T22" fmla="*/ 0 w 227"/>
                <a:gd name="T23" fmla="*/ 174 h 191"/>
                <a:gd name="T24" fmla="*/ 0 w 227"/>
                <a:gd name="T25" fmla="*/ 174 h 191"/>
                <a:gd name="T26" fmla="*/ 114 w 227"/>
                <a:gd name="T27" fmla="*/ 191 h 191"/>
                <a:gd name="T28" fmla="*/ 227 w 227"/>
                <a:gd name="T29" fmla="*/ 174 h 191"/>
                <a:gd name="T30" fmla="*/ 227 w 227"/>
                <a:gd name="T31" fmla="*/ 174 h 191"/>
                <a:gd name="T32" fmla="*/ 227 w 227"/>
                <a:gd name="T33" fmla="*/ 54 h 191"/>
                <a:gd name="T34" fmla="*/ 226 w 227"/>
                <a:gd name="T35" fmla="*/ 54 h 191"/>
                <a:gd name="T36" fmla="*/ 175 w 227"/>
                <a:gd name="T3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7" h="191">
                  <a:moveTo>
                    <a:pt x="175" y="0"/>
                  </a:moveTo>
                  <a:cubicBezTo>
                    <a:pt x="127" y="82"/>
                    <a:pt x="127" y="82"/>
                    <a:pt x="127" y="82"/>
                  </a:cubicBezTo>
                  <a:cubicBezTo>
                    <a:pt x="121" y="45"/>
                    <a:pt x="121" y="45"/>
                    <a:pt x="121" y="45"/>
                  </a:cubicBezTo>
                  <a:cubicBezTo>
                    <a:pt x="125" y="43"/>
                    <a:pt x="127" y="38"/>
                    <a:pt x="127" y="33"/>
                  </a:cubicBezTo>
                  <a:cubicBezTo>
                    <a:pt x="127" y="26"/>
                    <a:pt x="121" y="19"/>
                    <a:pt x="113" y="19"/>
                  </a:cubicBezTo>
                  <a:cubicBezTo>
                    <a:pt x="106" y="19"/>
                    <a:pt x="99" y="26"/>
                    <a:pt x="99" y="33"/>
                  </a:cubicBezTo>
                  <a:cubicBezTo>
                    <a:pt x="99" y="38"/>
                    <a:pt x="102" y="43"/>
                    <a:pt x="106" y="45"/>
                  </a:cubicBezTo>
                  <a:cubicBezTo>
                    <a:pt x="100" y="82"/>
                    <a:pt x="100" y="82"/>
                    <a:pt x="100" y="82"/>
                  </a:cubicBezTo>
                  <a:cubicBezTo>
                    <a:pt x="52" y="0"/>
                    <a:pt x="52" y="0"/>
                    <a:pt x="52" y="0"/>
                  </a:cubicBezTo>
                  <a:cubicBezTo>
                    <a:pt x="24" y="12"/>
                    <a:pt x="5" y="31"/>
                    <a:pt x="1" y="54"/>
                  </a:cubicBezTo>
                  <a:cubicBezTo>
                    <a:pt x="0" y="54"/>
                    <a:pt x="0" y="54"/>
                    <a:pt x="0" y="54"/>
                  </a:cubicBezTo>
                  <a:cubicBezTo>
                    <a:pt x="0" y="174"/>
                    <a:pt x="0" y="174"/>
                    <a:pt x="0" y="174"/>
                  </a:cubicBezTo>
                  <a:cubicBezTo>
                    <a:pt x="0" y="174"/>
                    <a:pt x="0" y="174"/>
                    <a:pt x="0" y="174"/>
                  </a:cubicBezTo>
                  <a:cubicBezTo>
                    <a:pt x="6" y="184"/>
                    <a:pt x="54" y="191"/>
                    <a:pt x="114" y="191"/>
                  </a:cubicBezTo>
                  <a:cubicBezTo>
                    <a:pt x="173" y="191"/>
                    <a:pt x="221" y="184"/>
                    <a:pt x="227" y="174"/>
                  </a:cubicBezTo>
                  <a:cubicBezTo>
                    <a:pt x="227" y="174"/>
                    <a:pt x="227" y="174"/>
                    <a:pt x="227" y="174"/>
                  </a:cubicBezTo>
                  <a:cubicBezTo>
                    <a:pt x="227" y="54"/>
                    <a:pt x="227" y="54"/>
                    <a:pt x="227" y="54"/>
                  </a:cubicBezTo>
                  <a:cubicBezTo>
                    <a:pt x="226" y="54"/>
                    <a:pt x="226" y="54"/>
                    <a:pt x="226" y="54"/>
                  </a:cubicBezTo>
                  <a:cubicBezTo>
                    <a:pt x="222" y="31"/>
                    <a:pt x="203" y="12"/>
                    <a:pt x="17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94" name="Freeform 247"/>
            <p:cNvSpPr/>
            <p:nvPr/>
          </p:nvSpPr>
          <p:spPr bwMode="auto">
            <a:xfrm>
              <a:off x="4411547" y="2091169"/>
              <a:ext cx="96508" cy="107072"/>
            </a:xfrm>
            <a:custGeom>
              <a:avLst/>
              <a:gdLst>
                <a:gd name="T0" fmla="*/ 19 w 143"/>
                <a:gd name="T1" fmla="*/ 105 h 159"/>
                <a:gd name="T2" fmla="*/ 73 w 143"/>
                <a:gd name="T3" fmla="*/ 159 h 159"/>
                <a:gd name="T4" fmla="*/ 124 w 143"/>
                <a:gd name="T5" fmla="*/ 105 h 159"/>
                <a:gd name="T6" fmla="*/ 140 w 143"/>
                <a:gd name="T7" fmla="*/ 88 h 159"/>
                <a:gd name="T8" fmla="*/ 132 w 143"/>
                <a:gd name="T9" fmla="*/ 62 h 159"/>
                <a:gd name="T10" fmla="*/ 72 w 143"/>
                <a:gd name="T11" fmla="*/ 0 h 159"/>
                <a:gd name="T12" fmla="*/ 11 w 143"/>
                <a:gd name="T13" fmla="*/ 62 h 159"/>
                <a:gd name="T14" fmla="*/ 3 w 143"/>
                <a:gd name="T15" fmla="*/ 88 h 159"/>
                <a:gd name="T16" fmla="*/ 19 w 143"/>
                <a:gd name="T17" fmla="*/ 10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59">
                  <a:moveTo>
                    <a:pt x="19" y="105"/>
                  </a:moveTo>
                  <a:cubicBezTo>
                    <a:pt x="30" y="133"/>
                    <a:pt x="51" y="159"/>
                    <a:pt x="73" y="159"/>
                  </a:cubicBezTo>
                  <a:cubicBezTo>
                    <a:pt x="96" y="159"/>
                    <a:pt x="115" y="133"/>
                    <a:pt x="124" y="105"/>
                  </a:cubicBezTo>
                  <a:cubicBezTo>
                    <a:pt x="131" y="105"/>
                    <a:pt x="138" y="98"/>
                    <a:pt x="140" y="88"/>
                  </a:cubicBezTo>
                  <a:cubicBezTo>
                    <a:pt x="143" y="76"/>
                    <a:pt x="140" y="65"/>
                    <a:pt x="132" y="62"/>
                  </a:cubicBezTo>
                  <a:cubicBezTo>
                    <a:pt x="130" y="27"/>
                    <a:pt x="104" y="0"/>
                    <a:pt x="72" y="0"/>
                  </a:cubicBezTo>
                  <a:cubicBezTo>
                    <a:pt x="39" y="0"/>
                    <a:pt x="13" y="27"/>
                    <a:pt x="11" y="62"/>
                  </a:cubicBezTo>
                  <a:cubicBezTo>
                    <a:pt x="3" y="65"/>
                    <a:pt x="0" y="76"/>
                    <a:pt x="3" y="88"/>
                  </a:cubicBezTo>
                  <a:cubicBezTo>
                    <a:pt x="5" y="98"/>
                    <a:pt x="12" y="105"/>
                    <a:pt x="1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95" name="Freeform 248"/>
            <p:cNvSpPr/>
            <p:nvPr/>
          </p:nvSpPr>
          <p:spPr bwMode="auto">
            <a:xfrm>
              <a:off x="4942626" y="2097736"/>
              <a:ext cx="96222" cy="106787"/>
            </a:xfrm>
            <a:custGeom>
              <a:avLst/>
              <a:gdLst>
                <a:gd name="T0" fmla="*/ 19 w 143"/>
                <a:gd name="T1" fmla="*/ 105 h 158"/>
                <a:gd name="T2" fmla="*/ 73 w 143"/>
                <a:gd name="T3" fmla="*/ 158 h 158"/>
                <a:gd name="T4" fmla="*/ 124 w 143"/>
                <a:gd name="T5" fmla="*/ 105 h 158"/>
                <a:gd name="T6" fmla="*/ 140 w 143"/>
                <a:gd name="T7" fmla="*/ 87 h 158"/>
                <a:gd name="T8" fmla="*/ 132 w 143"/>
                <a:gd name="T9" fmla="*/ 61 h 158"/>
                <a:gd name="T10" fmla="*/ 72 w 143"/>
                <a:gd name="T11" fmla="*/ 0 h 158"/>
                <a:gd name="T12" fmla="*/ 11 w 143"/>
                <a:gd name="T13" fmla="*/ 61 h 158"/>
                <a:gd name="T14" fmla="*/ 3 w 143"/>
                <a:gd name="T15" fmla="*/ 87 h 158"/>
                <a:gd name="T16" fmla="*/ 19 w 143"/>
                <a:gd name="T17"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58">
                  <a:moveTo>
                    <a:pt x="19" y="105"/>
                  </a:moveTo>
                  <a:cubicBezTo>
                    <a:pt x="30" y="133"/>
                    <a:pt x="51" y="158"/>
                    <a:pt x="73" y="158"/>
                  </a:cubicBezTo>
                  <a:cubicBezTo>
                    <a:pt x="96" y="158"/>
                    <a:pt x="115" y="133"/>
                    <a:pt x="124" y="105"/>
                  </a:cubicBezTo>
                  <a:cubicBezTo>
                    <a:pt x="131" y="104"/>
                    <a:pt x="138" y="97"/>
                    <a:pt x="140" y="87"/>
                  </a:cubicBezTo>
                  <a:cubicBezTo>
                    <a:pt x="143" y="76"/>
                    <a:pt x="140" y="64"/>
                    <a:pt x="132" y="61"/>
                  </a:cubicBezTo>
                  <a:cubicBezTo>
                    <a:pt x="130" y="27"/>
                    <a:pt x="104" y="0"/>
                    <a:pt x="72" y="0"/>
                  </a:cubicBezTo>
                  <a:cubicBezTo>
                    <a:pt x="39" y="0"/>
                    <a:pt x="13" y="27"/>
                    <a:pt x="11" y="61"/>
                  </a:cubicBezTo>
                  <a:cubicBezTo>
                    <a:pt x="3" y="64"/>
                    <a:pt x="0" y="76"/>
                    <a:pt x="3" y="87"/>
                  </a:cubicBezTo>
                  <a:cubicBezTo>
                    <a:pt x="5" y="98"/>
                    <a:pt x="12" y="105"/>
                    <a:pt x="1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96" name="Freeform 249"/>
            <p:cNvSpPr/>
            <p:nvPr/>
          </p:nvSpPr>
          <p:spPr bwMode="auto">
            <a:xfrm>
              <a:off x="4874385" y="2199669"/>
              <a:ext cx="193015" cy="129058"/>
            </a:xfrm>
            <a:custGeom>
              <a:avLst/>
              <a:gdLst>
                <a:gd name="T0" fmla="*/ 285 w 286"/>
                <a:gd name="T1" fmla="*/ 54 h 191"/>
                <a:gd name="T2" fmla="*/ 234 w 286"/>
                <a:gd name="T3" fmla="*/ 0 h 191"/>
                <a:gd name="T4" fmla="*/ 186 w 286"/>
                <a:gd name="T5" fmla="*/ 82 h 191"/>
                <a:gd name="T6" fmla="*/ 180 w 286"/>
                <a:gd name="T7" fmla="*/ 45 h 191"/>
                <a:gd name="T8" fmla="*/ 186 w 286"/>
                <a:gd name="T9" fmla="*/ 34 h 191"/>
                <a:gd name="T10" fmla="*/ 172 w 286"/>
                <a:gd name="T11" fmla="*/ 20 h 191"/>
                <a:gd name="T12" fmla="*/ 158 w 286"/>
                <a:gd name="T13" fmla="*/ 34 h 191"/>
                <a:gd name="T14" fmla="*/ 165 w 286"/>
                <a:gd name="T15" fmla="*/ 45 h 191"/>
                <a:gd name="T16" fmla="*/ 159 w 286"/>
                <a:gd name="T17" fmla="*/ 82 h 191"/>
                <a:gd name="T18" fmla="*/ 111 w 286"/>
                <a:gd name="T19" fmla="*/ 0 h 191"/>
                <a:gd name="T20" fmla="*/ 60 w 286"/>
                <a:gd name="T21" fmla="*/ 54 h 191"/>
                <a:gd name="T22" fmla="*/ 59 w 286"/>
                <a:gd name="T23" fmla="*/ 54 h 191"/>
                <a:gd name="T24" fmla="*/ 59 w 286"/>
                <a:gd name="T25" fmla="*/ 68 h 191"/>
                <a:gd name="T26" fmla="*/ 2 w 286"/>
                <a:gd name="T27" fmla="*/ 68 h 191"/>
                <a:gd name="T28" fmla="*/ 2 w 286"/>
                <a:gd name="T29" fmla="*/ 80 h 191"/>
                <a:gd name="T30" fmla="*/ 0 w 286"/>
                <a:gd name="T31" fmla="*/ 110 h 191"/>
                <a:gd name="T32" fmla="*/ 59 w 286"/>
                <a:gd name="T33" fmla="*/ 110 h 191"/>
                <a:gd name="T34" fmla="*/ 59 w 286"/>
                <a:gd name="T35" fmla="*/ 174 h 191"/>
                <a:gd name="T36" fmla="*/ 59 w 286"/>
                <a:gd name="T37" fmla="*/ 174 h 191"/>
                <a:gd name="T38" fmla="*/ 173 w 286"/>
                <a:gd name="T39" fmla="*/ 191 h 191"/>
                <a:gd name="T40" fmla="*/ 286 w 286"/>
                <a:gd name="T41" fmla="*/ 174 h 191"/>
                <a:gd name="T42" fmla="*/ 286 w 286"/>
                <a:gd name="T43" fmla="*/ 174 h 191"/>
                <a:gd name="T44" fmla="*/ 286 w 286"/>
                <a:gd name="T45" fmla="*/ 54 h 191"/>
                <a:gd name="T46" fmla="*/ 285 w 286"/>
                <a:gd name="T47" fmla="*/ 5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6" h="191">
                  <a:moveTo>
                    <a:pt x="285" y="54"/>
                  </a:moveTo>
                  <a:cubicBezTo>
                    <a:pt x="281" y="32"/>
                    <a:pt x="262" y="12"/>
                    <a:pt x="234" y="0"/>
                  </a:cubicBezTo>
                  <a:cubicBezTo>
                    <a:pt x="186" y="82"/>
                    <a:pt x="186" y="82"/>
                    <a:pt x="186" y="82"/>
                  </a:cubicBezTo>
                  <a:cubicBezTo>
                    <a:pt x="180" y="45"/>
                    <a:pt x="180" y="45"/>
                    <a:pt x="180" y="45"/>
                  </a:cubicBezTo>
                  <a:cubicBezTo>
                    <a:pt x="184" y="43"/>
                    <a:pt x="186" y="39"/>
                    <a:pt x="186" y="34"/>
                  </a:cubicBezTo>
                  <a:cubicBezTo>
                    <a:pt x="186" y="26"/>
                    <a:pt x="180" y="20"/>
                    <a:pt x="172" y="20"/>
                  </a:cubicBezTo>
                  <a:cubicBezTo>
                    <a:pt x="165" y="20"/>
                    <a:pt x="158" y="26"/>
                    <a:pt x="158" y="34"/>
                  </a:cubicBezTo>
                  <a:cubicBezTo>
                    <a:pt x="158" y="39"/>
                    <a:pt x="161" y="43"/>
                    <a:pt x="165" y="45"/>
                  </a:cubicBezTo>
                  <a:cubicBezTo>
                    <a:pt x="159" y="82"/>
                    <a:pt x="159" y="82"/>
                    <a:pt x="159" y="82"/>
                  </a:cubicBezTo>
                  <a:cubicBezTo>
                    <a:pt x="111" y="0"/>
                    <a:pt x="111" y="0"/>
                    <a:pt x="111" y="0"/>
                  </a:cubicBezTo>
                  <a:cubicBezTo>
                    <a:pt x="83" y="12"/>
                    <a:pt x="64" y="32"/>
                    <a:pt x="60" y="54"/>
                  </a:cubicBezTo>
                  <a:cubicBezTo>
                    <a:pt x="59" y="54"/>
                    <a:pt x="59" y="54"/>
                    <a:pt x="59" y="54"/>
                  </a:cubicBezTo>
                  <a:cubicBezTo>
                    <a:pt x="59" y="68"/>
                    <a:pt x="59" y="68"/>
                    <a:pt x="59" y="68"/>
                  </a:cubicBezTo>
                  <a:cubicBezTo>
                    <a:pt x="2" y="68"/>
                    <a:pt x="2" y="68"/>
                    <a:pt x="2" y="68"/>
                  </a:cubicBezTo>
                  <a:cubicBezTo>
                    <a:pt x="2" y="72"/>
                    <a:pt x="2" y="76"/>
                    <a:pt x="2" y="80"/>
                  </a:cubicBezTo>
                  <a:cubicBezTo>
                    <a:pt x="2" y="90"/>
                    <a:pt x="1" y="100"/>
                    <a:pt x="0" y="110"/>
                  </a:cubicBezTo>
                  <a:cubicBezTo>
                    <a:pt x="59" y="110"/>
                    <a:pt x="59" y="110"/>
                    <a:pt x="59" y="110"/>
                  </a:cubicBezTo>
                  <a:cubicBezTo>
                    <a:pt x="59" y="174"/>
                    <a:pt x="59" y="174"/>
                    <a:pt x="59" y="174"/>
                  </a:cubicBezTo>
                  <a:cubicBezTo>
                    <a:pt x="59" y="174"/>
                    <a:pt x="59" y="174"/>
                    <a:pt x="59" y="174"/>
                  </a:cubicBezTo>
                  <a:cubicBezTo>
                    <a:pt x="65" y="184"/>
                    <a:pt x="113" y="191"/>
                    <a:pt x="173" y="191"/>
                  </a:cubicBezTo>
                  <a:cubicBezTo>
                    <a:pt x="232" y="191"/>
                    <a:pt x="280" y="184"/>
                    <a:pt x="286" y="174"/>
                  </a:cubicBezTo>
                  <a:cubicBezTo>
                    <a:pt x="286" y="174"/>
                    <a:pt x="286" y="174"/>
                    <a:pt x="286" y="174"/>
                  </a:cubicBezTo>
                  <a:cubicBezTo>
                    <a:pt x="286" y="54"/>
                    <a:pt x="286" y="54"/>
                    <a:pt x="286" y="54"/>
                  </a:cubicBezTo>
                  <a:lnTo>
                    <a:pt x="28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97" name="Freeform 250"/>
            <p:cNvSpPr>
              <a:spLocks noEditPoints="1"/>
            </p:cNvSpPr>
            <p:nvPr/>
          </p:nvSpPr>
          <p:spPr bwMode="auto">
            <a:xfrm>
              <a:off x="4593142" y="2114582"/>
              <a:ext cx="275818" cy="278102"/>
            </a:xfrm>
            <a:custGeom>
              <a:avLst/>
              <a:gdLst>
                <a:gd name="T0" fmla="*/ 205 w 409"/>
                <a:gd name="T1" fmla="*/ 0 h 412"/>
                <a:gd name="T2" fmla="*/ 0 w 409"/>
                <a:gd name="T3" fmla="*/ 206 h 412"/>
                <a:gd name="T4" fmla="*/ 205 w 409"/>
                <a:gd name="T5" fmla="*/ 412 h 412"/>
                <a:gd name="T6" fmla="*/ 409 w 409"/>
                <a:gd name="T7" fmla="*/ 206 h 412"/>
                <a:gd name="T8" fmla="*/ 205 w 409"/>
                <a:gd name="T9" fmla="*/ 0 h 412"/>
                <a:gd name="T10" fmla="*/ 205 w 409"/>
                <a:gd name="T11" fmla="*/ 363 h 412"/>
                <a:gd name="T12" fmla="*/ 49 w 409"/>
                <a:gd name="T13" fmla="*/ 206 h 412"/>
                <a:gd name="T14" fmla="*/ 205 w 409"/>
                <a:gd name="T15" fmla="*/ 49 h 412"/>
                <a:gd name="T16" fmla="*/ 360 w 409"/>
                <a:gd name="T17" fmla="*/ 206 h 412"/>
                <a:gd name="T18" fmla="*/ 205 w 409"/>
                <a:gd name="T19" fmla="*/ 363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9" h="412">
                  <a:moveTo>
                    <a:pt x="205" y="0"/>
                  </a:moveTo>
                  <a:cubicBezTo>
                    <a:pt x="92" y="0"/>
                    <a:pt x="0" y="92"/>
                    <a:pt x="0" y="206"/>
                  </a:cubicBezTo>
                  <a:cubicBezTo>
                    <a:pt x="0" y="320"/>
                    <a:pt x="92" y="412"/>
                    <a:pt x="205" y="412"/>
                  </a:cubicBezTo>
                  <a:cubicBezTo>
                    <a:pt x="318" y="412"/>
                    <a:pt x="409" y="320"/>
                    <a:pt x="409" y="206"/>
                  </a:cubicBezTo>
                  <a:cubicBezTo>
                    <a:pt x="409" y="92"/>
                    <a:pt x="318" y="0"/>
                    <a:pt x="205" y="0"/>
                  </a:cubicBezTo>
                  <a:close/>
                  <a:moveTo>
                    <a:pt x="205" y="363"/>
                  </a:moveTo>
                  <a:cubicBezTo>
                    <a:pt x="119" y="363"/>
                    <a:pt x="49" y="293"/>
                    <a:pt x="49" y="206"/>
                  </a:cubicBezTo>
                  <a:cubicBezTo>
                    <a:pt x="49" y="120"/>
                    <a:pt x="119" y="49"/>
                    <a:pt x="205" y="49"/>
                  </a:cubicBezTo>
                  <a:cubicBezTo>
                    <a:pt x="291" y="49"/>
                    <a:pt x="360" y="120"/>
                    <a:pt x="360" y="206"/>
                  </a:cubicBezTo>
                  <a:cubicBezTo>
                    <a:pt x="360" y="293"/>
                    <a:pt x="291" y="363"/>
                    <a:pt x="205" y="3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98" name="Freeform 251"/>
            <p:cNvSpPr/>
            <p:nvPr/>
          </p:nvSpPr>
          <p:spPr bwMode="auto">
            <a:xfrm>
              <a:off x="4383281" y="2193673"/>
              <a:ext cx="205008" cy="128772"/>
            </a:xfrm>
            <a:custGeom>
              <a:avLst/>
              <a:gdLst>
                <a:gd name="T0" fmla="*/ 302 w 304"/>
                <a:gd name="T1" fmla="*/ 77 h 191"/>
                <a:gd name="T2" fmla="*/ 227 w 304"/>
                <a:gd name="T3" fmla="*/ 77 h 191"/>
                <a:gd name="T4" fmla="*/ 227 w 304"/>
                <a:gd name="T5" fmla="*/ 54 h 191"/>
                <a:gd name="T6" fmla="*/ 226 w 304"/>
                <a:gd name="T7" fmla="*/ 54 h 191"/>
                <a:gd name="T8" fmla="*/ 175 w 304"/>
                <a:gd name="T9" fmla="*/ 0 h 191"/>
                <a:gd name="T10" fmla="*/ 127 w 304"/>
                <a:gd name="T11" fmla="*/ 82 h 191"/>
                <a:gd name="T12" fmla="*/ 121 w 304"/>
                <a:gd name="T13" fmla="*/ 45 h 191"/>
                <a:gd name="T14" fmla="*/ 127 w 304"/>
                <a:gd name="T15" fmla="*/ 33 h 191"/>
                <a:gd name="T16" fmla="*/ 113 w 304"/>
                <a:gd name="T17" fmla="*/ 19 h 191"/>
                <a:gd name="T18" fmla="*/ 99 w 304"/>
                <a:gd name="T19" fmla="*/ 33 h 191"/>
                <a:gd name="T20" fmla="*/ 106 w 304"/>
                <a:gd name="T21" fmla="*/ 45 h 191"/>
                <a:gd name="T22" fmla="*/ 100 w 304"/>
                <a:gd name="T23" fmla="*/ 81 h 191"/>
                <a:gd name="T24" fmla="*/ 52 w 304"/>
                <a:gd name="T25" fmla="*/ 0 h 191"/>
                <a:gd name="T26" fmla="*/ 1 w 304"/>
                <a:gd name="T27" fmla="*/ 54 h 191"/>
                <a:gd name="T28" fmla="*/ 0 w 304"/>
                <a:gd name="T29" fmla="*/ 54 h 191"/>
                <a:gd name="T30" fmla="*/ 0 w 304"/>
                <a:gd name="T31" fmla="*/ 173 h 191"/>
                <a:gd name="T32" fmla="*/ 0 w 304"/>
                <a:gd name="T33" fmla="*/ 173 h 191"/>
                <a:gd name="T34" fmla="*/ 114 w 304"/>
                <a:gd name="T35" fmla="*/ 191 h 191"/>
                <a:gd name="T36" fmla="*/ 227 w 304"/>
                <a:gd name="T37" fmla="*/ 173 h 191"/>
                <a:gd name="T38" fmla="*/ 227 w 304"/>
                <a:gd name="T39" fmla="*/ 173 h 191"/>
                <a:gd name="T40" fmla="*/ 227 w 304"/>
                <a:gd name="T41" fmla="*/ 119 h 191"/>
                <a:gd name="T42" fmla="*/ 304 w 304"/>
                <a:gd name="T43" fmla="*/ 119 h 191"/>
                <a:gd name="T44" fmla="*/ 302 w 304"/>
                <a:gd name="T45" fmla="*/ 89 h 191"/>
                <a:gd name="T46" fmla="*/ 302 w 304"/>
                <a:gd name="T47" fmla="*/ 7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4" h="191">
                  <a:moveTo>
                    <a:pt x="302" y="77"/>
                  </a:moveTo>
                  <a:cubicBezTo>
                    <a:pt x="227" y="77"/>
                    <a:pt x="227" y="77"/>
                    <a:pt x="227" y="77"/>
                  </a:cubicBezTo>
                  <a:cubicBezTo>
                    <a:pt x="227" y="54"/>
                    <a:pt x="227" y="54"/>
                    <a:pt x="227" y="54"/>
                  </a:cubicBezTo>
                  <a:cubicBezTo>
                    <a:pt x="226" y="54"/>
                    <a:pt x="226" y="54"/>
                    <a:pt x="226" y="54"/>
                  </a:cubicBezTo>
                  <a:cubicBezTo>
                    <a:pt x="222" y="31"/>
                    <a:pt x="203" y="12"/>
                    <a:pt x="175" y="0"/>
                  </a:cubicBezTo>
                  <a:cubicBezTo>
                    <a:pt x="127" y="82"/>
                    <a:pt x="127" y="82"/>
                    <a:pt x="127" y="82"/>
                  </a:cubicBezTo>
                  <a:cubicBezTo>
                    <a:pt x="121" y="45"/>
                    <a:pt x="121" y="45"/>
                    <a:pt x="121" y="45"/>
                  </a:cubicBezTo>
                  <a:cubicBezTo>
                    <a:pt x="125" y="42"/>
                    <a:pt x="127" y="38"/>
                    <a:pt x="127" y="33"/>
                  </a:cubicBezTo>
                  <a:cubicBezTo>
                    <a:pt x="127" y="25"/>
                    <a:pt x="121" y="19"/>
                    <a:pt x="113" y="19"/>
                  </a:cubicBezTo>
                  <a:cubicBezTo>
                    <a:pt x="106" y="19"/>
                    <a:pt x="99" y="25"/>
                    <a:pt x="99" y="33"/>
                  </a:cubicBezTo>
                  <a:cubicBezTo>
                    <a:pt x="99" y="38"/>
                    <a:pt x="102" y="42"/>
                    <a:pt x="106" y="45"/>
                  </a:cubicBezTo>
                  <a:cubicBezTo>
                    <a:pt x="100" y="81"/>
                    <a:pt x="100" y="81"/>
                    <a:pt x="100" y="81"/>
                  </a:cubicBezTo>
                  <a:cubicBezTo>
                    <a:pt x="52" y="0"/>
                    <a:pt x="52" y="0"/>
                    <a:pt x="52" y="0"/>
                  </a:cubicBezTo>
                  <a:cubicBezTo>
                    <a:pt x="24" y="12"/>
                    <a:pt x="5" y="31"/>
                    <a:pt x="1" y="54"/>
                  </a:cubicBezTo>
                  <a:cubicBezTo>
                    <a:pt x="0" y="54"/>
                    <a:pt x="0" y="54"/>
                    <a:pt x="0" y="54"/>
                  </a:cubicBezTo>
                  <a:cubicBezTo>
                    <a:pt x="0" y="173"/>
                    <a:pt x="0" y="173"/>
                    <a:pt x="0" y="173"/>
                  </a:cubicBezTo>
                  <a:cubicBezTo>
                    <a:pt x="0" y="173"/>
                    <a:pt x="0" y="173"/>
                    <a:pt x="0" y="173"/>
                  </a:cubicBezTo>
                  <a:cubicBezTo>
                    <a:pt x="6" y="183"/>
                    <a:pt x="54" y="191"/>
                    <a:pt x="114" y="191"/>
                  </a:cubicBezTo>
                  <a:cubicBezTo>
                    <a:pt x="173" y="191"/>
                    <a:pt x="221" y="183"/>
                    <a:pt x="227" y="173"/>
                  </a:cubicBezTo>
                  <a:cubicBezTo>
                    <a:pt x="227" y="173"/>
                    <a:pt x="227" y="173"/>
                    <a:pt x="227" y="173"/>
                  </a:cubicBezTo>
                  <a:cubicBezTo>
                    <a:pt x="227" y="119"/>
                    <a:pt x="227" y="119"/>
                    <a:pt x="227" y="119"/>
                  </a:cubicBezTo>
                  <a:cubicBezTo>
                    <a:pt x="304" y="119"/>
                    <a:pt x="304" y="119"/>
                    <a:pt x="304" y="119"/>
                  </a:cubicBezTo>
                  <a:cubicBezTo>
                    <a:pt x="302" y="109"/>
                    <a:pt x="302" y="99"/>
                    <a:pt x="302" y="89"/>
                  </a:cubicBezTo>
                  <a:cubicBezTo>
                    <a:pt x="302" y="85"/>
                    <a:pt x="302" y="81"/>
                    <a:pt x="30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99" name="Freeform 252"/>
            <p:cNvSpPr/>
            <p:nvPr/>
          </p:nvSpPr>
          <p:spPr bwMode="auto">
            <a:xfrm>
              <a:off x="4681941" y="2398681"/>
              <a:ext cx="96508" cy="120778"/>
            </a:xfrm>
            <a:custGeom>
              <a:avLst/>
              <a:gdLst>
                <a:gd name="T0" fmla="*/ 73 w 143"/>
                <a:gd name="T1" fmla="*/ 1 h 179"/>
                <a:gd name="T2" fmla="*/ 52 w 143"/>
                <a:gd name="T3" fmla="*/ 0 h 179"/>
                <a:gd name="T4" fmla="*/ 52 w 143"/>
                <a:gd name="T5" fmla="*/ 24 h 179"/>
                <a:gd name="T6" fmla="*/ 11 w 143"/>
                <a:gd name="T7" fmla="*/ 82 h 179"/>
                <a:gd name="T8" fmla="*/ 3 w 143"/>
                <a:gd name="T9" fmla="*/ 108 h 179"/>
                <a:gd name="T10" fmla="*/ 19 w 143"/>
                <a:gd name="T11" fmla="*/ 126 h 179"/>
                <a:gd name="T12" fmla="*/ 73 w 143"/>
                <a:gd name="T13" fmla="*/ 179 h 179"/>
                <a:gd name="T14" fmla="*/ 125 w 143"/>
                <a:gd name="T15" fmla="*/ 126 h 179"/>
                <a:gd name="T16" fmla="*/ 140 w 143"/>
                <a:gd name="T17" fmla="*/ 108 h 179"/>
                <a:gd name="T18" fmla="*/ 132 w 143"/>
                <a:gd name="T19" fmla="*/ 82 h 179"/>
                <a:gd name="T20" fmla="*/ 95 w 143"/>
                <a:gd name="T21" fmla="*/ 26 h 179"/>
                <a:gd name="T22" fmla="*/ 95 w 143"/>
                <a:gd name="T23" fmla="*/ 0 h 179"/>
                <a:gd name="T24" fmla="*/ 73 w 143"/>
                <a:gd name="T25" fmla="*/ 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79">
                  <a:moveTo>
                    <a:pt x="73" y="1"/>
                  </a:moveTo>
                  <a:cubicBezTo>
                    <a:pt x="66" y="1"/>
                    <a:pt x="59" y="1"/>
                    <a:pt x="52" y="0"/>
                  </a:cubicBezTo>
                  <a:cubicBezTo>
                    <a:pt x="52" y="24"/>
                    <a:pt x="52" y="24"/>
                    <a:pt x="52" y="24"/>
                  </a:cubicBezTo>
                  <a:cubicBezTo>
                    <a:pt x="30" y="33"/>
                    <a:pt x="13" y="55"/>
                    <a:pt x="11" y="82"/>
                  </a:cubicBezTo>
                  <a:cubicBezTo>
                    <a:pt x="3" y="85"/>
                    <a:pt x="0" y="97"/>
                    <a:pt x="3" y="108"/>
                  </a:cubicBezTo>
                  <a:cubicBezTo>
                    <a:pt x="5" y="119"/>
                    <a:pt x="12" y="126"/>
                    <a:pt x="19" y="126"/>
                  </a:cubicBezTo>
                  <a:cubicBezTo>
                    <a:pt x="30" y="153"/>
                    <a:pt x="51" y="179"/>
                    <a:pt x="73" y="179"/>
                  </a:cubicBezTo>
                  <a:cubicBezTo>
                    <a:pt x="96" y="179"/>
                    <a:pt x="115" y="153"/>
                    <a:pt x="125" y="126"/>
                  </a:cubicBezTo>
                  <a:cubicBezTo>
                    <a:pt x="131" y="125"/>
                    <a:pt x="138" y="118"/>
                    <a:pt x="140" y="108"/>
                  </a:cubicBezTo>
                  <a:cubicBezTo>
                    <a:pt x="143" y="97"/>
                    <a:pt x="140" y="85"/>
                    <a:pt x="132" y="82"/>
                  </a:cubicBezTo>
                  <a:cubicBezTo>
                    <a:pt x="130" y="57"/>
                    <a:pt x="116" y="35"/>
                    <a:pt x="95" y="26"/>
                  </a:cubicBezTo>
                  <a:cubicBezTo>
                    <a:pt x="95" y="0"/>
                    <a:pt x="95" y="0"/>
                    <a:pt x="95" y="0"/>
                  </a:cubicBezTo>
                  <a:cubicBezTo>
                    <a:pt x="88" y="1"/>
                    <a:pt x="8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100" name="Freeform 253"/>
            <p:cNvSpPr/>
            <p:nvPr/>
          </p:nvSpPr>
          <p:spPr bwMode="auto">
            <a:xfrm>
              <a:off x="4690792" y="2178255"/>
              <a:ext cx="83088" cy="151614"/>
            </a:xfrm>
            <a:custGeom>
              <a:avLst/>
              <a:gdLst>
                <a:gd name="T0" fmla="*/ 78 w 123"/>
                <a:gd name="T1" fmla="*/ 94 h 225"/>
                <a:gd name="T2" fmla="*/ 44 w 123"/>
                <a:gd name="T3" fmla="*/ 71 h 225"/>
                <a:gd name="T4" fmla="*/ 68 w 123"/>
                <a:gd name="T5" fmla="*/ 55 h 225"/>
                <a:gd name="T6" fmla="*/ 108 w 123"/>
                <a:gd name="T7" fmla="*/ 65 h 225"/>
                <a:gd name="T8" fmla="*/ 116 w 123"/>
                <a:gd name="T9" fmla="*/ 33 h 225"/>
                <a:gd name="T10" fmla="*/ 76 w 123"/>
                <a:gd name="T11" fmla="*/ 24 h 225"/>
                <a:gd name="T12" fmla="*/ 76 w 123"/>
                <a:gd name="T13" fmla="*/ 0 h 225"/>
                <a:gd name="T14" fmla="*/ 49 w 123"/>
                <a:gd name="T15" fmla="*/ 0 h 225"/>
                <a:gd name="T16" fmla="*/ 49 w 123"/>
                <a:gd name="T17" fmla="*/ 26 h 225"/>
                <a:gd name="T18" fmla="*/ 2 w 123"/>
                <a:gd name="T19" fmla="*/ 75 h 225"/>
                <a:gd name="T20" fmla="*/ 52 w 123"/>
                <a:gd name="T21" fmla="*/ 126 h 225"/>
                <a:gd name="T22" fmla="*/ 81 w 123"/>
                <a:gd name="T23" fmla="*/ 150 h 225"/>
                <a:gd name="T24" fmla="*/ 54 w 123"/>
                <a:gd name="T25" fmla="*/ 167 h 225"/>
                <a:gd name="T26" fmla="*/ 9 w 123"/>
                <a:gd name="T27" fmla="*/ 155 h 225"/>
                <a:gd name="T28" fmla="*/ 0 w 123"/>
                <a:gd name="T29" fmla="*/ 187 h 225"/>
                <a:gd name="T30" fmla="*/ 47 w 123"/>
                <a:gd name="T31" fmla="*/ 199 h 225"/>
                <a:gd name="T32" fmla="*/ 47 w 123"/>
                <a:gd name="T33" fmla="*/ 225 h 225"/>
                <a:gd name="T34" fmla="*/ 74 w 123"/>
                <a:gd name="T35" fmla="*/ 225 h 225"/>
                <a:gd name="T36" fmla="*/ 74 w 123"/>
                <a:gd name="T37" fmla="*/ 196 h 225"/>
                <a:gd name="T38" fmla="*/ 123 w 123"/>
                <a:gd name="T39" fmla="*/ 146 h 225"/>
                <a:gd name="T40" fmla="*/ 78 w 123"/>
                <a:gd name="T41" fmla="*/ 9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3" h="225">
                  <a:moveTo>
                    <a:pt x="78" y="94"/>
                  </a:moveTo>
                  <a:cubicBezTo>
                    <a:pt x="54" y="85"/>
                    <a:pt x="44" y="79"/>
                    <a:pt x="44" y="71"/>
                  </a:cubicBezTo>
                  <a:cubicBezTo>
                    <a:pt x="44" y="63"/>
                    <a:pt x="50" y="55"/>
                    <a:pt x="68" y="55"/>
                  </a:cubicBezTo>
                  <a:cubicBezTo>
                    <a:pt x="88" y="55"/>
                    <a:pt x="101" y="61"/>
                    <a:pt x="108" y="65"/>
                  </a:cubicBezTo>
                  <a:cubicBezTo>
                    <a:pt x="116" y="33"/>
                    <a:pt x="116" y="33"/>
                    <a:pt x="116" y="33"/>
                  </a:cubicBezTo>
                  <a:cubicBezTo>
                    <a:pt x="106" y="29"/>
                    <a:pt x="94" y="25"/>
                    <a:pt x="76" y="24"/>
                  </a:cubicBezTo>
                  <a:cubicBezTo>
                    <a:pt x="76" y="0"/>
                    <a:pt x="76" y="0"/>
                    <a:pt x="76" y="0"/>
                  </a:cubicBezTo>
                  <a:cubicBezTo>
                    <a:pt x="49" y="0"/>
                    <a:pt x="49" y="0"/>
                    <a:pt x="49" y="0"/>
                  </a:cubicBezTo>
                  <a:cubicBezTo>
                    <a:pt x="49" y="26"/>
                    <a:pt x="49" y="26"/>
                    <a:pt x="49" y="26"/>
                  </a:cubicBezTo>
                  <a:cubicBezTo>
                    <a:pt x="19" y="32"/>
                    <a:pt x="2" y="51"/>
                    <a:pt x="2" y="75"/>
                  </a:cubicBezTo>
                  <a:cubicBezTo>
                    <a:pt x="2" y="102"/>
                    <a:pt x="22" y="116"/>
                    <a:pt x="52" y="126"/>
                  </a:cubicBezTo>
                  <a:cubicBezTo>
                    <a:pt x="72" y="133"/>
                    <a:pt x="81" y="139"/>
                    <a:pt x="81" y="150"/>
                  </a:cubicBezTo>
                  <a:cubicBezTo>
                    <a:pt x="81" y="160"/>
                    <a:pt x="70" y="167"/>
                    <a:pt x="54" y="167"/>
                  </a:cubicBezTo>
                  <a:cubicBezTo>
                    <a:pt x="36" y="167"/>
                    <a:pt x="20" y="161"/>
                    <a:pt x="9" y="155"/>
                  </a:cubicBezTo>
                  <a:cubicBezTo>
                    <a:pt x="0" y="187"/>
                    <a:pt x="0" y="187"/>
                    <a:pt x="0" y="187"/>
                  </a:cubicBezTo>
                  <a:cubicBezTo>
                    <a:pt x="11" y="193"/>
                    <a:pt x="29" y="198"/>
                    <a:pt x="47" y="199"/>
                  </a:cubicBezTo>
                  <a:cubicBezTo>
                    <a:pt x="47" y="225"/>
                    <a:pt x="47" y="225"/>
                    <a:pt x="47" y="225"/>
                  </a:cubicBezTo>
                  <a:cubicBezTo>
                    <a:pt x="74" y="225"/>
                    <a:pt x="74" y="225"/>
                    <a:pt x="74" y="225"/>
                  </a:cubicBezTo>
                  <a:cubicBezTo>
                    <a:pt x="74" y="196"/>
                    <a:pt x="74" y="196"/>
                    <a:pt x="74" y="196"/>
                  </a:cubicBezTo>
                  <a:cubicBezTo>
                    <a:pt x="106" y="191"/>
                    <a:pt x="123" y="170"/>
                    <a:pt x="123" y="146"/>
                  </a:cubicBezTo>
                  <a:cubicBezTo>
                    <a:pt x="123" y="121"/>
                    <a:pt x="110" y="106"/>
                    <a:pt x="78"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grpSp>
        <p:nvGrpSpPr>
          <p:cNvPr id="101" name="组合 100"/>
          <p:cNvGrpSpPr/>
          <p:nvPr/>
        </p:nvGrpSpPr>
        <p:grpSpPr>
          <a:xfrm>
            <a:off x="2211679" y="4754068"/>
            <a:ext cx="362475" cy="342006"/>
            <a:chOff x="3098700" y="5569159"/>
            <a:chExt cx="642147" cy="605886"/>
          </a:xfrm>
          <a:solidFill>
            <a:schemeClr val="bg1"/>
          </a:solidFill>
        </p:grpSpPr>
        <p:sp>
          <p:nvSpPr>
            <p:cNvPr id="102" name="Freeform 349"/>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103" name="Freeform 350"/>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104"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105"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106" name="Oval 353"/>
            <p:cNvSpPr>
              <a:spLocks noChangeArrowheads="1"/>
            </p:cNvSpPr>
            <p:nvPr/>
          </p:nvSpPr>
          <p:spPr bwMode="auto">
            <a:xfrm>
              <a:off x="3375945" y="5844406"/>
              <a:ext cx="62530" cy="6081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4" accel="50000" decel="50000" fill="hold" nodeType="after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additive="base">
                                        <p:cTn id="17" dur="500" fill="hold"/>
                                        <p:tgtEl>
                                          <p:spTgt spid="61"/>
                                        </p:tgtEl>
                                        <p:attrNameLst>
                                          <p:attrName>ppt_x</p:attrName>
                                        </p:attrNameLst>
                                      </p:cBhvr>
                                      <p:tavLst>
                                        <p:tav tm="0">
                                          <p:val>
                                            <p:strVal val="#ppt_x"/>
                                          </p:val>
                                        </p:tav>
                                        <p:tav tm="100000">
                                          <p:val>
                                            <p:strVal val="#ppt_x"/>
                                          </p:val>
                                        </p:tav>
                                      </p:tavLst>
                                    </p:anim>
                                    <p:anim calcmode="lin" valueType="num">
                                      <p:cBhvr additive="base">
                                        <p:cTn id="18" dur="500" fill="hold"/>
                                        <p:tgtEl>
                                          <p:spTgt spid="61"/>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1" presetClass="entr" presetSubtype="1"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wheel(1)">
                                      <p:cBhvr>
                                        <p:cTn id="22" dur="500"/>
                                        <p:tgtEl>
                                          <p:spTgt spid="67"/>
                                        </p:tgtEl>
                                      </p:cBhvr>
                                    </p:animEffect>
                                  </p:childTnLst>
                                </p:cTn>
                              </p:par>
                              <p:par>
                                <p:cTn id="23" presetID="53" presetClass="entr" presetSubtype="16" fill="hold" nodeType="withEffect">
                                  <p:stCondLst>
                                    <p:cond delay="0"/>
                                  </p:stCondLst>
                                  <p:childTnLst>
                                    <p:set>
                                      <p:cBhvr>
                                        <p:cTn id="24" dur="1" fill="hold">
                                          <p:stCondLst>
                                            <p:cond delay="0"/>
                                          </p:stCondLst>
                                        </p:cTn>
                                        <p:tgtEl>
                                          <p:spTgt spid="83"/>
                                        </p:tgtEl>
                                        <p:attrNameLst>
                                          <p:attrName>style.visibility</p:attrName>
                                        </p:attrNameLst>
                                      </p:cBhvr>
                                      <p:to>
                                        <p:strVal val="visible"/>
                                      </p:to>
                                    </p:set>
                                    <p:anim calcmode="lin" valueType="num">
                                      <p:cBhvr>
                                        <p:cTn id="25" dur="500" fill="hold"/>
                                        <p:tgtEl>
                                          <p:spTgt spid="83"/>
                                        </p:tgtEl>
                                        <p:attrNameLst>
                                          <p:attrName>ppt_w</p:attrName>
                                        </p:attrNameLst>
                                      </p:cBhvr>
                                      <p:tavLst>
                                        <p:tav tm="0">
                                          <p:val>
                                            <p:fltVal val="0"/>
                                          </p:val>
                                        </p:tav>
                                        <p:tav tm="100000">
                                          <p:val>
                                            <p:strVal val="#ppt_w"/>
                                          </p:val>
                                        </p:tav>
                                      </p:tavLst>
                                    </p:anim>
                                    <p:anim calcmode="lin" valueType="num">
                                      <p:cBhvr>
                                        <p:cTn id="26" dur="500" fill="hold"/>
                                        <p:tgtEl>
                                          <p:spTgt spid="83"/>
                                        </p:tgtEl>
                                        <p:attrNameLst>
                                          <p:attrName>ppt_h</p:attrName>
                                        </p:attrNameLst>
                                      </p:cBhvr>
                                      <p:tavLst>
                                        <p:tav tm="0">
                                          <p:val>
                                            <p:fltVal val="0"/>
                                          </p:val>
                                        </p:tav>
                                        <p:tav tm="100000">
                                          <p:val>
                                            <p:strVal val="#ppt_h"/>
                                          </p:val>
                                        </p:tav>
                                      </p:tavLst>
                                    </p:anim>
                                    <p:animEffect transition="in" filter="fade">
                                      <p:cBhvr>
                                        <p:cTn id="27" dur="500"/>
                                        <p:tgtEl>
                                          <p:spTgt spid="8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fade">
                                      <p:cBhvr>
                                        <p:cTn id="31" dur="500"/>
                                        <p:tgtEl>
                                          <p:spTgt spid="6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ipe(left)">
                                      <p:cBhvr>
                                        <p:cTn id="35" dur="500"/>
                                        <p:tgtEl>
                                          <p:spTgt spid="69"/>
                                        </p:tgtEl>
                                      </p:cBhvr>
                                    </p:animEffect>
                                  </p:childTnLst>
                                </p:cTn>
                              </p:par>
                            </p:childTnLst>
                          </p:cTn>
                        </p:par>
                        <p:par>
                          <p:cTn id="36" fill="hold">
                            <p:stCondLst>
                              <p:cond delay="4000"/>
                            </p:stCondLst>
                            <p:childTnLst>
                              <p:par>
                                <p:cTn id="37" presetID="21" presetClass="entr" presetSubtype="1" fill="hold" grpId="0"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heel(1)">
                                      <p:cBhvr>
                                        <p:cTn id="39" dur="500"/>
                                        <p:tgtEl>
                                          <p:spTgt spid="72"/>
                                        </p:tgtEl>
                                      </p:cBhvr>
                                    </p:animEffect>
                                  </p:childTnLst>
                                </p:cTn>
                              </p:par>
                              <p:par>
                                <p:cTn id="40" presetID="53" presetClass="entr" presetSubtype="16" fill="hold" nodeType="withEffect">
                                  <p:stCondLst>
                                    <p:cond delay="0"/>
                                  </p:stCondLst>
                                  <p:childTnLst>
                                    <p:set>
                                      <p:cBhvr>
                                        <p:cTn id="41" dur="1" fill="hold">
                                          <p:stCondLst>
                                            <p:cond delay="0"/>
                                          </p:stCondLst>
                                        </p:cTn>
                                        <p:tgtEl>
                                          <p:spTgt spid="90"/>
                                        </p:tgtEl>
                                        <p:attrNameLst>
                                          <p:attrName>style.visibility</p:attrName>
                                        </p:attrNameLst>
                                      </p:cBhvr>
                                      <p:to>
                                        <p:strVal val="visible"/>
                                      </p:to>
                                    </p:set>
                                    <p:anim calcmode="lin" valueType="num">
                                      <p:cBhvr>
                                        <p:cTn id="42" dur="500" fill="hold"/>
                                        <p:tgtEl>
                                          <p:spTgt spid="90"/>
                                        </p:tgtEl>
                                        <p:attrNameLst>
                                          <p:attrName>ppt_w</p:attrName>
                                        </p:attrNameLst>
                                      </p:cBhvr>
                                      <p:tavLst>
                                        <p:tav tm="0">
                                          <p:val>
                                            <p:fltVal val="0"/>
                                          </p:val>
                                        </p:tav>
                                        <p:tav tm="100000">
                                          <p:val>
                                            <p:strVal val="#ppt_w"/>
                                          </p:val>
                                        </p:tav>
                                      </p:tavLst>
                                    </p:anim>
                                    <p:anim calcmode="lin" valueType="num">
                                      <p:cBhvr>
                                        <p:cTn id="43" dur="500" fill="hold"/>
                                        <p:tgtEl>
                                          <p:spTgt spid="90"/>
                                        </p:tgtEl>
                                        <p:attrNameLst>
                                          <p:attrName>ppt_h</p:attrName>
                                        </p:attrNameLst>
                                      </p:cBhvr>
                                      <p:tavLst>
                                        <p:tav tm="0">
                                          <p:val>
                                            <p:fltVal val="0"/>
                                          </p:val>
                                        </p:tav>
                                        <p:tav tm="100000">
                                          <p:val>
                                            <p:strVal val="#ppt_h"/>
                                          </p:val>
                                        </p:tav>
                                      </p:tavLst>
                                    </p:anim>
                                    <p:animEffect transition="in" filter="fade">
                                      <p:cBhvr>
                                        <p:cTn id="44" dur="500"/>
                                        <p:tgtEl>
                                          <p:spTgt spid="90"/>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fade">
                                      <p:cBhvr>
                                        <p:cTn id="48" dur="500"/>
                                        <p:tgtEl>
                                          <p:spTgt spid="73"/>
                                        </p:tgtEl>
                                      </p:cBhvr>
                                    </p:animEffect>
                                  </p:childTnLst>
                                </p:cTn>
                              </p:par>
                            </p:childTnLst>
                          </p:cTn>
                        </p:par>
                        <p:par>
                          <p:cTn id="49" fill="hold">
                            <p:stCondLst>
                              <p:cond delay="5000"/>
                            </p:stCondLst>
                            <p:childTnLst>
                              <p:par>
                                <p:cTn id="50" presetID="22" presetClass="entr" presetSubtype="8" fill="hold" nodeType="after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wipe(left)">
                                      <p:cBhvr>
                                        <p:cTn id="52" dur="500"/>
                                        <p:tgtEl>
                                          <p:spTgt spid="74"/>
                                        </p:tgtEl>
                                      </p:cBhvr>
                                    </p:animEffect>
                                  </p:childTnLst>
                                </p:cTn>
                              </p:par>
                            </p:childTnLst>
                          </p:cTn>
                        </p:par>
                        <p:par>
                          <p:cTn id="53" fill="hold">
                            <p:stCondLst>
                              <p:cond delay="5500"/>
                            </p:stCondLst>
                            <p:childTnLst>
                              <p:par>
                                <p:cTn id="54" presetID="21" presetClass="entr" presetSubtype="1" fill="hold" grpId="0" nodeType="afterEffect">
                                  <p:stCondLst>
                                    <p:cond delay="0"/>
                                  </p:stCondLst>
                                  <p:childTnLst>
                                    <p:set>
                                      <p:cBhvr>
                                        <p:cTn id="55" dur="1" fill="hold">
                                          <p:stCondLst>
                                            <p:cond delay="0"/>
                                          </p:stCondLst>
                                        </p:cTn>
                                        <p:tgtEl>
                                          <p:spTgt spid="77"/>
                                        </p:tgtEl>
                                        <p:attrNameLst>
                                          <p:attrName>style.visibility</p:attrName>
                                        </p:attrNameLst>
                                      </p:cBhvr>
                                      <p:to>
                                        <p:strVal val="visible"/>
                                      </p:to>
                                    </p:set>
                                    <p:animEffect transition="in" filter="wheel(1)">
                                      <p:cBhvr>
                                        <p:cTn id="56" dur="500"/>
                                        <p:tgtEl>
                                          <p:spTgt spid="77"/>
                                        </p:tgtEl>
                                      </p:cBhvr>
                                    </p:animEffect>
                                  </p:childTnLst>
                                </p:cTn>
                              </p:par>
                              <p:par>
                                <p:cTn id="57" presetID="53" presetClass="entr" presetSubtype="16" fill="hold" nodeType="withEffect">
                                  <p:stCondLst>
                                    <p:cond delay="0"/>
                                  </p:stCondLst>
                                  <p:childTnLst>
                                    <p:set>
                                      <p:cBhvr>
                                        <p:cTn id="58" dur="1" fill="hold">
                                          <p:stCondLst>
                                            <p:cond delay="0"/>
                                          </p:stCondLst>
                                        </p:cTn>
                                        <p:tgtEl>
                                          <p:spTgt spid="101"/>
                                        </p:tgtEl>
                                        <p:attrNameLst>
                                          <p:attrName>style.visibility</p:attrName>
                                        </p:attrNameLst>
                                      </p:cBhvr>
                                      <p:to>
                                        <p:strVal val="visible"/>
                                      </p:to>
                                    </p:set>
                                    <p:anim calcmode="lin" valueType="num">
                                      <p:cBhvr>
                                        <p:cTn id="59" dur="500" fill="hold"/>
                                        <p:tgtEl>
                                          <p:spTgt spid="101"/>
                                        </p:tgtEl>
                                        <p:attrNameLst>
                                          <p:attrName>ppt_w</p:attrName>
                                        </p:attrNameLst>
                                      </p:cBhvr>
                                      <p:tavLst>
                                        <p:tav tm="0">
                                          <p:val>
                                            <p:fltVal val="0"/>
                                          </p:val>
                                        </p:tav>
                                        <p:tav tm="100000">
                                          <p:val>
                                            <p:strVal val="#ppt_w"/>
                                          </p:val>
                                        </p:tav>
                                      </p:tavLst>
                                    </p:anim>
                                    <p:anim calcmode="lin" valueType="num">
                                      <p:cBhvr>
                                        <p:cTn id="60" dur="500" fill="hold"/>
                                        <p:tgtEl>
                                          <p:spTgt spid="101"/>
                                        </p:tgtEl>
                                        <p:attrNameLst>
                                          <p:attrName>ppt_h</p:attrName>
                                        </p:attrNameLst>
                                      </p:cBhvr>
                                      <p:tavLst>
                                        <p:tav tm="0">
                                          <p:val>
                                            <p:fltVal val="0"/>
                                          </p:val>
                                        </p:tav>
                                        <p:tav tm="100000">
                                          <p:val>
                                            <p:strVal val="#ppt_h"/>
                                          </p:val>
                                        </p:tav>
                                      </p:tavLst>
                                    </p:anim>
                                    <p:animEffect transition="in" filter="fade">
                                      <p:cBhvr>
                                        <p:cTn id="61" dur="500"/>
                                        <p:tgtEl>
                                          <p:spTgt spid="101"/>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fade">
                                      <p:cBhvr>
                                        <p:cTn id="65" dur="500"/>
                                        <p:tgtEl>
                                          <p:spTgt spid="78"/>
                                        </p:tgtEl>
                                      </p:cBhvr>
                                    </p:animEffect>
                                  </p:childTnLst>
                                </p:cTn>
                              </p:par>
                            </p:childTnLst>
                          </p:cTn>
                        </p:par>
                        <p:par>
                          <p:cTn id="66" fill="hold">
                            <p:stCondLst>
                              <p:cond delay="6500"/>
                            </p:stCondLst>
                            <p:childTnLst>
                              <p:par>
                                <p:cTn id="67" presetID="22" presetClass="entr" presetSubtype="8" fill="hold" nodeType="afterEffect">
                                  <p:stCondLst>
                                    <p:cond delay="0"/>
                                  </p:stCondLst>
                                  <p:childTnLst>
                                    <p:set>
                                      <p:cBhvr>
                                        <p:cTn id="68" dur="1" fill="hold">
                                          <p:stCondLst>
                                            <p:cond delay="0"/>
                                          </p:stCondLst>
                                        </p:cTn>
                                        <p:tgtEl>
                                          <p:spTgt spid="79"/>
                                        </p:tgtEl>
                                        <p:attrNameLst>
                                          <p:attrName>style.visibility</p:attrName>
                                        </p:attrNameLst>
                                      </p:cBhvr>
                                      <p:to>
                                        <p:strVal val="visible"/>
                                      </p:to>
                                    </p:set>
                                    <p:animEffect transition="in" filter="wipe(left)">
                                      <p:cBhvr>
                                        <p:cTn id="69" dur="500"/>
                                        <p:tgtEl>
                                          <p:spTgt spid="79"/>
                                        </p:tgtEl>
                                      </p:cBhvr>
                                    </p:animEffect>
                                  </p:childTnLst>
                                </p:cTn>
                              </p:par>
                            </p:childTnLst>
                          </p:cTn>
                        </p:par>
                        <p:par>
                          <p:cTn id="70" fill="hold">
                            <p:stCondLst>
                              <p:cond delay="7000"/>
                            </p:stCondLst>
                            <p:childTnLst>
                              <p:par>
                                <p:cTn id="71" presetID="16" presetClass="entr" presetSubtype="42" fill="hold" grpId="0" nodeType="afterEffect">
                                  <p:stCondLst>
                                    <p:cond delay="0"/>
                                  </p:stCondLst>
                                  <p:childTnLst>
                                    <p:set>
                                      <p:cBhvr>
                                        <p:cTn id="72" dur="1" fill="hold">
                                          <p:stCondLst>
                                            <p:cond delay="0"/>
                                          </p:stCondLst>
                                        </p:cTn>
                                        <p:tgtEl>
                                          <p:spTgt spid="66"/>
                                        </p:tgtEl>
                                        <p:attrNameLst>
                                          <p:attrName>style.visibility</p:attrName>
                                        </p:attrNameLst>
                                      </p:cBhvr>
                                      <p:to>
                                        <p:strVal val="visible"/>
                                      </p:to>
                                    </p:set>
                                    <p:animEffect transition="in" filter="barn(outHorizontal)">
                                      <p:cBhvr>
                                        <p:cTn id="73" dur="500"/>
                                        <p:tgtEl>
                                          <p:spTgt spid="66"/>
                                        </p:tgtEl>
                                      </p:cBhvr>
                                    </p:animEffect>
                                  </p:childTnLst>
                                </p:cTn>
                              </p:par>
                              <p:par>
                                <p:cTn id="74" presetID="22" presetClass="entr" presetSubtype="8" fill="hold" grpId="0" nodeType="withEffect">
                                  <p:stCondLst>
                                    <p:cond delay="0"/>
                                  </p:stCondLst>
                                  <p:iterate type="lt">
                                    <p:tmPct val="20000"/>
                                  </p:iterate>
                                  <p:childTnLst>
                                    <p:set>
                                      <p:cBhvr>
                                        <p:cTn id="75" dur="1" fill="hold">
                                          <p:stCondLst>
                                            <p:cond delay="0"/>
                                          </p:stCondLst>
                                        </p:cTn>
                                        <p:tgtEl>
                                          <p:spTgt spid="82"/>
                                        </p:tgtEl>
                                        <p:attrNameLst>
                                          <p:attrName>style.visibility</p:attrName>
                                        </p:attrNameLst>
                                      </p:cBhvr>
                                      <p:to>
                                        <p:strVal val="visible"/>
                                      </p:to>
                                    </p:set>
                                    <p:animEffect transition="in" filter="wipe(left)">
                                      <p:cBhvr>
                                        <p:cTn id="76"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66" grpId="0" animBg="1"/>
      <p:bldP spid="67" grpId="0" animBg="1"/>
      <p:bldP spid="68" grpId="0" animBg="1"/>
      <p:bldP spid="72" grpId="0" animBg="1"/>
      <p:bldP spid="73" grpId="0" animBg="1"/>
      <p:bldP spid="77" grpId="0" animBg="1"/>
      <p:bldP spid="78" grpId="0" animBg="1"/>
      <p:bldP spid="8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职业兴趣</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cxnSp>
        <p:nvCxnSpPr>
          <p:cNvPr id="5" name="肘形连接符 4"/>
          <p:cNvCxnSpPr/>
          <p:nvPr/>
        </p:nvCxnSpPr>
        <p:spPr>
          <a:xfrm rot="10800000">
            <a:off x="6000292" y="4221090"/>
            <a:ext cx="1031019" cy="216023"/>
          </a:xfrm>
          <a:prstGeom prst="bentConnector3">
            <a:avLst>
              <a:gd name="adj1" fmla="val 50000"/>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肘形连接符 5"/>
          <p:cNvCxnSpPr>
            <a:stCxn id="31" idx="13"/>
          </p:cNvCxnSpPr>
          <p:nvPr/>
        </p:nvCxnSpPr>
        <p:spPr>
          <a:xfrm flipH="1" flipV="1">
            <a:off x="4128081" y="1340768"/>
            <a:ext cx="2313055" cy="464122"/>
          </a:xfrm>
          <a:prstGeom prst="bentConnector3">
            <a:avLst>
              <a:gd name="adj1" fmla="val -33334"/>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Freeform 5"/>
          <p:cNvSpPr/>
          <p:nvPr/>
        </p:nvSpPr>
        <p:spPr bwMode="auto">
          <a:xfrm>
            <a:off x="2615666" y="2753423"/>
            <a:ext cx="1440160" cy="129846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nvGrpSpPr>
          <p:cNvPr id="8" name="组合 7"/>
          <p:cNvGrpSpPr/>
          <p:nvPr/>
        </p:nvGrpSpPr>
        <p:grpSpPr>
          <a:xfrm>
            <a:off x="2941933" y="3116505"/>
            <a:ext cx="749281" cy="667593"/>
            <a:chOff x="2753619" y="3769519"/>
            <a:chExt cx="422275" cy="376238"/>
          </a:xfrm>
          <a:solidFill>
            <a:schemeClr val="bg1">
              <a:lumMod val="95000"/>
            </a:schemeClr>
          </a:solidFill>
        </p:grpSpPr>
        <p:sp>
          <p:nvSpPr>
            <p:cNvPr id="11" name="AutoShape 20"/>
            <p:cNvSpPr/>
            <p:nvPr/>
          </p:nvSpPr>
          <p:spPr bwMode="auto">
            <a:xfrm>
              <a:off x="2753619" y="3845719"/>
              <a:ext cx="303212" cy="300038"/>
            </a:xfrm>
            <a:custGeom>
              <a:avLst/>
              <a:gdLst>
                <a:gd name="T0" fmla="*/ 10800 w 21600"/>
                <a:gd name="T1" fmla="+- 0 10800 188"/>
                <a:gd name="T2" fmla="*/ 10800 h 21224"/>
                <a:gd name="T3" fmla="*/ 10800 w 21600"/>
                <a:gd name="T4" fmla="+- 0 10800 188"/>
                <a:gd name="T5" fmla="*/ 10800 h 21224"/>
                <a:gd name="T6" fmla="*/ 10800 w 21600"/>
                <a:gd name="T7" fmla="+- 0 10800 188"/>
                <a:gd name="T8" fmla="*/ 10800 h 21224"/>
                <a:gd name="T9" fmla="*/ 10800 w 21600"/>
                <a:gd name="T10" fmla="+- 0 10800 188"/>
                <a:gd name="T11" fmla="*/ 10800 h 21224"/>
              </a:gdLst>
              <a:ahLst/>
              <a:cxnLst>
                <a:cxn ang="0">
                  <a:pos x="T0" y="T2"/>
                </a:cxn>
                <a:cxn ang="0">
                  <a:pos x="T3" y="T5"/>
                </a:cxn>
                <a:cxn ang="0">
                  <a:pos x="T6" y="T8"/>
                </a:cxn>
                <a:cxn ang="0">
                  <a:pos x="T9" y="T11"/>
                </a:cxn>
              </a:cxnLst>
              <a:rect l="0" t="0" r="r" b="b"/>
              <a:pathLst>
                <a:path w="21600" h="21224">
                  <a:moveTo>
                    <a:pt x="18550" y="16075"/>
                  </a:moveTo>
                  <a:cubicBezTo>
                    <a:pt x="18042" y="15567"/>
                    <a:pt x="18042" y="15567"/>
                    <a:pt x="18042" y="15567"/>
                  </a:cubicBezTo>
                  <a:cubicBezTo>
                    <a:pt x="17534" y="14804"/>
                    <a:pt x="17280" y="13788"/>
                    <a:pt x="17534" y="12771"/>
                  </a:cubicBezTo>
                  <a:cubicBezTo>
                    <a:pt x="17534" y="12771"/>
                    <a:pt x="17534" y="12771"/>
                    <a:pt x="17534" y="12771"/>
                  </a:cubicBezTo>
                  <a:cubicBezTo>
                    <a:pt x="17788" y="12009"/>
                    <a:pt x="18804" y="11247"/>
                    <a:pt x="19567" y="10993"/>
                  </a:cubicBezTo>
                  <a:cubicBezTo>
                    <a:pt x="20329" y="10739"/>
                    <a:pt x="20329" y="10739"/>
                    <a:pt x="20329" y="10739"/>
                  </a:cubicBezTo>
                  <a:cubicBezTo>
                    <a:pt x="21091" y="10739"/>
                    <a:pt x="21599" y="9976"/>
                    <a:pt x="21599" y="9214"/>
                  </a:cubicBezTo>
                  <a:cubicBezTo>
                    <a:pt x="21599" y="8706"/>
                    <a:pt x="21345" y="8197"/>
                    <a:pt x="21345" y="7689"/>
                  </a:cubicBezTo>
                  <a:cubicBezTo>
                    <a:pt x="21091" y="6927"/>
                    <a:pt x="20329" y="6419"/>
                    <a:pt x="19567" y="6673"/>
                  </a:cubicBezTo>
                  <a:cubicBezTo>
                    <a:pt x="18804" y="6673"/>
                    <a:pt x="18804" y="6673"/>
                    <a:pt x="18804" y="6673"/>
                  </a:cubicBezTo>
                  <a:cubicBezTo>
                    <a:pt x="17788" y="6927"/>
                    <a:pt x="16771" y="6673"/>
                    <a:pt x="16263" y="5910"/>
                  </a:cubicBezTo>
                  <a:cubicBezTo>
                    <a:pt x="16263" y="5910"/>
                    <a:pt x="16263" y="5910"/>
                    <a:pt x="16263" y="5910"/>
                  </a:cubicBezTo>
                  <a:cubicBezTo>
                    <a:pt x="15501" y="5148"/>
                    <a:pt x="15247" y="4131"/>
                    <a:pt x="15501" y="3115"/>
                  </a:cubicBezTo>
                  <a:cubicBezTo>
                    <a:pt x="15755" y="2353"/>
                    <a:pt x="15755" y="2353"/>
                    <a:pt x="15755" y="2353"/>
                  </a:cubicBezTo>
                  <a:cubicBezTo>
                    <a:pt x="16009" y="1590"/>
                    <a:pt x="15755" y="828"/>
                    <a:pt x="14992" y="574"/>
                  </a:cubicBezTo>
                  <a:cubicBezTo>
                    <a:pt x="14738" y="320"/>
                    <a:pt x="14484" y="320"/>
                    <a:pt x="14230" y="320"/>
                  </a:cubicBezTo>
                  <a:cubicBezTo>
                    <a:pt x="13976" y="66"/>
                    <a:pt x="13722" y="66"/>
                    <a:pt x="13468" y="66"/>
                  </a:cubicBezTo>
                  <a:cubicBezTo>
                    <a:pt x="12705" y="-188"/>
                    <a:pt x="11943" y="320"/>
                    <a:pt x="11689" y="1082"/>
                  </a:cubicBezTo>
                  <a:cubicBezTo>
                    <a:pt x="11435" y="1590"/>
                    <a:pt x="11435" y="1590"/>
                    <a:pt x="11435" y="1590"/>
                  </a:cubicBezTo>
                  <a:cubicBezTo>
                    <a:pt x="11181" y="2607"/>
                    <a:pt x="10418" y="3369"/>
                    <a:pt x="9402" y="3623"/>
                  </a:cubicBezTo>
                  <a:cubicBezTo>
                    <a:pt x="9402" y="3623"/>
                    <a:pt x="9402" y="3623"/>
                    <a:pt x="9402" y="3623"/>
                  </a:cubicBezTo>
                  <a:cubicBezTo>
                    <a:pt x="8385" y="3877"/>
                    <a:pt x="7369" y="3369"/>
                    <a:pt x="6607" y="2607"/>
                  </a:cubicBezTo>
                  <a:cubicBezTo>
                    <a:pt x="6352" y="2099"/>
                    <a:pt x="6352" y="2099"/>
                    <a:pt x="6352" y="2099"/>
                  </a:cubicBezTo>
                  <a:cubicBezTo>
                    <a:pt x="5590" y="1590"/>
                    <a:pt x="4828" y="1336"/>
                    <a:pt x="4065" y="1844"/>
                  </a:cubicBezTo>
                  <a:cubicBezTo>
                    <a:pt x="3811" y="2353"/>
                    <a:pt x="3303" y="2607"/>
                    <a:pt x="3049" y="2861"/>
                  </a:cubicBezTo>
                  <a:cubicBezTo>
                    <a:pt x="2541" y="3369"/>
                    <a:pt x="2541" y="4386"/>
                    <a:pt x="3049" y="4894"/>
                  </a:cubicBezTo>
                  <a:cubicBezTo>
                    <a:pt x="3557" y="5402"/>
                    <a:pt x="3557" y="5402"/>
                    <a:pt x="3557" y="5402"/>
                  </a:cubicBezTo>
                  <a:cubicBezTo>
                    <a:pt x="4065" y="6164"/>
                    <a:pt x="4320" y="7435"/>
                    <a:pt x="4065" y="8197"/>
                  </a:cubicBezTo>
                  <a:cubicBezTo>
                    <a:pt x="3811" y="9214"/>
                    <a:pt x="2795" y="9976"/>
                    <a:pt x="1778" y="10230"/>
                  </a:cubicBezTo>
                  <a:cubicBezTo>
                    <a:pt x="1270" y="10230"/>
                    <a:pt x="1270" y="10230"/>
                    <a:pt x="1270" y="10230"/>
                  </a:cubicBezTo>
                  <a:cubicBezTo>
                    <a:pt x="508" y="10484"/>
                    <a:pt x="0" y="11247"/>
                    <a:pt x="0" y="12009"/>
                  </a:cubicBezTo>
                  <a:cubicBezTo>
                    <a:pt x="0" y="12517"/>
                    <a:pt x="254" y="13026"/>
                    <a:pt x="254" y="13534"/>
                  </a:cubicBezTo>
                  <a:cubicBezTo>
                    <a:pt x="508" y="14296"/>
                    <a:pt x="1270" y="14804"/>
                    <a:pt x="2032" y="14550"/>
                  </a:cubicBezTo>
                  <a:cubicBezTo>
                    <a:pt x="2795" y="14296"/>
                    <a:pt x="2795" y="14296"/>
                    <a:pt x="2795" y="14296"/>
                  </a:cubicBezTo>
                  <a:cubicBezTo>
                    <a:pt x="3811" y="14296"/>
                    <a:pt x="4828" y="14550"/>
                    <a:pt x="5336" y="15313"/>
                  </a:cubicBezTo>
                  <a:cubicBezTo>
                    <a:pt x="5336" y="15313"/>
                    <a:pt x="5336" y="15313"/>
                    <a:pt x="5336" y="15313"/>
                  </a:cubicBezTo>
                  <a:cubicBezTo>
                    <a:pt x="6098" y="16075"/>
                    <a:pt x="6352" y="17091"/>
                    <a:pt x="6098" y="18108"/>
                  </a:cubicBezTo>
                  <a:cubicBezTo>
                    <a:pt x="5844" y="18616"/>
                    <a:pt x="5844" y="18616"/>
                    <a:pt x="5844" y="18616"/>
                  </a:cubicBezTo>
                  <a:cubicBezTo>
                    <a:pt x="5590" y="19379"/>
                    <a:pt x="5844" y="20395"/>
                    <a:pt x="6607" y="20649"/>
                  </a:cubicBezTo>
                  <a:cubicBezTo>
                    <a:pt x="6861" y="20649"/>
                    <a:pt x="7115" y="20903"/>
                    <a:pt x="7369" y="20903"/>
                  </a:cubicBezTo>
                  <a:cubicBezTo>
                    <a:pt x="7623" y="20903"/>
                    <a:pt x="7877" y="21157"/>
                    <a:pt x="8131" y="21157"/>
                  </a:cubicBezTo>
                  <a:cubicBezTo>
                    <a:pt x="8894" y="21412"/>
                    <a:pt x="9656" y="20903"/>
                    <a:pt x="9910" y="20141"/>
                  </a:cubicBezTo>
                  <a:cubicBezTo>
                    <a:pt x="10164" y="19379"/>
                    <a:pt x="10164" y="19379"/>
                    <a:pt x="10164" y="19379"/>
                  </a:cubicBezTo>
                  <a:cubicBezTo>
                    <a:pt x="10418" y="18362"/>
                    <a:pt x="11181" y="17854"/>
                    <a:pt x="12197" y="17600"/>
                  </a:cubicBezTo>
                  <a:cubicBezTo>
                    <a:pt x="12197" y="17600"/>
                    <a:pt x="12197" y="17600"/>
                    <a:pt x="12197" y="17600"/>
                  </a:cubicBezTo>
                  <a:cubicBezTo>
                    <a:pt x="13214" y="17346"/>
                    <a:pt x="14230" y="17600"/>
                    <a:pt x="14992" y="18362"/>
                  </a:cubicBezTo>
                  <a:cubicBezTo>
                    <a:pt x="15247" y="18870"/>
                    <a:pt x="15247" y="18870"/>
                    <a:pt x="15247" y="18870"/>
                  </a:cubicBezTo>
                  <a:cubicBezTo>
                    <a:pt x="16009" y="19633"/>
                    <a:pt x="16771" y="19633"/>
                    <a:pt x="17534" y="19124"/>
                  </a:cubicBezTo>
                  <a:cubicBezTo>
                    <a:pt x="17788" y="18870"/>
                    <a:pt x="18296" y="18616"/>
                    <a:pt x="18550" y="18108"/>
                  </a:cubicBezTo>
                  <a:cubicBezTo>
                    <a:pt x="19058" y="17600"/>
                    <a:pt x="19058" y="16837"/>
                    <a:pt x="18550" y="16075"/>
                  </a:cubicBezTo>
                  <a:close/>
                  <a:moveTo>
                    <a:pt x="9656" y="14042"/>
                  </a:moveTo>
                  <a:cubicBezTo>
                    <a:pt x="7623" y="13280"/>
                    <a:pt x="6607" y="11247"/>
                    <a:pt x="7369" y="9468"/>
                  </a:cubicBezTo>
                  <a:cubicBezTo>
                    <a:pt x="7877" y="7435"/>
                    <a:pt x="10164" y="6419"/>
                    <a:pt x="11943" y="7181"/>
                  </a:cubicBezTo>
                  <a:cubicBezTo>
                    <a:pt x="13976" y="7689"/>
                    <a:pt x="14992" y="9722"/>
                    <a:pt x="14230" y="11755"/>
                  </a:cubicBezTo>
                  <a:cubicBezTo>
                    <a:pt x="13722" y="13534"/>
                    <a:pt x="11435" y="14804"/>
                    <a:pt x="9656" y="14042"/>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12" name="AutoShape 21"/>
            <p:cNvSpPr/>
            <p:nvPr/>
          </p:nvSpPr>
          <p:spPr bwMode="auto">
            <a:xfrm>
              <a:off x="3001269" y="3769519"/>
              <a:ext cx="174625" cy="190500"/>
            </a:xfrm>
            <a:custGeom>
              <a:avLst/>
              <a:gdLst>
                <a:gd name="T0" fmla="+- 0 10805 263"/>
                <a:gd name="T1" fmla="*/ T0 w 21084"/>
                <a:gd name="T2" fmla="*/ 10800 h 21600"/>
                <a:gd name="T3" fmla="+- 0 10805 263"/>
                <a:gd name="T4" fmla="*/ T3 w 21084"/>
                <a:gd name="T5" fmla="*/ 10800 h 21600"/>
                <a:gd name="T6" fmla="+- 0 10805 263"/>
                <a:gd name="T7" fmla="*/ T6 w 21084"/>
                <a:gd name="T8" fmla="*/ 10800 h 21600"/>
                <a:gd name="T9" fmla="+- 0 10805 263"/>
                <a:gd name="T10" fmla="*/ T9 w 21084"/>
                <a:gd name="T11" fmla="*/ 10800 h 21600"/>
              </a:gdLst>
              <a:ahLst/>
              <a:cxnLst>
                <a:cxn ang="0">
                  <a:pos x="T1" y="T2"/>
                </a:cxn>
                <a:cxn ang="0">
                  <a:pos x="T4" y="T5"/>
                </a:cxn>
                <a:cxn ang="0">
                  <a:pos x="T7" y="T8"/>
                </a:cxn>
                <a:cxn ang="0">
                  <a:pos x="T10" y="T11"/>
                </a:cxn>
              </a:cxnLst>
              <a:rect l="0" t="0" r="r" b="b"/>
              <a:pathLst>
                <a:path w="21084" h="21600">
                  <a:moveTo>
                    <a:pt x="20041" y="13856"/>
                  </a:moveTo>
                  <a:cubicBezTo>
                    <a:pt x="19609" y="13856"/>
                    <a:pt x="19609" y="13856"/>
                    <a:pt x="19609" y="13856"/>
                  </a:cubicBezTo>
                  <a:cubicBezTo>
                    <a:pt x="18744" y="13041"/>
                    <a:pt x="17881" y="12226"/>
                    <a:pt x="17881" y="11411"/>
                  </a:cubicBezTo>
                  <a:cubicBezTo>
                    <a:pt x="17881" y="11003"/>
                    <a:pt x="17881" y="11003"/>
                    <a:pt x="17881" y="11003"/>
                  </a:cubicBezTo>
                  <a:cubicBezTo>
                    <a:pt x="18313" y="10188"/>
                    <a:pt x="18744" y="9373"/>
                    <a:pt x="19609" y="8966"/>
                  </a:cubicBezTo>
                  <a:cubicBezTo>
                    <a:pt x="20473" y="8558"/>
                    <a:pt x="20473" y="8558"/>
                    <a:pt x="20473" y="8558"/>
                  </a:cubicBezTo>
                  <a:cubicBezTo>
                    <a:pt x="20905" y="8150"/>
                    <a:pt x="21337" y="7335"/>
                    <a:pt x="20905" y="6520"/>
                  </a:cubicBezTo>
                  <a:cubicBezTo>
                    <a:pt x="20905" y="6113"/>
                    <a:pt x="20473" y="5705"/>
                    <a:pt x="20473" y="5298"/>
                  </a:cubicBezTo>
                  <a:cubicBezTo>
                    <a:pt x="20041" y="4483"/>
                    <a:pt x="18744" y="4483"/>
                    <a:pt x="18313" y="4890"/>
                  </a:cubicBezTo>
                  <a:cubicBezTo>
                    <a:pt x="17449" y="4890"/>
                    <a:pt x="17449" y="4890"/>
                    <a:pt x="17449" y="4890"/>
                  </a:cubicBezTo>
                  <a:cubicBezTo>
                    <a:pt x="16585" y="5705"/>
                    <a:pt x="15289" y="5298"/>
                    <a:pt x="14425" y="4890"/>
                  </a:cubicBezTo>
                  <a:cubicBezTo>
                    <a:pt x="14425" y="4890"/>
                    <a:pt x="14425" y="4890"/>
                    <a:pt x="14425" y="4890"/>
                  </a:cubicBezTo>
                  <a:cubicBezTo>
                    <a:pt x="13561" y="4483"/>
                    <a:pt x="13129" y="3260"/>
                    <a:pt x="13129" y="2445"/>
                  </a:cubicBezTo>
                  <a:cubicBezTo>
                    <a:pt x="13129" y="1630"/>
                    <a:pt x="13129" y="1630"/>
                    <a:pt x="13129" y="1630"/>
                  </a:cubicBezTo>
                  <a:cubicBezTo>
                    <a:pt x="13129" y="815"/>
                    <a:pt x="12696" y="407"/>
                    <a:pt x="11833" y="407"/>
                  </a:cubicBezTo>
                  <a:cubicBezTo>
                    <a:pt x="11400" y="0"/>
                    <a:pt x="11400" y="0"/>
                    <a:pt x="10969" y="0"/>
                  </a:cubicBezTo>
                  <a:cubicBezTo>
                    <a:pt x="10537" y="0"/>
                    <a:pt x="10537" y="0"/>
                    <a:pt x="10104" y="0"/>
                  </a:cubicBezTo>
                  <a:cubicBezTo>
                    <a:pt x="9240" y="0"/>
                    <a:pt x="8809" y="815"/>
                    <a:pt x="8809" y="1630"/>
                  </a:cubicBezTo>
                  <a:cubicBezTo>
                    <a:pt x="8809" y="2445"/>
                    <a:pt x="8809" y="2445"/>
                    <a:pt x="8809" y="2445"/>
                  </a:cubicBezTo>
                  <a:cubicBezTo>
                    <a:pt x="8809" y="3260"/>
                    <a:pt x="7945" y="4075"/>
                    <a:pt x="7081" y="4483"/>
                  </a:cubicBezTo>
                  <a:cubicBezTo>
                    <a:pt x="7081" y="4483"/>
                    <a:pt x="7081" y="4483"/>
                    <a:pt x="7081" y="4483"/>
                  </a:cubicBezTo>
                  <a:cubicBezTo>
                    <a:pt x="6216" y="5298"/>
                    <a:pt x="4920" y="5298"/>
                    <a:pt x="4056" y="4483"/>
                  </a:cubicBezTo>
                  <a:cubicBezTo>
                    <a:pt x="3624" y="4075"/>
                    <a:pt x="3624" y="4075"/>
                    <a:pt x="3624" y="4075"/>
                  </a:cubicBezTo>
                  <a:cubicBezTo>
                    <a:pt x="2760" y="3667"/>
                    <a:pt x="1896" y="4075"/>
                    <a:pt x="1464" y="4483"/>
                  </a:cubicBezTo>
                  <a:cubicBezTo>
                    <a:pt x="1032" y="4890"/>
                    <a:pt x="600" y="5298"/>
                    <a:pt x="600" y="5705"/>
                  </a:cubicBezTo>
                  <a:cubicBezTo>
                    <a:pt x="168" y="6520"/>
                    <a:pt x="168" y="7335"/>
                    <a:pt x="1032" y="7743"/>
                  </a:cubicBezTo>
                  <a:cubicBezTo>
                    <a:pt x="1464" y="8150"/>
                    <a:pt x="1464" y="8150"/>
                    <a:pt x="1464" y="8150"/>
                  </a:cubicBezTo>
                  <a:cubicBezTo>
                    <a:pt x="2760" y="8558"/>
                    <a:pt x="3192" y="9781"/>
                    <a:pt x="3192" y="10596"/>
                  </a:cubicBezTo>
                  <a:cubicBezTo>
                    <a:pt x="3192" y="11818"/>
                    <a:pt x="2328" y="12633"/>
                    <a:pt x="1464" y="13041"/>
                  </a:cubicBezTo>
                  <a:cubicBezTo>
                    <a:pt x="1032" y="13449"/>
                    <a:pt x="1032" y="13449"/>
                    <a:pt x="1032" y="13449"/>
                  </a:cubicBezTo>
                  <a:cubicBezTo>
                    <a:pt x="168" y="13856"/>
                    <a:pt x="-263" y="14671"/>
                    <a:pt x="168" y="15486"/>
                  </a:cubicBezTo>
                  <a:cubicBezTo>
                    <a:pt x="168" y="15894"/>
                    <a:pt x="600" y="16301"/>
                    <a:pt x="1032" y="16709"/>
                  </a:cubicBezTo>
                  <a:cubicBezTo>
                    <a:pt x="1464" y="17116"/>
                    <a:pt x="2328" y="17524"/>
                    <a:pt x="2760" y="17116"/>
                  </a:cubicBezTo>
                  <a:cubicBezTo>
                    <a:pt x="3624" y="16709"/>
                    <a:pt x="3624" y="16709"/>
                    <a:pt x="3624" y="16709"/>
                  </a:cubicBezTo>
                  <a:cubicBezTo>
                    <a:pt x="4488" y="16301"/>
                    <a:pt x="5785" y="16301"/>
                    <a:pt x="6648" y="17116"/>
                  </a:cubicBezTo>
                  <a:cubicBezTo>
                    <a:pt x="6648" y="17116"/>
                    <a:pt x="6648" y="17116"/>
                    <a:pt x="6648" y="17116"/>
                  </a:cubicBezTo>
                  <a:cubicBezTo>
                    <a:pt x="7512" y="17524"/>
                    <a:pt x="7945" y="18339"/>
                    <a:pt x="7945" y="19562"/>
                  </a:cubicBezTo>
                  <a:cubicBezTo>
                    <a:pt x="7945" y="19969"/>
                    <a:pt x="7945" y="19969"/>
                    <a:pt x="7945" y="19969"/>
                  </a:cubicBezTo>
                  <a:cubicBezTo>
                    <a:pt x="7945" y="20784"/>
                    <a:pt x="8376" y="21600"/>
                    <a:pt x="9240" y="21600"/>
                  </a:cubicBezTo>
                  <a:cubicBezTo>
                    <a:pt x="9673" y="21600"/>
                    <a:pt x="10104" y="21600"/>
                    <a:pt x="10104" y="21600"/>
                  </a:cubicBezTo>
                  <a:cubicBezTo>
                    <a:pt x="10537" y="21600"/>
                    <a:pt x="10537" y="21600"/>
                    <a:pt x="10969" y="21600"/>
                  </a:cubicBezTo>
                  <a:cubicBezTo>
                    <a:pt x="11833" y="21600"/>
                    <a:pt x="12264" y="21192"/>
                    <a:pt x="12696" y="20377"/>
                  </a:cubicBezTo>
                  <a:cubicBezTo>
                    <a:pt x="12696" y="19562"/>
                    <a:pt x="12696" y="19562"/>
                    <a:pt x="12696" y="19562"/>
                  </a:cubicBezTo>
                  <a:cubicBezTo>
                    <a:pt x="12696" y="18747"/>
                    <a:pt x="13129" y="17524"/>
                    <a:pt x="13992" y="17116"/>
                  </a:cubicBezTo>
                  <a:cubicBezTo>
                    <a:pt x="13992" y="17116"/>
                    <a:pt x="13992" y="17116"/>
                    <a:pt x="13992" y="17116"/>
                  </a:cubicBezTo>
                  <a:cubicBezTo>
                    <a:pt x="14857" y="16709"/>
                    <a:pt x="16153" y="16709"/>
                    <a:pt x="17016" y="17116"/>
                  </a:cubicBezTo>
                  <a:cubicBezTo>
                    <a:pt x="17881" y="17524"/>
                    <a:pt x="17881" y="17524"/>
                    <a:pt x="17881" y="17524"/>
                  </a:cubicBezTo>
                  <a:cubicBezTo>
                    <a:pt x="18313" y="17932"/>
                    <a:pt x="19177" y="17932"/>
                    <a:pt x="20041" y="17116"/>
                  </a:cubicBezTo>
                  <a:cubicBezTo>
                    <a:pt x="20041" y="16709"/>
                    <a:pt x="20473" y="16301"/>
                    <a:pt x="20473" y="15894"/>
                  </a:cubicBezTo>
                  <a:cubicBezTo>
                    <a:pt x="20905" y="15486"/>
                    <a:pt x="20905" y="14671"/>
                    <a:pt x="20041" y="13856"/>
                  </a:cubicBezTo>
                  <a:close/>
                  <a:moveTo>
                    <a:pt x="10537" y="13856"/>
                  </a:moveTo>
                  <a:cubicBezTo>
                    <a:pt x="8809" y="13856"/>
                    <a:pt x="7081" y="12633"/>
                    <a:pt x="7512" y="11003"/>
                  </a:cubicBezTo>
                  <a:cubicBezTo>
                    <a:pt x="7512" y="8966"/>
                    <a:pt x="8809" y="7743"/>
                    <a:pt x="10537" y="7743"/>
                  </a:cubicBezTo>
                  <a:cubicBezTo>
                    <a:pt x="12696" y="8150"/>
                    <a:pt x="13992" y="9373"/>
                    <a:pt x="13992" y="11003"/>
                  </a:cubicBezTo>
                  <a:cubicBezTo>
                    <a:pt x="13561" y="12633"/>
                    <a:pt x="12264" y="14264"/>
                    <a:pt x="10537" y="1385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grpSp>
      <p:sp>
        <p:nvSpPr>
          <p:cNvPr id="13" name="Freeform 5"/>
          <p:cNvSpPr/>
          <p:nvPr/>
        </p:nvSpPr>
        <p:spPr bwMode="auto">
          <a:xfrm>
            <a:off x="3839560" y="3659591"/>
            <a:ext cx="1607574" cy="144941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nvGrpSpPr>
          <p:cNvPr id="14" name="Group 26"/>
          <p:cNvGrpSpPr/>
          <p:nvPr/>
        </p:nvGrpSpPr>
        <p:grpSpPr bwMode="auto">
          <a:xfrm>
            <a:off x="4297088" y="4048921"/>
            <a:ext cx="702769" cy="690662"/>
            <a:chOff x="0" y="0"/>
            <a:chExt cx="391587" cy="385335"/>
          </a:xfrm>
          <a:solidFill>
            <a:schemeClr val="bg1">
              <a:lumMod val="95000"/>
            </a:schemeClr>
          </a:solidFill>
        </p:grpSpPr>
        <p:sp>
          <p:nvSpPr>
            <p:cNvPr id="15" name="AutoShape 27"/>
            <p:cNvSpPr/>
            <p:nvPr/>
          </p:nvSpPr>
          <p:spPr bwMode="auto">
            <a:xfrm>
              <a:off x="314357" y="200127"/>
              <a:ext cx="77730" cy="128659"/>
            </a:xfrm>
            <a:custGeom>
              <a:avLst/>
              <a:gdLst>
                <a:gd name="T0" fmla="+- 0 11098 597"/>
                <a:gd name="T1" fmla="*/ T0 w 21003"/>
                <a:gd name="T2" fmla="*/ 10800 h 21600"/>
                <a:gd name="T3" fmla="+- 0 11098 597"/>
                <a:gd name="T4" fmla="*/ T3 w 21003"/>
                <a:gd name="T5" fmla="*/ 10800 h 21600"/>
                <a:gd name="T6" fmla="+- 0 11098 597"/>
                <a:gd name="T7" fmla="*/ T6 w 21003"/>
                <a:gd name="T8" fmla="*/ 10800 h 21600"/>
                <a:gd name="T9" fmla="+- 0 11098 597"/>
                <a:gd name="T10" fmla="*/ T9 w 21003"/>
                <a:gd name="T11" fmla="*/ 10800 h 21600"/>
              </a:gdLst>
              <a:ahLst/>
              <a:cxnLst>
                <a:cxn ang="0">
                  <a:pos x="T1" y="T2"/>
                </a:cxn>
                <a:cxn ang="0">
                  <a:pos x="T4" y="T5"/>
                </a:cxn>
                <a:cxn ang="0">
                  <a:pos x="T7" y="T8"/>
                </a:cxn>
                <a:cxn ang="0">
                  <a:pos x="T10" y="T11"/>
                </a:cxn>
              </a:cxnLst>
              <a:rect l="0" t="0" r="r" b="b"/>
              <a:pathLst>
                <a:path w="21003" h="21600">
                  <a:moveTo>
                    <a:pt x="5293" y="2399"/>
                  </a:moveTo>
                  <a:cubicBezTo>
                    <a:pt x="5293" y="2399"/>
                    <a:pt x="5293" y="2999"/>
                    <a:pt x="5293" y="2999"/>
                  </a:cubicBezTo>
                  <a:cubicBezTo>
                    <a:pt x="5293" y="2999"/>
                    <a:pt x="5293" y="2999"/>
                    <a:pt x="5293" y="2999"/>
                  </a:cubicBezTo>
                  <a:cubicBezTo>
                    <a:pt x="5293" y="2999"/>
                    <a:pt x="5293" y="3599"/>
                    <a:pt x="5293" y="3599"/>
                  </a:cubicBezTo>
                  <a:cubicBezTo>
                    <a:pt x="5293" y="4199"/>
                    <a:pt x="5293" y="4199"/>
                    <a:pt x="5293" y="4799"/>
                  </a:cubicBezTo>
                  <a:cubicBezTo>
                    <a:pt x="5293" y="4799"/>
                    <a:pt x="5293" y="5399"/>
                    <a:pt x="5293" y="5399"/>
                  </a:cubicBezTo>
                  <a:cubicBezTo>
                    <a:pt x="5293" y="5999"/>
                    <a:pt x="5293" y="6599"/>
                    <a:pt x="5293" y="6599"/>
                  </a:cubicBezTo>
                  <a:cubicBezTo>
                    <a:pt x="5293" y="7199"/>
                    <a:pt x="4312" y="7199"/>
                    <a:pt x="4312" y="7799"/>
                  </a:cubicBezTo>
                  <a:cubicBezTo>
                    <a:pt x="4312" y="7799"/>
                    <a:pt x="4312" y="8399"/>
                    <a:pt x="4312" y="8399"/>
                  </a:cubicBezTo>
                  <a:cubicBezTo>
                    <a:pt x="4312" y="8999"/>
                    <a:pt x="4312" y="8999"/>
                    <a:pt x="4312" y="9599"/>
                  </a:cubicBezTo>
                  <a:cubicBezTo>
                    <a:pt x="4312" y="9599"/>
                    <a:pt x="4312" y="10200"/>
                    <a:pt x="3330" y="10800"/>
                  </a:cubicBezTo>
                  <a:cubicBezTo>
                    <a:pt x="3330" y="10800"/>
                    <a:pt x="3330" y="11399"/>
                    <a:pt x="3330" y="11399"/>
                  </a:cubicBezTo>
                  <a:cubicBezTo>
                    <a:pt x="3330" y="11999"/>
                    <a:pt x="3330" y="11999"/>
                    <a:pt x="3330" y="12600"/>
                  </a:cubicBezTo>
                  <a:cubicBezTo>
                    <a:pt x="3330" y="12600"/>
                    <a:pt x="2348" y="13199"/>
                    <a:pt x="2348" y="13199"/>
                  </a:cubicBezTo>
                  <a:cubicBezTo>
                    <a:pt x="2348" y="13799"/>
                    <a:pt x="2348" y="13799"/>
                    <a:pt x="2348" y="14399"/>
                  </a:cubicBezTo>
                  <a:cubicBezTo>
                    <a:pt x="2348" y="14399"/>
                    <a:pt x="1366" y="15000"/>
                    <a:pt x="1366" y="15000"/>
                  </a:cubicBezTo>
                  <a:cubicBezTo>
                    <a:pt x="1366" y="15599"/>
                    <a:pt x="1366" y="15599"/>
                    <a:pt x="1366" y="16199"/>
                  </a:cubicBezTo>
                  <a:cubicBezTo>
                    <a:pt x="1366" y="16199"/>
                    <a:pt x="384" y="16799"/>
                    <a:pt x="384" y="16799"/>
                  </a:cubicBezTo>
                  <a:cubicBezTo>
                    <a:pt x="384" y="16799"/>
                    <a:pt x="384" y="17400"/>
                    <a:pt x="384" y="17400"/>
                  </a:cubicBezTo>
                  <a:cubicBezTo>
                    <a:pt x="-597" y="18599"/>
                    <a:pt x="384" y="20400"/>
                    <a:pt x="2348" y="21000"/>
                  </a:cubicBezTo>
                  <a:cubicBezTo>
                    <a:pt x="2348" y="21000"/>
                    <a:pt x="2348" y="21000"/>
                    <a:pt x="3330" y="21000"/>
                  </a:cubicBezTo>
                  <a:cubicBezTo>
                    <a:pt x="3330" y="21000"/>
                    <a:pt x="4312" y="21600"/>
                    <a:pt x="4312" y="21600"/>
                  </a:cubicBezTo>
                  <a:cubicBezTo>
                    <a:pt x="6275" y="21600"/>
                    <a:pt x="7257" y="21000"/>
                    <a:pt x="7257" y="20400"/>
                  </a:cubicBezTo>
                  <a:cubicBezTo>
                    <a:pt x="15112" y="15599"/>
                    <a:pt x="19039" y="9599"/>
                    <a:pt x="21002" y="2999"/>
                  </a:cubicBezTo>
                  <a:cubicBezTo>
                    <a:pt x="21002" y="2399"/>
                    <a:pt x="20021" y="1799"/>
                    <a:pt x="20021" y="1199"/>
                  </a:cubicBezTo>
                  <a:cubicBezTo>
                    <a:pt x="19039" y="599"/>
                    <a:pt x="18057" y="0"/>
                    <a:pt x="17075" y="0"/>
                  </a:cubicBezTo>
                  <a:cubicBezTo>
                    <a:pt x="9221" y="0"/>
                    <a:pt x="9221" y="0"/>
                    <a:pt x="9221" y="0"/>
                  </a:cubicBezTo>
                  <a:cubicBezTo>
                    <a:pt x="7257" y="0"/>
                    <a:pt x="6275" y="1199"/>
                    <a:pt x="5293" y="23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16" name="AutoShape 28"/>
            <p:cNvSpPr/>
            <p:nvPr/>
          </p:nvSpPr>
          <p:spPr bwMode="auto">
            <a:xfrm>
              <a:off x="261" y="200127"/>
              <a:ext cx="77730" cy="127071"/>
            </a:xfrm>
            <a:custGeom>
              <a:avLst/>
              <a:gdLst>
                <a:gd name="T0" fmla="+- 0 11087 575"/>
                <a:gd name="T1" fmla="*/ T0 w 21025"/>
                <a:gd name="T2" fmla="*/ 10624 h 21249"/>
                <a:gd name="T3" fmla="+- 0 11087 575"/>
                <a:gd name="T4" fmla="*/ T3 w 21025"/>
                <a:gd name="T5" fmla="*/ 10624 h 21249"/>
                <a:gd name="T6" fmla="+- 0 11087 575"/>
                <a:gd name="T7" fmla="*/ T6 w 21025"/>
                <a:gd name="T8" fmla="*/ 10624 h 21249"/>
                <a:gd name="T9" fmla="+- 0 11087 575"/>
                <a:gd name="T10" fmla="*/ T9 w 21025"/>
                <a:gd name="T11" fmla="*/ 10624 h 21249"/>
              </a:gdLst>
              <a:ahLst/>
              <a:cxnLst>
                <a:cxn ang="0">
                  <a:pos x="T1" y="T2"/>
                </a:cxn>
                <a:cxn ang="0">
                  <a:pos x="T4" y="T5"/>
                </a:cxn>
                <a:cxn ang="0">
                  <a:pos x="T7" y="T8"/>
                </a:cxn>
                <a:cxn ang="0">
                  <a:pos x="T10" y="T11"/>
                </a:cxn>
              </a:cxnLst>
              <a:rect l="0" t="0" r="r" b="b"/>
              <a:pathLst>
                <a:path w="21025" h="21249">
                  <a:moveTo>
                    <a:pt x="19061" y="15000"/>
                  </a:moveTo>
                  <a:cubicBezTo>
                    <a:pt x="19061" y="15000"/>
                    <a:pt x="19061" y="14399"/>
                    <a:pt x="18079" y="14399"/>
                  </a:cubicBezTo>
                  <a:cubicBezTo>
                    <a:pt x="18079" y="13799"/>
                    <a:pt x="18079" y="13799"/>
                    <a:pt x="18079" y="13199"/>
                  </a:cubicBezTo>
                  <a:cubicBezTo>
                    <a:pt x="18079" y="13199"/>
                    <a:pt x="18079" y="12600"/>
                    <a:pt x="18079" y="12600"/>
                  </a:cubicBezTo>
                  <a:cubicBezTo>
                    <a:pt x="17097" y="11999"/>
                    <a:pt x="17097" y="11999"/>
                    <a:pt x="17097" y="11399"/>
                  </a:cubicBezTo>
                  <a:cubicBezTo>
                    <a:pt x="17097" y="11399"/>
                    <a:pt x="17097" y="10800"/>
                    <a:pt x="17097" y="10800"/>
                  </a:cubicBezTo>
                  <a:cubicBezTo>
                    <a:pt x="17097" y="10200"/>
                    <a:pt x="17097" y="9599"/>
                    <a:pt x="16115" y="9599"/>
                  </a:cubicBezTo>
                  <a:cubicBezTo>
                    <a:pt x="16115" y="8999"/>
                    <a:pt x="16115" y="8999"/>
                    <a:pt x="16115" y="8399"/>
                  </a:cubicBezTo>
                  <a:cubicBezTo>
                    <a:pt x="16115" y="8399"/>
                    <a:pt x="16115" y="7799"/>
                    <a:pt x="16115" y="7799"/>
                  </a:cubicBezTo>
                  <a:cubicBezTo>
                    <a:pt x="16115" y="7199"/>
                    <a:pt x="16115" y="7199"/>
                    <a:pt x="16115" y="6599"/>
                  </a:cubicBezTo>
                  <a:cubicBezTo>
                    <a:pt x="16115" y="6599"/>
                    <a:pt x="15134" y="5999"/>
                    <a:pt x="15134" y="5399"/>
                  </a:cubicBezTo>
                  <a:cubicBezTo>
                    <a:pt x="15134" y="5399"/>
                    <a:pt x="15134" y="4799"/>
                    <a:pt x="15134" y="4799"/>
                  </a:cubicBezTo>
                  <a:cubicBezTo>
                    <a:pt x="15134" y="4199"/>
                    <a:pt x="15134" y="4199"/>
                    <a:pt x="15134" y="3599"/>
                  </a:cubicBezTo>
                  <a:cubicBezTo>
                    <a:pt x="15134" y="3599"/>
                    <a:pt x="15134" y="2999"/>
                    <a:pt x="15134" y="2999"/>
                  </a:cubicBezTo>
                  <a:cubicBezTo>
                    <a:pt x="15134" y="2999"/>
                    <a:pt x="15134" y="2999"/>
                    <a:pt x="15134" y="2999"/>
                  </a:cubicBezTo>
                  <a:cubicBezTo>
                    <a:pt x="15134" y="2999"/>
                    <a:pt x="15134" y="2399"/>
                    <a:pt x="15134" y="2399"/>
                  </a:cubicBezTo>
                  <a:cubicBezTo>
                    <a:pt x="15134" y="1199"/>
                    <a:pt x="13170" y="0"/>
                    <a:pt x="11206" y="0"/>
                  </a:cubicBezTo>
                  <a:cubicBezTo>
                    <a:pt x="4334" y="0"/>
                    <a:pt x="4334" y="0"/>
                    <a:pt x="4334" y="0"/>
                  </a:cubicBezTo>
                  <a:cubicBezTo>
                    <a:pt x="2370" y="0"/>
                    <a:pt x="1388" y="599"/>
                    <a:pt x="1388" y="1199"/>
                  </a:cubicBezTo>
                  <a:cubicBezTo>
                    <a:pt x="406" y="1799"/>
                    <a:pt x="-575" y="2399"/>
                    <a:pt x="406" y="2999"/>
                  </a:cubicBezTo>
                  <a:cubicBezTo>
                    <a:pt x="1388" y="9599"/>
                    <a:pt x="6297" y="15599"/>
                    <a:pt x="13170" y="20400"/>
                  </a:cubicBezTo>
                  <a:cubicBezTo>
                    <a:pt x="14152" y="21000"/>
                    <a:pt x="16115" y="21600"/>
                    <a:pt x="18079" y="21000"/>
                  </a:cubicBezTo>
                  <a:cubicBezTo>
                    <a:pt x="18079" y="21000"/>
                    <a:pt x="18079" y="21000"/>
                    <a:pt x="19061" y="21000"/>
                  </a:cubicBezTo>
                  <a:cubicBezTo>
                    <a:pt x="20043" y="20400"/>
                    <a:pt x="21024" y="18599"/>
                    <a:pt x="21024" y="17400"/>
                  </a:cubicBezTo>
                  <a:cubicBezTo>
                    <a:pt x="20043" y="17400"/>
                    <a:pt x="20043" y="17400"/>
                    <a:pt x="20043" y="17400"/>
                  </a:cubicBezTo>
                  <a:cubicBezTo>
                    <a:pt x="20043" y="16799"/>
                    <a:pt x="20043" y="16199"/>
                    <a:pt x="19061" y="16199"/>
                  </a:cubicBezTo>
                  <a:cubicBezTo>
                    <a:pt x="19061" y="15599"/>
                    <a:pt x="19061" y="15599"/>
                    <a:pt x="19061" y="1500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17" name="AutoShape 29"/>
            <p:cNvSpPr/>
            <p:nvPr/>
          </p:nvSpPr>
          <p:spPr bwMode="auto">
            <a:xfrm>
              <a:off x="206486" y="200127"/>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00" y="0"/>
                  </a:moveTo>
                  <a:cubicBezTo>
                    <a:pt x="2025" y="0"/>
                    <a:pt x="2025" y="0"/>
                    <a:pt x="2025" y="0"/>
                  </a:cubicBezTo>
                  <a:cubicBezTo>
                    <a:pt x="675" y="0"/>
                    <a:pt x="0" y="1439"/>
                    <a:pt x="0" y="2879"/>
                  </a:cubicBezTo>
                  <a:cubicBezTo>
                    <a:pt x="0" y="16559"/>
                    <a:pt x="0" y="16559"/>
                    <a:pt x="0" y="16559"/>
                  </a:cubicBezTo>
                  <a:cubicBezTo>
                    <a:pt x="0" y="18000"/>
                    <a:pt x="675" y="19440"/>
                    <a:pt x="2025" y="19440"/>
                  </a:cubicBezTo>
                  <a:cubicBezTo>
                    <a:pt x="2025" y="19440"/>
                    <a:pt x="2700" y="19440"/>
                    <a:pt x="2700" y="19440"/>
                  </a:cubicBezTo>
                  <a:cubicBezTo>
                    <a:pt x="2700" y="19440"/>
                    <a:pt x="2700" y="19440"/>
                    <a:pt x="2700" y="19440"/>
                  </a:cubicBezTo>
                  <a:cubicBezTo>
                    <a:pt x="3375" y="19440"/>
                    <a:pt x="4725" y="19440"/>
                    <a:pt x="5400" y="19440"/>
                  </a:cubicBezTo>
                  <a:cubicBezTo>
                    <a:pt x="5400" y="19440"/>
                    <a:pt x="5400" y="19440"/>
                    <a:pt x="5400" y="19440"/>
                  </a:cubicBezTo>
                  <a:cubicBezTo>
                    <a:pt x="6075" y="19440"/>
                    <a:pt x="7425" y="20160"/>
                    <a:pt x="8100" y="20160"/>
                  </a:cubicBezTo>
                  <a:cubicBezTo>
                    <a:pt x="8100" y="20160"/>
                    <a:pt x="8775" y="20160"/>
                    <a:pt x="8775" y="20160"/>
                  </a:cubicBezTo>
                  <a:cubicBezTo>
                    <a:pt x="9450" y="20160"/>
                    <a:pt x="10125" y="20879"/>
                    <a:pt x="10800" y="20879"/>
                  </a:cubicBezTo>
                  <a:cubicBezTo>
                    <a:pt x="11475" y="20879"/>
                    <a:pt x="11475" y="20879"/>
                    <a:pt x="11475" y="20879"/>
                  </a:cubicBezTo>
                  <a:cubicBezTo>
                    <a:pt x="12150" y="20879"/>
                    <a:pt x="12150" y="20879"/>
                    <a:pt x="12150" y="20879"/>
                  </a:cubicBezTo>
                  <a:cubicBezTo>
                    <a:pt x="12150" y="20879"/>
                    <a:pt x="12825" y="20879"/>
                    <a:pt x="12825" y="20879"/>
                  </a:cubicBezTo>
                  <a:cubicBezTo>
                    <a:pt x="13500" y="21600"/>
                    <a:pt x="14175" y="21600"/>
                    <a:pt x="14175" y="21600"/>
                  </a:cubicBezTo>
                  <a:cubicBezTo>
                    <a:pt x="14850" y="21600"/>
                    <a:pt x="14850" y="21600"/>
                    <a:pt x="15525" y="21600"/>
                  </a:cubicBezTo>
                  <a:cubicBezTo>
                    <a:pt x="16200" y="21600"/>
                    <a:pt x="17550" y="20879"/>
                    <a:pt x="17550" y="20160"/>
                  </a:cubicBezTo>
                  <a:cubicBezTo>
                    <a:pt x="17550" y="20160"/>
                    <a:pt x="17550" y="19440"/>
                    <a:pt x="17550" y="19440"/>
                  </a:cubicBezTo>
                  <a:cubicBezTo>
                    <a:pt x="18225" y="18720"/>
                    <a:pt x="18225" y="18720"/>
                    <a:pt x="18225" y="18000"/>
                  </a:cubicBezTo>
                  <a:cubicBezTo>
                    <a:pt x="18225" y="18000"/>
                    <a:pt x="18225" y="18000"/>
                    <a:pt x="18225" y="18000"/>
                  </a:cubicBezTo>
                  <a:cubicBezTo>
                    <a:pt x="19575" y="14399"/>
                    <a:pt x="20250" y="10800"/>
                    <a:pt x="20925" y="7199"/>
                  </a:cubicBezTo>
                  <a:cubicBezTo>
                    <a:pt x="20925" y="7199"/>
                    <a:pt x="20925" y="7199"/>
                    <a:pt x="20925" y="7199"/>
                  </a:cubicBezTo>
                  <a:cubicBezTo>
                    <a:pt x="20925" y="6479"/>
                    <a:pt x="20925" y="5759"/>
                    <a:pt x="20925" y="5039"/>
                  </a:cubicBezTo>
                  <a:cubicBezTo>
                    <a:pt x="20925" y="5039"/>
                    <a:pt x="20925" y="5039"/>
                    <a:pt x="20925" y="4319"/>
                  </a:cubicBezTo>
                  <a:cubicBezTo>
                    <a:pt x="20925" y="4319"/>
                    <a:pt x="20925" y="3599"/>
                    <a:pt x="21600" y="3599"/>
                  </a:cubicBezTo>
                  <a:cubicBezTo>
                    <a:pt x="21600" y="2159"/>
                    <a:pt x="20925" y="1439"/>
                    <a:pt x="20250" y="1439"/>
                  </a:cubicBezTo>
                  <a:cubicBezTo>
                    <a:pt x="20250" y="719"/>
                    <a:pt x="19575" y="0"/>
                    <a:pt x="18900"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18" name="AutoShape 30"/>
            <p:cNvSpPr/>
            <p:nvPr/>
          </p:nvSpPr>
          <p:spPr bwMode="auto">
            <a:xfrm>
              <a:off x="74819" y="200127"/>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6559"/>
                  </a:moveTo>
                  <a:cubicBezTo>
                    <a:pt x="21600" y="2879"/>
                    <a:pt x="21600" y="2879"/>
                    <a:pt x="21600" y="2879"/>
                  </a:cubicBezTo>
                  <a:cubicBezTo>
                    <a:pt x="21600" y="1439"/>
                    <a:pt x="20250" y="0"/>
                    <a:pt x="18900" y="0"/>
                  </a:cubicBezTo>
                  <a:cubicBezTo>
                    <a:pt x="2700" y="0"/>
                    <a:pt x="2700" y="0"/>
                    <a:pt x="2700" y="0"/>
                  </a:cubicBezTo>
                  <a:cubicBezTo>
                    <a:pt x="2025" y="0"/>
                    <a:pt x="675" y="719"/>
                    <a:pt x="675" y="1439"/>
                  </a:cubicBezTo>
                  <a:cubicBezTo>
                    <a:pt x="0" y="1439"/>
                    <a:pt x="0" y="2159"/>
                    <a:pt x="0" y="3599"/>
                  </a:cubicBezTo>
                  <a:cubicBezTo>
                    <a:pt x="0" y="3599"/>
                    <a:pt x="0" y="4319"/>
                    <a:pt x="0" y="4319"/>
                  </a:cubicBezTo>
                  <a:cubicBezTo>
                    <a:pt x="0" y="4319"/>
                    <a:pt x="0" y="5039"/>
                    <a:pt x="0" y="5039"/>
                  </a:cubicBezTo>
                  <a:cubicBezTo>
                    <a:pt x="0" y="5759"/>
                    <a:pt x="0" y="6479"/>
                    <a:pt x="0" y="7199"/>
                  </a:cubicBezTo>
                  <a:cubicBezTo>
                    <a:pt x="0" y="7199"/>
                    <a:pt x="0" y="7199"/>
                    <a:pt x="0" y="7199"/>
                  </a:cubicBezTo>
                  <a:cubicBezTo>
                    <a:pt x="675" y="10800"/>
                    <a:pt x="1350" y="14399"/>
                    <a:pt x="2700" y="18000"/>
                  </a:cubicBezTo>
                  <a:cubicBezTo>
                    <a:pt x="2700" y="18000"/>
                    <a:pt x="2700" y="18000"/>
                    <a:pt x="2700" y="18000"/>
                  </a:cubicBezTo>
                  <a:cubicBezTo>
                    <a:pt x="2700" y="18720"/>
                    <a:pt x="3375" y="18720"/>
                    <a:pt x="3375" y="19440"/>
                  </a:cubicBezTo>
                  <a:cubicBezTo>
                    <a:pt x="3375" y="19440"/>
                    <a:pt x="3375" y="20160"/>
                    <a:pt x="3375" y="20160"/>
                  </a:cubicBezTo>
                  <a:cubicBezTo>
                    <a:pt x="4050" y="20879"/>
                    <a:pt x="4725" y="21600"/>
                    <a:pt x="6075" y="21600"/>
                  </a:cubicBezTo>
                  <a:cubicBezTo>
                    <a:pt x="6075" y="21600"/>
                    <a:pt x="6075" y="21600"/>
                    <a:pt x="6075" y="21600"/>
                  </a:cubicBezTo>
                  <a:cubicBezTo>
                    <a:pt x="6075" y="21600"/>
                    <a:pt x="6075" y="21600"/>
                    <a:pt x="6750" y="21600"/>
                  </a:cubicBezTo>
                  <a:cubicBezTo>
                    <a:pt x="7425" y="21600"/>
                    <a:pt x="8100" y="21600"/>
                    <a:pt x="8100" y="20879"/>
                  </a:cubicBezTo>
                  <a:cubicBezTo>
                    <a:pt x="8775" y="20879"/>
                    <a:pt x="8775" y="20879"/>
                    <a:pt x="8775" y="20879"/>
                  </a:cubicBezTo>
                  <a:cubicBezTo>
                    <a:pt x="8775" y="20879"/>
                    <a:pt x="8775" y="20879"/>
                    <a:pt x="9450" y="20879"/>
                  </a:cubicBezTo>
                  <a:cubicBezTo>
                    <a:pt x="9450" y="20879"/>
                    <a:pt x="10125" y="20879"/>
                    <a:pt x="10125" y="20879"/>
                  </a:cubicBezTo>
                  <a:cubicBezTo>
                    <a:pt x="10800" y="20879"/>
                    <a:pt x="11475" y="20160"/>
                    <a:pt x="12150" y="20160"/>
                  </a:cubicBezTo>
                  <a:cubicBezTo>
                    <a:pt x="12150" y="20160"/>
                    <a:pt x="12825" y="20160"/>
                    <a:pt x="12825" y="20160"/>
                  </a:cubicBezTo>
                  <a:cubicBezTo>
                    <a:pt x="14175" y="20160"/>
                    <a:pt x="14850" y="19440"/>
                    <a:pt x="15525" y="19440"/>
                  </a:cubicBezTo>
                  <a:cubicBezTo>
                    <a:pt x="15525" y="19440"/>
                    <a:pt x="15525" y="19440"/>
                    <a:pt x="15525" y="19440"/>
                  </a:cubicBezTo>
                  <a:cubicBezTo>
                    <a:pt x="16875" y="19440"/>
                    <a:pt x="17550" y="19440"/>
                    <a:pt x="18225" y="19440"/>
                  </a:cubicBezTo>
                  <a:cubicBezTo>
                    <a:pt x="18225" y="19440"/>
                    <a:pt x="18225" y="19440"/>
                    <a:pt x="18225" y="19440"/>
                  </a:cubicBezTo>
                  <a:cubicBezTo>
                    <a:pt x="18900" y="19440"/>
                    <a:pt x="18900" y="19440"/>
                    <a:pt x="18900" y="19440"/>
                  </a:cubicBezTo>
                  <a:cubicBezTo>
                    <a:pt x="20250" y="19440"/>
                    <a:pt x="21600" y="18000"/>
                    <a:pt x="21600" y="1655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19" name="AutoShape 31"/>
            <p:cNvSpPr/>
            <p:nvPr/>
          </p:nvSpPr>
          <p:spPr bwMode="auto">
            <a:xfrm>
              <a:off x="112891" y="314491"/>
              <a:ext cx="76145" cy="714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42" y="20520"/>
                  </a:moveTo>
                  <a:cubicBezTo>
                    <a:pt x="20571" y="19440"/>
                    <a:pt x="21600" y="18360"/>
                    <a:pt x="21600" y="17280"/>
                  </a:cubicBezTo>
                  <a:cubicBezTo>
                    <a:pt x="21600" y="4320"/>
                    <a:pt x="21600" y="4320"/>
                    <a:pt x="21600" y="4320"/>
                  </a:cubicBezTo>
                  <a:cubicBezTo>
                    <a:pt x="21600" y="3240"/>
                    <a:pt x="20571" y="1080"/>
                    <a:pt x="19542" y="1080"/>
                  </a:cubicBezTo>
                  <a:cubicBezTo>
                    <a:pt x="19542" y="0"/>
                    <a:pt x="18514" y="0"/>
                    <a:pt x="17485" y="0"/>
                  </a:cubicBezTo>
                  <a:cubicBezTo>
                    <a:pt x="15428" y="0"/>
                    <a:pt x="14399" y="0"/>
                    <a:pt x="13371" y="0"/>
                  </a:cubicBezTo>
                  <a:cubicBezTo>
                    <a:pt x="13371" y="0"/>
                    <a:pt x="13371" y="0"/>
                    <a:pt x="13371" y="0"/>
                  </a:cubicBezTo>
                  <a:cubicBezTo>
                    <a:pt x="12342" y="0"/>
                    <a:pt x="10285" y="0"/>
                    <a:pt x="9257" y="1080"/>
                  </a:cubicBezTo>
                  <a:cubicBezTo>
                    <a:pt x="9257" y="1080"/>
                    <a:pt x="8228" y="1080"/>
                    <a:pt x="8228" y="1080"/>
                  </a:cubicBezTo>
                  <a:cubicBezTo>
                    <a:pt x="7199" y="1080"/>
                    <a:pt x="6171" y="1080"/>
                    <a:pt x="5142" y="1080"/>
                  </a:cubicBezTo>
                  <a:cubicBezTo>
                    <a:pt x="5142" y="1080"/>
                    <a:pt x="4114" y="2160"/>
                    <a:pt x="4114" y="2160"/>
                  </a:cubicBezTo>
                  <a:cubicBezTo>
                    <a:pt x="4114" y="2160"/>
                    <a:pt x="3085" y="2160"/>
                    <a:pt x="3085" y="2160"/>
                  </a:cubicBezTo>
                  <a:cubicBezTo>
                    <a:pt x="2057" y="2160"/>
                    <a:pt x="1028" y="3240"/>
                    <a:pt x="0" y="4320"/>
                  </a:cubicBezTo>
                  <a:cubicBezTo>
                    <a:pt x="0" y="6480"/>
                    <a:pt x="0" y="7560"/>
                    <a:pt x="1028" y="8640"/>
                  </a:cubicBezTo>
                  <a:cubicBezTo>
                    <a:pt x="1028" y="8640"/>
                    <a:pt x="1028" y="8640"/>
                    <a:pt x="1028" y="8640"/>
                  </a:cubicBezTo>
                  <a:cubicBezTo>
                    <a:pt x="1028" y="9720"/>
                    <a:pt x="2057" y="9720"/>
                    <a:pt x="2057" y="10800"/>
                  </a:cubicBezTo>
                  <a:cubicBezTo>
                    <a:pt x="2057" y="10800"/>
                    <a:pt x="2057" y="10800"/>
                    <a:pt x="3085" y="10800"/>
                  </a:cubicBezTo>
                  <a:cubicBezTo>
                    <a:pt x="3085" y="11880"/>
                    <a:pt x="4114" y="11880"/>
                    <a:pt x="4114" y="12960"/>
                  </a:cubicBezTo>
                  <a:cubicBezTo>
                    <a:pt x="4114" y="12960"/>
                    <a:pt x="5142" y="12960"/>
                    <a:pt x="5142" y="14040"/>
                  </a:cubicBezTo>
                  <a:cubicBezTo>
                    <a:pt x="5142" y="14040"/>
                    <a:pt x="5142" y="14040"/>
                    <a:pt x="6171" y="15120"/>
                  </a:cubicBezTo>
                  <a:cubicBezTo>
                    <a:pt x="6171" y="15120"/>
                    <a:pt x="6171" y="15120"/>
                    <a:pt x="7199" y="15120"/>
                  </a:cubicBezTo>
                  <a:cubicBezTo>
                    <a:pt x="7199" y="16199"/>
                    <a:pt x="7199" y="16199"/>
                    <a:pt x="7199" y="16199"/>
                  </a:cubicBezTo>
                  <a:cubicBezTo>
                    <a:pt x="8228" y="16199"/>
                    <a:pt x="8228" y="16199"/>
                    <a:pt x="9257" y="17280"/>
                  </a:cubicBezTo>
                  <a:cubicBezTo>
                    <a:pt x="9257" y="17280"/>
                    <a:pt x="9257" y="17280"/>
                    <a:pt x="9257" y="17280"/>
                  </a:cubicBezTo>
                  <a:cubicBezTo>
                    <a:pt x="10285" y="17280"/>
                    <a:pt x="10285" y="18360"/>
                    <a:pt x="10285" y="18360"/>
                  </a:cubicBezTo>
                  <a:cubicBezTo>
                    <a:pt x="11314" y="18360"/>
                    <a:pt x="11314" y="18360"/>
                    <a:pt x="11314" y="18360"/>
                  </a:cubicBezTo>
                  <a:cubicBezTo>
                    <a:pt x="11314" y="19440"/>
                    <a:pt x="12342" y="19440"/>
                    <a:pt x="12342" y="19440"/>
                  </a:cubicBezTo>
                  <a:cubicBezTo>
                    <a:pt x="12342" y="19440"/>
                    <a:pt x="12342" y="19440"/>
                    <a:pt x="13371" y="19440"/>
                  </a:cubicBezTo>
                  <a:cubicBezTo>
                    <a:pt x="13371" y="19440"/>
                    <a:pt x="14399" y="20520"/>
                    <a:pt x="14399" y="20520"/>
                  </a:cubicBezTo>
                  <a:cubicBezTo>
                    <a:pt x="14399" y="20520"/>
                    <a:pt x="14399" y="20520"/>
                    <a:pt x="14399" y="20520"/>
                  </a:cubicBezTo>
                  <a:cubicBezTo>
                    <a:pt x="15428" y="20520"/>
                    <a:pt x="15428" y="20520"/>
                    <a:pt x="16457" y="21599"/>
                  </a:cubicBezTo>
                  <a:cubicBezTo>
                    <a:pt x="17485" y="21599"/>
                    <a:pt x="18514" y="21599"/>
                    <a:pt x="19542" y="2052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20" name="AutoShape 32"/>
            <p:cNvSpPr/>
            <p:nvPr/>
          </p:nvSpPr>
          <p:spPr bwMode="auto">
            <a:xfrm>
              <a:off x="206486" y="314491"/>
              <a:ext cx="71385" cy="714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320"/>
                  </a:moveTo>
                  <a:cubicBezTo>
                    <a:pt x="20520" y="3240"/>
                    <a:pt x="19440" y="2160"/>
                    <a:pt x="18360" y="2160"/>
                  </a:cubicBezTo>
                  <a:cubicBezTo>
                    <a:pt x="18360" y="2160"/>
                    <a:pt x="18360" y="2160"/>
                    <a:pt x="17280" y="2160"/>
                  </a:cubicBezTo>
                  <a:cubicBezTo>
                    <a:pt x="17280" y="2160"/>
                    <a:pt x="17280" y="2160"/>
                    <a:pt x="16199" y="1080"/>
                  </a:cubicBezTo>
                  <a:cubicBezTo>
                    <a:pt x="15120" y="1080"/>
                    <a:pt x="14040" y="1080"/>
                    <a:pt x="12960" y="1080"/>
                  </a:cubicBezTo>
                  <a:cubicBezTo>
                    <a:pt x="12960" y="1080"/>
                    <a:pt x="12960" y="1080"/>
                    <a:pt x="11880" y="1080"/>
                  </a:cubicBezTo>
                  <a:cubicBezTo>
                    <a:pt x="10800" y="0"/>
                    <a:pt x="9720" y="0"/>
                    <a:pt x="8640" y="0"/>
                  </a:cubicBezTo>
                  <a:cubicBezTo>
                    <a:pt x="7560" y="0"/>
                    <a:pt x="7560" y="0"/>
                    <a:pt x="7560" y="0"/>
                  </a:cubicBezTo>
                  <a:cubicBezTo>
                    <a:pt x="6480" y="0"/>
                    <a:pt x="5400" y="0"/>
                    <a:pt x="3240" y="0"/>
                  </a:cubicBezTo>
                  <a:cubicBezTo>
                    <a:pt x="2160" y="0"/>
                    <a:pt x="2160" y="0"/>
                    <a:pt x="1080" y="1080"/>
                  </a:cubicBezTo>
                  <a:cubicBezTo>
                    <a:pt x="0" y="1080"/>
                    <a:pt x="0" y="3240"/>
                    <a:pt x="0" y="4320"/>
                  </a:cubicBezTo>
                  <a:cubicBezTo>
                    <a:pt x="0" y="17280"/>
                    <a:pt x="0" y="17280"/>
                    <a:pt x="0" y="17280"/>
                  </a:cubicBezTo>
                  <a:cubicBezTo>
                    <a:pt x="0" y="18360"/>
                    <a:pt x="0" y="19440"/>
                    <a:pt x="1080" y="20520"/>
                  </a:cubicBezTo>
                  <a:cubicBezTo>
                    <a:pt x="2160" y="21599"/>
                    <a:pt x="3240" y="21599"/>
                    <a:pt x="5400" y="21599"/>
                  </a:cubicBezTo>
                  <a:cubicBezTo>
                    <a:pt x="5400" y="20520"/>
                    <a:pt x="6480" y="20520"/>
                    <a:pt x="6480" y="20520"/>
                  </a:cubicBezTo>
                  <a:cubicBezTo>
                    <a:pt x="6480" y="20520"/>
                    <a:pt x="6480" y="20520"/>
                    <a:pt x="6480" y="20520"/>
                  </a:cubicBezTo>
                  <a:cubicBezTo>
                    <a:pt x="7560" y="20520"/>
                    <a:pt x="7560" y="19440"/>
                    <a:pt x="8640" y="19440"/>
                  </a:cubicBezTo>
                  <a:cubicBezTo>
                    <a:pt x="8640" y="19440"/>
                    <a:pt x="8640" y="19440"/>
                    <a:pt x="8640" y="19440"/>
                  </a:cubicBezTo>
                  <a:cubicBezTo>
                    <a:pt x="8640" y="19440"/>
                    <a:pt x="9720" y="19440"/>
                    <a:pt x="9720" y="18360"/>
                  </a:cubicBezTo>
                  <a:cubicBezTo>
                    <a:pt x="10800" y="18360"/>
                    <a:pt x="10800" y="18360"/>
                    <a:pt x="10800" y="18360"/>
                  </a:cubicBezTo>
                  <a:cubicBezTo>
                    <a:pt x="10800" y="18360"/>
                    <a:pt x="11880" y="17280"/>
                    <a:pt x="11880" y="17280"/>
                  </a:cubicBezTo>
                  <a:cubicBezTo>
                    <a:pt x="11880" y="17280"/>
                    <a:pt x="11880" y="17280"/>
                    <a:pt x="12960" y="17280"/>
                  </a:cubicBezTo>
                  <a:cubicBezTo>
                    <a:pt x="12960" y="16199"/>
                    <a:pt x="12960" y="16199"/>
                    <a:pt x="14040" y="16199"/>
                  </a:cubicBezTo>
                  <a:cubicBezTo>
                    <a:pt x="14040" y="16199"/>
                    <a:pt x="14040" y="16199"/>
                    <a:pt x="15120" y="15120"/>
                  </a:cubicBezTo>
                  <a:cubicBezTo>
                    <a:pt x="15120" y="15120"/>
                    <a:pt x="15120" y="15120"/>
                    <a:pt x="15120" y="15120"/>
                  </a:cubicBezTo>
                  <a:cubicBezTo>
                    <a:pt x="16199" y="14040"/>
                    <a:pt x="16199" y="14040"/>
                    <a:pt x="16199" y="14040"/>
                  </a:cubicBezTo>
                  <a:cubicBezTo>
                    <a:pt x="17280" y="12960"/>
                    <a:pt x="17280" y="12960"/>
                    <a:pt x="17280" y="12960"/>
                  </a:cubicBezTo>
                  <a:cubicBezTo>
                    <a:pt x="18360" y="11880"/>
                    <a:pt x="18360" y="11880"/>
                    <a:pt x="19440" y="10800"/>
                  </a:cubicBezTo>
                  <a:cubicBezTo>
                    <a:pt x="19440" y="10800"/>
                    <a:pt x="19440" y="10800"/>
                    <a:pt x="19440" y="10800"/>
                  </a:cubicBezTo>
                  <a:cubicBezTo>
                    <a:pt x="19440" y="9720"/>
                    <a:pt x="20520" y="9720"/>
                    <a:pt x="20520" y="8640"/>
                  </a:cubicBezTo>
                  <a:cubicBezTo>
                    <a:pt x="20520" y="8640"/>
                    <a:pt x="20520" y="8640"/>
                    <a:pt x="20520" y="8640"/>
                  </a:cubicBezTo>
                  <a:cubicBezTo>
                    <a:pt x="21599" y="7560"/>
                    <a:pt x="21599" y="6480"/>
                    <a:pt x="21599" y="432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21" name="AutoShape 33"/>
            <p:cNvSpPr/>
            <p:nvPr/>
          </p:nvSpPr>
          <p:spPr bwMode="auto">
            <a:xfrm>
              <a:off x="314357" y="60350"/>
              <a:ext cx="77730" cy="125483"/>
            </a:xfrm>
            <a:custGeom>
              <a:avLst/>
              <a:gdLst>
                <a:gd name="T0" fmla="+- 0 11098 597"/>
                <a:gd name="T1" fmla="*/ T0 w 21003"/>
                <a:gd name="T2" fmla="*/ 10800 h 21600"/>
                <a:gd name="T3" fmla="+- 0 11098 597"/>
                <a:gd name="T4" fmla="*/ T3 w 21003"/>
                <a:gd name="T5" fmla="*/ 10800 h 21600"/>
                <a:gd name="T6" fmla="+- 0 11098 597"/>
                <a:gd name="T7" fmla="*/ T6 w 21003"/>
                <a:gd name="T8" fmla="*/ 10800 h 21600"/>
                <a:gd name="T9" fmla="+- 0 11098 597"/>
                <a:gd name="T10" fmla="*/ T9 w 21003"/>
                <a:gd name="T11" fmla="*/ 10800 h 21600"/>
              </a:gdLst>
              <a:ahLst/>
              <a:cxnLst>
                <a:cxn ang="0">
                  <a:pos x="T1" y="T2"/>
                </a:cxn>
                <a:cxn ang="0">
                  <a:pos x="T4" y="T5"/>
                </a:cxn>
                <a:cxn ang="0">
                  <a:pos x="T7" y="T8"/>
                </a:cxn>
                <a:cxn ang="0">
                  <a:pos x="T10" y="T11"/>
                </a:cxn>
              </a:cxnLst>
              <a:rect l="0" t="0" r="r" b="b"/>
              <a:pathLst>
                <a:path w="21003" h="21600">
                  <a:moveTo>
                    <a:pt x="5293" y="19131"/>
                  </a:moveTo>
                  <a:cubicBezTo>
                    <a:pt x="5293" y="19131"/>
                    <a:pt x="5293" y="19131"/>
                    <a:pt x="5293" y="18514"/>
                  </a:cubicBezTo>
                  <a:cubicBezTo>
                    <a:pt x="5293" y="18514"/>
                    <a:pt x="5293" y="18514"/>
                    <a:pt x="5293" y="18514"/>
                  </a:cubicBezTo>
                  <a:cubicBezTo>
                    <a:pt x="5293" y="18514"/>
                    <a:pt x="5293" y="17897"/>
                    <a:pt x="5293" y="17897"/>
                  </a:cubicBezTo>
                  <a:cubicBezTo>
                    <a:pt x="5293" y="17280"/>
                    <a:pt x="5293" y="17280"/>
                    <a:pt x="5293" y="16662"/>
                  </a:cubicBezTo>
                  <a:cubicBezTo>
                    <a:pt x="5293" y="16662"/>
                    <a:pt x="5293" y="16045"/>
                    <a:pt x="5293" y="16045"/>
                  </a:cubicBezTo>
                  <a:cubicBezTo>
                    <a:pt x="5293" y="15428"/>
                    <a:pt x="5293" y="15428"/>
                    <a:pt x="5293" y="14811"/>
                  </a:cubicBezTo>
                  <a:cubicBezTo>
                    <a:pt x="5293" y="14811"/>
                    <a:pt x="4312" y="14194"/>
                    <a:pt x="4312" y="14194"/>
                  </a:cubicBezTo>
                  <a:cubicBezTo>
                    <a:pt x="4312" y="13577"/>
                    <a:pt x="4312" y="12960"/>
                    <a:pt x="4312" y="12960"/>
                  </a:cubicBezTo>
                  <a:cubicBezTo>
                    <a:pt x="4312" y="12342"/>
                    <a:pt x="4312" y="12342"/>
                    <a:pt x="4312" y="11725"/>
                  </a:cubicBezTo>
                  <a:cubicBezTo>
                    <a:pt x="4312" y="11725"/>
                    <a:pt x="4312" y="11108"/>
                    <a:pt x="3330" y="11108"/>
                  </a:cubicBezTo>
                  <a:cubicBezTo>
                    <a:pt x="3330" y="10491"/>
                    <a:pt x="3330" y="10491"/>
                    <a:pt x="3330" y="9874"/>
                  </a:cubicBezTo>
                  <a:cubicBezTo>
                    <a:pt x="3330" y="9874"/>
                    <a:pt x="3330" y="9257"/>
                    <a:pt x="3330" y="9257"/>
                  </a:cubicBezTo>
                  <a:cubicBezTo>
                    <a:pt x="3330" y="8640"/>
                    <a:pt x="2348" y="8640"/>
                    <a:pt x="2348" y="8022"/>
                  </a:cubicBezTo>
                  <a:cubicBezTo>
                    <a:pt x="2348" y="8022"/>
                    <a:pt x="2348" y="7405"/>
                    <a:pt x="2348" y="7405"/>
                  </a:cubicBezTo>
                  <a:cubicBezTo>
                    <a:pt x="2348" y="6788"/>
                    <a:pt x="1366" y="6788"/>
                    <a:pt x="1366" y="6171"/>
                  </a:cubicBezTo>
                  <a:cubicBezTo>
                    <a:pt x="1366" y="6171"/>
                    <a:pt x="1366" y="5554"/>
                    <a:pt x="1366" y="5554"/>
                  </a:cubicBezTo>
                  <a:cubicBezTo>
                    <a:pt x="1366" y="4937"/>
                    <a:pt x="384" y="4937"/>
                    <a:pt x="384" y="4320"/>
                  </a:cubicBezTo>
                  <a:cubicBezTo>
                    <a:pt x="384" y="4320"/>
                    <a:pt x="384" y="3702"/>
                    <a:pt x="384" y="3702"/>
                  </a:cubicBezTo>
                  <a:cubicBezTo>
                    <a:pt x="-597" y="2468"/>
                    <a:pt x="384" y="1234"/>
                    <a:pt x="2348" y="617"/>
                  </a:cubicBezTo>
                  <a:cubicBezTo>
                    <a:pt x="2348" y="617"/>
                    <a:pt x="2348" y="0"/>
                    <a:pt x="3330" y="0"/>
                  </a:cubicBezTo>
                  <a:cubicBezTo>
                    <a:pt x="3330" y="0"/>
                    <a:pt x="4312" y="0"/>
                    <a:pt x="4312" y="0"/>
                  </a:cubicBezTo>
                  <a:cubicBezTo>
                    <a:pt x="6275" y="0"/>
                    <a:pt x="7257" y="0"/>
                    <a:pt x="7257" y="617"/>
                  </a:cubicBezTo>
                  <a:cubicBezTo>
                    <a:pt x="15112" y="5554"/>
                    <a:pt x="19039" y="12342"/>
                    <a:pt x="21002" y="18514"/>
                  </a:cubicBezTo>
                  <a:cubicBezTo>
                    <a:pt x="21002" y="19748"/>
                    <a:pt x="20021" y="20365"/>
                    <a:pt x="20021" y="20982"/>
                  </a:cubicBezTo>
                  <a:cubicBezTo>
                    <a:pt x="19039" y="20982"/>
                    <a:pt x="18057" y="21599"/>
                    <a:pt x="17075" y="21599"/>
                  </a:cubicBezTo>
                  <a:cubicBezTo>
                    <a:pt x="9221" y="21599"/>
                    <a:pt x="9221" y="21599"/>
                    <a:pt x="9221" y="21599"/>
                  </a:cubicBezTo>
                  <a:cubicBezTo>
                    <a:pt x="7257" y="21599"/>
                    <a:pt x="6275" y="20365"/>
                    <a:pt x="5293" y="1913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22" name="AutoShape 34"/>
            <p:cNvSpPr/>
            <p:nvPr/>
          </p:nvSpPr>
          <p:spPr bwMode="auto">
            <a:xfrm>
              <a:off x="261" y="57173"/>
              <a:ext cx="77730" cy="128659"/>
            </a:xfrm>
            <a:custGeom>
              <a:avLst/>
              <a:gdLst>
                <a:gd name="T0" fmla="+- 0 11087 575"/>
                <a:gd name="T1" fmla="*/ T0 w 21025"/>
                <a:gd name="T2" fmla="+- 0 10975 351"/>
                <a:gd name="T3" fmla="*/ 10975 h 21249"/>
                <a:gd name="T4" fmla="+- 0 11087 575"/>
                <a:gd name="T5" fmla="*/ T4 w 21025"/>
                <a:gd name="T6" fmla="+- 0 10975 351"/>
                <a:gd name="T7" fmla="*/ 10975 h 21249"/>
                <a:gd name="T8" fmla="+- 0 11087 575"/>
                <a:gd name="T9" fmla="*/ T8 w 21025"/>
                <a:gd name="T10" fmla="+- 0 10975 351"/>
                <a:gd name="T11" fmla="*/ 10975 h 21249"/>
                <a:gd name="T12" fmla="+- 0 11087 575"/>
                <a:gd name="T13" fmla="*/ T12 w 21025"/>
                <a:gd name="T14" fmla="+- 0 10975 351"/>
                <a:gd name="T15" fmla="*/ 10975 h 21249"/>
              </a:gdLst>
              <a:ahLst/>
              <a:cxnLst>
                <a:cxn ang="0">
                  <a:pos x="T1" y="T3"/>
                </a:cxn>
                <a:cxn ang="0">
                  <a:pos x="T5" y="T7"/>
                </a:cxn>
                <a:cxn ang="0">
                  <a:pos x="T9" y="T11"/>
                </a:cxn>
                <a:cxn ang="0">
                  <a:pos x="T13" y="T15"/>
                </a:cxn>
              </a:cxnLst>
              <a:rect l="0" t="0" r="r" b="b"/>
              <a:pathLst>
                <a:path w="21025" h="21249">
                  <a:moveTo>
                    <a:pt x="19061" y="6248"/>
                  </a:moveTo>
                  <a:cubicBezTo>
                    <a:pt x="19061" y="6248"/>
                    <a:pt x="19061" y="6848"/>
                    <a:pt x="18079" y="7448"/>
                  </a:cubicBezTo>
                  <a:cubicBezTo>
                    <a:pt x="18079" y="7448"/>
                    <a:pt x="18079" y="7448"/>
                    <a:pt x="18079" y="8048"/>
                  </a:cubicBezTo>
                  <a:cubicBezTo>
                    <a:pt x="18079" y="8048"/>
                    <a:pt x="18079" y="8648"/>
                    <a:pt x="18079" y="9248"/>
                  </a:cubicBezTo>
                  <a:cubicBezTo>
                    <a:pt x="17097" y="9248"/>
                    <a:pt x="17097" y="9848"/>
                    <a:pt x="17097" y="9848"/>
                  </a:cubicBezTo>
                  <a:cubicBezTo>
                    <a:pt x="17097" y="10449"/>
                    <a:pt x="17097" y="10449"/>
                    <a:pt x="17097" y="11048"/>
                  </a:cubicBezTo>
                  <a:cubicBezTo>
                    <a:pt x="17097" y="11048"/>
                    <a:pt x="17097" y="11648"/>
                    <a:pt x="16115" y="11648"/>
                  </a:cubicBezTo>
                  <a:cubicBezTo>
                    <a:pt x="16115" y="12248"/>
                    <a:pt x="16115" y="12248"/>
                    <a:pt x="16115" y="12849"/>
                  </a:cubicBezTo>
                  <a:cubicBezTo>
                    <a:pt x="16115" y="12849"/>
                    <a:pt x="16115" y="13448"/>
                    <a:pt x="16115" y="14048"/>
                  </a:cubicBezTo>
                  <a:cubicBezTo>
                    <a:pt x="16115" y="14048"/>
                    <a:pt x="16115" y="14648"/>
                    <a:pt x="16115" y="14648"/>
                  </a:cubicBezTo>
                  <a:cubicBezTo>
                    <a:pt x="16115" y="15249"/>
                    <a:pt x="15134" y="15249"/>
                    <a:pt x="15134" y="15849"/>
                  </a:cubicBezTo>
                  <a:cubicBezTo>
                    <a:pt x="15134" y="15849"/>
                    <a:pt x="15134" y="16448"/>
                    <a:pt x="15134" y="16448"/>
                  </a:cubicBezTo>
                  <a:cubicBezTo>
                    <a:pt x="15134" y="17049"/>
                    <a:pt x="15134" y="17049"/>
                    <a:pt x="15134" y="17648"/>
                  </a:cubicBezTo>
                  <a:cubicBezTo>
                    <a:pt x="15134" y="17648"/>
                    <a:pt x="15134" y="18248"/>
                    <a:pt x="15134" y="18248"/>
                  </a:cubicBezTo>
                  <a:cubicBezTo>
                    <a:pt x="15134" y="18248"/>
                    <a:pt x="15134" y="18248"/>
                    <a:pt x="15134" y="18248"/>
                  </a:cubicBezTo>
                  <a:cubicBezTo>
                    <a:pt x="15134" y="18848"/>
                    <a:pt x="15134" y="18848"/>
                    <a:pt x="15134" y="18848"/>
                  </a:cubicBezTo>
                  <a:cubicBezTo>
                    <a:pt x="15134" y="20049"/>
                    <a:pt x="13170" y="21249"/>
                    <a:pt x="11206" y="21249"/>
                  </a:cubicBezTo>
                  <a:cubicBezTo>
                    <a:pt x="4334" y="21249"/>
                    <a:pt x="4334" y="21249"/>
                    <a:pt x="4334" y="21249"/>
                  </a:cubicBezTo>
                  <a:cubicBezTo>
                    <a:pt x="2370" y="21249"/>
                    <a:pt x="1388" y="20649"/>
                    <a:pt x="1388" y="20649"/>
                  </a:cubicBezTo>
                  <a:cubicBezTo>
                    <a:pt x="406" y="20049"/>
                    <a:pt x="-575" y="19448"/>
                    <a:pt x="406" y="18248"/>
                  </a:cubicBezTo>
                  <a:cubicBezTo>
                    <a:pt x="1388" y="12248"/>
                    <a:pt x="6297" y="5648"/>
                    <a:pt x="13170" y="848"/>
                  </a:cubicBezTo>
                  <a:cubicBezTo>
                    <a:pt x="14152" y="248"/>
                    <a:pt x="16115" y="-351"/>
                    <a:pt x="18079" y="248"/>
                  </a:cubicBezTo>
                  <a:cubicBezTo>
                    <a:pt x="18079" y="248"/>
                    <a:pt x="18079" y="848"/>
                    <a:pt x="19061" y="848"/>
                  </a:cubicBezTo>
                  <a:cubicBezTo>
                    <a:pt x="20043" y="1448"/>
                    <a:pt x="21024" y="2648"/>
                    <a:pt x="21024" y="3848"/>
                  </a:cubicBezTo>
                  <a:cubicBezTo>
                    <a:pt x="20043" y="3848"/>
                    <a:pt x="20043" y="3848"/>
                    <a:pt x="20043" y="4448"/>
                  </a:cubicBezTo>
                  <a:cubicBezTo>
                    <a:pt x="20043" y="4448"/>
                    <a:pt x="20043" y="5048"/>
                    <a:pt x="19061" y="5648"/>
                  </a:cubicBezTo>
                  <a:cubicBezTo>
                    <a:pt x="19061" y="5648"/>
                    <a:pt x="19061" y="5648"/>
                    <a:pt x="19061" y="6248"/>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23" name="AutoShape 35"/>
            <p:cNvSpPr/>
            <p:nvPr/>
          </p:nvSpPr>
          <p:spPr bwMode="auto">
            <a:xfrm>
              <a:off x="206486" y="77822"/>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00" y="21600"/>
                  </a:moveTo>
                  <a:cubicBezTo>
                    <a:pt x="2025" y="21600"/>
                    <a:pt x="2025" y="21600"/>
                    <a:pt x="2025" y="21600"/>
                  </a:cubicBezTo>
                  <a:cubicBezTo>
                    <a:pt x="675" y="21600"/>
                    <a:pt x="0" y="20160"/>
                    <a:pt x="0" y="18720"/>
                  </a:cubicBezTo>
                  <a:cubicBezTo>
                    <a:pt x="0" y="5039"/>
                    <a:pt x="0" y="5039"/>
                    <a:pt x="0" y="5039"/>
                  </a:cubicBezTo>
                  <a:cubicBezTo>
                    <a:pt x="0" y="3599"/>
                    <a:pt x="675" y="2879"/>
                    <a:pt x="2025" y="2159"/>
                  </a:cubicBezTo>
                  <a:cubicBezTo>
                    <a:pt x="2025" y="2159"/>
                    <a:pt x="2700" y="2159"/>
                    <a:pt x="2700" y="2159"/>
                  </a:cubicBezTo>
                  <a:cubicBezTo>
                    <a:pt x="2700" y="2159"/>
                    <a:pt x="2700" y="2159"/>
                    <a:pt x="2700" y="2159"/>
                  </a:cubicBezTo>
                  <a:cubicBezTo>
                    <a:pt x="3375" y="2159"/>
                    <a:pt x="4725" y="2159"/>
                    <a:pt x="5400" y="2159"/>
                  </a:cubicBezTo>
                  <a:cubicBezTo>
                    <a:pt x="5400" y="2159"/>
                    <a:pt x="5400" y="2159"/>
                    <a:pt x="5400" y="2159"/>
                  </a:cubicBezTo>
                  <a:cubicBezTo>
                    <a:pt x="6075" y="2159"/>
                    <a:pt x="7425" y="2159"/>
                    <a:pt x="8100" y="1439"/>
                  </a:cubicBezTo>
                  <a:cubicBezTo>
                    <a:pt x="8100" y="1439"/>
                    <a:pt x="8775" y="1439"/>
                    <a:pt x="8775" y="1439"/>
                  </a:cubicBezTo>
                  <a:cubicBezTo>
                    <a:pt x="9450" y="1439"/>
                    <a:pt x="10125" y="1439"/>
                    <a:pt x="10800" y="1439"/>
                  </a:cubicBezTo>
                  <a:cubicBezTo>
                    <a:pt x="11475" y="719"/>
                    <a:pt x="11475" y="719"/>
                    <a:pt x="11475" y="719"/>
                  </a:cubicBezTo>
                  <a:cubicBezTo>
                    <a:pt x="12150" y="719"/>
                    <a:pt x="12150" y="719"/>
                    <a:pt x="12150" y="719"/>
                  </a:cubicBezTo>
                  <a:cubicBezTo>
                    <a:pt x="12150" y="719"/>
                    <a:pt x="12825" y="719"/>
                    <a:pt x="12825" y="719"/>
                  </a:cubicBezTo>
                  <a:cubicBezTo>
                    <a:pt x="13500" y="719"/>
                    <a:pt x="14175" y="0"/>
                    <a:pt x="14175" y="0"/>
                  </a:cubicBezTo>
                  <a:cubicBezTo>
                    <a:pt x="14850" y="0"/>
                    <a:pt x="14850" y="0"/>
                    <a:pt x="15525" y="0"/>
                  </a:cubicBezTo>
                  <a:cubicBezTo>
                    <a:pt x="16200" y="0"/>
                    <a:pt x="17550" y="719"/>
                    <a:pt x="17550" y="1439"/>
                  </a:cubicBezTo>
                  <a:cubicBezTo>
                    <a:pt x="17550" y="2159"/>
                    <a:pt x="17550" y="2159"/>
                    <a:pt x="17550" y="2159"/>
                  </a:cubicBezTo>
                  <a:cubicBezTo>
                    <a:pt x="18225" y="2879"/>
                    <a:pt x="18225" y="3599"/>
                    <a:pt x="18225" y="3599"/>
                  </a:cubicBezTo>
                  <a:cubicBezTo>
                    <a:pt x="18225" y="3599"/>
                    <a:pt x="18225" y="3599"/>
                    <a:pt x="18225" y="4319"/>
                  </a:cubicBezTo>
                  <a:cubicBezTo>
                    <a:pt x="19575" y="7199"/>
                    <a:pt x="20250" y="10800"/>
                    <a:pt x="20925" y="14399"/>
                  </a:cubicBezTo>
                  <a:cubicBezTo>
                    <a:pt x="20925" y="14399"/>
                    <a:pt x="20925" y="14399"/>
                    <a:pt x="20925" y="15119"/>
                  </a:cubicBezTo>
                  <a:cubicBezTo>
                    <a:pt x="20925" y="15119"/>
                    <a:pt x="20925" y="15839"/>
                    <a:pt x="20925" y="16559"/>
                  </a:cubicBezTo>
                  <a:cubicBezTo>
                    <a:pt x="20925" y="16559"/>
                    <a:pt x="20925" y="17279"/>
                    <a:pt x="20925" y="17279"/>
                  </a:cubicBezTo>
                  <a:cubicBezTo>
                    <a:pt x="20925" y="18000"/>
                    <a:pt x="20925" y="18000"/>
                    <a:pt x="21600" y="18720"/>
                  </a:cubicBezTo>
                  <a:cubicBezTo>
                    <a:pt x="21600" y="19440"/>
                    <a:pt x="20925" y="20160"/>
                    <a:pt x="20250" y="20879"/>
                  </a:cubicBezTo>
                  <a:cubicBezTo>
                    <a:pt x="20250" y="20879"/>
                    <a:pt x="19575" y="21600"/>
                    <a:pt x="18900" y="2160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24" name="AutoShape 36"/>
            <p:cNvSpPr/>
            <p:nvPr/>
          </p:nvSpPr>
          <p:spPr bwMode="auto">
            <a:xfrm>
              <a:off x="74819" y="77822"/>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5039"/>
                  </a:moveTo>
                  <a:cubicBezTo>
                    <a:pt x="21600" y="18720"/>
                    <a:pt x="21600" y="18720"/>
                    <a:pt x="21600" y="18720"/>
                  </a:cubicBezTo>
                  <a:cubicBezTo>
                    <a:pt x="21600" y="20160"/>
                    <a:pt x="20250" y="21600"/>
                    <a:pt x="18900" y="21600"/>
                  </a:cubicBezTo>
                  <a:cubicBezTo>
                    <a:pt x="2700" y="21600"/>
                    <a:pt x="2700" y="21600"/>
                    <a:pt x="2700" y="21600"/>
                  </a:cubicBezTo>
                  <a:cubicBezTo>
                    <a:pt x="2025" y="21600"/>
                    <a:pt x="675" y="20879"/>
                    <a:pt x="675" y="20879"/>
                  </a:cubicBezTo>
                  <a:cubicBezTo>
                    <a:pt x="0" y="20160"/>
                    <a:pt x="0" y="19440"/>
                    <a:pt x="0" y="18720"/>
                  </a:cubicBezTo>
                  <a:cubicBezTo>
                    <a:pt x="0" y="18000"/>
                    <a:pt x="0" y="18000"/>
                    <a:pt x="0" y="17279"/>
                  </a:cubicBezTo>
                  <a:cubicBezTo>
                    <a:pt x="0" y="17279"/>
                    <a:pt x="0" y="16559"/>
                    <a:pt x="0" y="16559"/>
                  </a:cubicBezTo>
                  <a:cubicBezTo>
                    <a:pt x="0" y="15839"/>
                    <a:pt x="0" y="15119"/>
                    <a:pt x="0" y="15119"/>
                  </a:cubicBezTo>
                  <a:cubicBezTo>
                    <a:pt x="0" y="14399"/>
                    <a:pt x="0" y="14399"/>
                    <a:pt x="0" y="14399"/>
                  </a:cubicBezTo>
                  <a:cubicBezTo>
                    <a:pt x="675" y="10800"/>
                    <a:pt x="1350" y="7199"/>
                    <a:pt x="2700" y="3599"/>
                  </a:cubicBezTo>
                  <a:cubicBezTo>
                    <a:pt x="2700" y="3599"/>
                    <a:pt x="2700" y="3599"/>
                    <a:pt x="2700" y="3599"/>
                  </a:cubicBezTo>
                  <a:cubicBezTo>
                    <a:pt x="2700" y="3599"/>
                    <a:pt x="3375" y="2879"/>
                    <a:pt x="3375" y="2159"/>
                  </a:cubicBezTo>
                  <a:cubicBezTo>
                    <a:pt x="3375" y="2159"/>
                    <a:pt x="3375" y="2159"/>
                    <a:pt x="3375" y="1439"/>
                  </a:cubicBezTo>
                  <a:cubicBezTo>
                    <a:pt x="4050" y="719"/>
                    <a:pt x="4725" y="0"/>
                    <a:pt x="6075" y="0"/>
                  </a:cubicBezTo>
                  <a:cubicBezTo>
                    <a:pt x="6075" y="0"/>
                    <a:pt x="6075" y="0"/>
                    <a:pt x="6075" y="0"/>
                  </a:cubicBezTo>
                  <a:cubicBezTo>
                    <a:pt x="6075" y="0"/>
                    <a:pt x="6075" y="0"/>
                    <a:pt x="6750" y="0"/>
                  </a:cubicBezTo>
                  <a:cubicBezTo>
                    <a:pt x="7425" y="0"/>
                    <a:pt x="8100" y="719"/>
                    <a:pt x="8100" y="719"/>
                  </a:cubicBezTo>
                  <a:cubicBezTo>
                    <a:pt x="8775" y="719"/>
                    <a:pt x="8775" y="719"/>
                    <a:pt x="8775" y="719"/>
                  </a:cubicBezTo>
                  <a:cubicBezTo>
                    <a:pt x="8775" y="719"/>
                    <a:pt x="8775" y="719"/>
                    <a:pt x="9450" y="719"/>
                  </a:cubicBezTo>
                  <a:cubicBezTo>
                    <a:pt x="9450" y="719"/>
                    <a:pt x="10125" y="719"/>
                    <a:pt x="10125" y="1439"/>
                  </a:cubicBezTo>
                  <a:cubicBezTo>
                    <a:pt x="10800" y="1439"/>
                    <a:pt x="11475" y="1439"/>
                    <a:pt x="12150" y="1439"/>
                  </a:cubicBezTo>
                  <a:cubicBezTo>
                    <a:pt x="12150" y="1439"/>
                    <a:pt x="12825" y="1439"/>
                    <a:pt x="12825" y="1439"/>
                  </a:cubicBezTo>
                  <a:cubicBezTo>
                    <a:pt x="14175" y="2159"/>
                    <a:pt x="14850" y="2159"/>
                    <a:pt x="15525" y="2159"/>
                  </a:cubicBezTo>
                  <a:cubicBezTo>
                    <a:pt x="15525" y="2159"/>
                    <a:pt x="15525" y="2159"/>
                    <a:pt x="15525" y="2159"/>
                  </a:cubicBezTo>
                  <a:cubicBezTo>
                    <a:pt x="16875" y="2159"/>
                    <a:pt x="17550" y="2159"/>
                    <a:pt x="18225" y="2159"/>
                  </a:cubicBezTo>
                  <a:cubicBezTo>
                    <a:pt x="18225" y="2159"/>
                    <a:pt x="18225" y="2159"/>
                    <a:pt x="18225" y="2159"/>
                  </a:cubicBezTo>
                  <a:cubicBezTo>
                    <a:pt x="18900" y="2159"/>
                    <a:pt x="18900" y="2159"/>
                    <a:pt x="18900" y="2159"/>
                  </a:cubicBezTo>
                  <a:cubicBezTo>
                    <a:pt x="20250" y="2879"/>
                    <a:pt x="21600" y="3599"/>
                    <a:pt x="21600" y="503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25" name="AutoShape 37"/>
            <p:cNvSpPr/>
            <p:nvPr/>
          </p:nvSpPr>
          <p:spPr bwMode="auto">
            <a:xfrm>
              <a:off x="112891" y="-9"/>
              <a:ext cx="76145" cy="74654"/>
            </a:xfrm>
            <a:custGeom>
              <a:avLst/>
              <a:gdLst>
                <a:gd name="T0" fmla="*/ 10800 w 21600"/>
                <a:gd name="T1" fmla="+- 0 11085 571"/>
                <a:gd name="T2" fmla="*/ 11085 h 21029"/>
                <a:gd name="T3" fmla="*/ 10800 w 21600"/>
                <a:gd name="T4" fmla="+- 0 11085 571"/>
                <a:gd name="T5" fmla="*/ 11085 h 21029"/>
                <a:gd name="T6" fmla="*/ 10800 w 21600"/>
                <a:gd name="T7" fmla="+- 0 11085 571"/>
                <a:gd name="T8" fmla="*/ 11085 h 21029"/>
                <a:gd name="T9" fmla="*/ 10800 w 21600"/>
                <a:gd name="T10" fmla="+- 0 11085 571"/>
                <a:gd name="T11" fmla="*/ 11085 h 21029"/>
              </a:gdLst>
              <a:ahLst/>
              <a:cxnLst>
                <a:cxn ang="0">
                  <a:pos x="T0" y="T2"/>
                </a:cxn>
                <a:cxn ang="0">
                  <a:pos x="T3" y="T5"/>
                </a:cxn>
                <a:cxn ang="0">
                  <a:pos x="T6" y="T8"/>
                </a:cxn>
                <a:cxn ang="0">
                  <a:pos x="T9" y="T11"/>
                </a:cxn>
              </a:cxnLst>
              <a:rect l="0" t="0" r="r" b="b"/>
              <a:pathLst>
                <a:path w="21600" h="21029">
                  <a:moveTo>
                    <a:pt x="19542" y="457"/>
                  </a:moveTo>
                  <a:cubicBezTo>
                    <a:pt x="20571" y="1486"/>
                    <a:pt x="21600" y="2514"/>
                    <a:pt x="21600" y="3543"/>
                  </a:cubicBezTo>
                  <a:cubicBezTo>
                    <a:pt x="21600" y="16914"/>
                    <a:pt x="21600" y="16914"/>
                    <a:pt x="21600" y="16914"/>
                  </a:cubicBezTo>
                  <a:cubicBezTo>
                    <a:pt x="21600" y="17943"/>
                    <a:pt x="20571" y="18971"/>
                    <a:pt x="19542" y="20000"/>
                  </a:cubicBezTo>
                  <a:cubicBezTo>
                    <a:pt x="19542" y="20000"/>
                    <a:pt x="18514" y="21029"/>
                    <a:pt x="17485" y="21029"/>
                  </a:cubicBezTo>
                  <a:cubicBezTo>
                    <a:pt x="15428" y="21029"/>
                    <a:pt x="14399" y="20000"/>
                    <a:pt x="13371" y="20000"/>
                  </a:cubicBezTo>
                  <a:cubicBezTo>
                    <a:pt x="13371" y="20000"/>
                    <a:pt x="13371" y="20000"/>
                    <a:pt x="13371" y="20000"/>
                  </a:cubicBezTo>
                  <a:cubicBezTo>
                    <a:pt x="12342" y="20000"/>
                    <a:pt x="10285" y="20000"/>
                    <a:pt x="9257" y="20000"/>
                  </a:cubicBezTo>
                  <a:cubicBezTo>
                    <a:pt x="9257" y="20000"/>
                    <a:pt x="8228" y="20000"/>
                    <a:pt x="8228" y="18971"/>
                  </a:cubicBezTo>
                  <a:cubicBezTo>
                    <a:pt x="7199" y="18971"/>
                    <a:pt x="6171" y="18971"/>
                    <a:pt x="5142" y="18971"/>
                  </a:cubicBezTo>
                  <a:cubicBezTo>
                    <a:pt x="5142" y="18971"/>
                    <a:pt x="4114" y="18971"/>
                    <a:pt x="4114" y="18971"/>
                  </a:cubicBezTo>
                  <a:cubicBezTo>
                    <a:pt x="4114" y="17943"/>
                    <a:pt x="3085" y="17943"/>
                    <a:pt x="3085" y="17943"/>
                  </a:cubicBezTo>
                  <a:cubicBezTo>
                    <a:pt x="2057" y="17943"/>
                    <a:pt x="1028" y="16914"/>
                    <a:pt x="0" y="15886"/>
                  </a:cubicBezTo>
                  <a:cubicBezTo>
                    <a:pt x="0" y="14857"/>
                    <a:pt x="0" y="12800"/>
                    <a:pt x="1028" y="11771"/>
                  </a:cubicBezTo>
                  <a:cubicBezTo>
                    <a:pt x="1028" y="11771"/>
                    <a:pt x="1028" y="11771"/>
                    <a:pt x="1028" y="11771"/>
                  </a:cubicBezTo>
                  <a:cubicBezTo>
                    <a:pt x="1028" y="10743"/>
                    <a:pt x="2057" y="10743"/>
                    <a:pt x="2057" y="10743"/>
                  </a:cubicBezTo>
                  <a:cubicBezTo>
                    <a:pt x="2057" y="9714"/>
                    <a:pt x="2057" y="9714"/>
                    <a:pt x="3085" y="9714"/>
                  </a:cubicBezTo>
                  <a:cubicBezTo>
                    <a:pt x="3085" y="8686"/>
                    <a:pt x="4114" y="8686"/>
                    <a:pt x="4114" y="7657"/>
                  </a:cubicBezTo>
                  <a:cubicBezTo>
                    <a:pt x="4114" y="7657"/>
                    <a:pt x="5142" y="7657"/>
                    <a:pt x="5142" y="7657"/>
                  </a:cubicBezTo>
                  <a:cubicBezTo>
                    <a:pt x="5142" y="6629"/>
                    <a:pt x="5142" y="6629"/>
                    <a:pt x="6171" y="6629"/>
                  </a:cubicBezTo>
                  <a:cubicBezTo>
                    <a:pt x="6171" y="5600"/>
                    <a:pt x="6171" y="5600"/>
                    <a:pt x="7199" y="5600"/>
                  </a:cubicBezTo>
                  <a:cubicBezTo>
                    <a:pt x="7199" y="5600"/>
                    <a:pt x="7199" y="5600"/>
                    <a:pt x="7199" y="4571"/>
                  </a:cubicBezTo>
                  <a:cubicBezTo>
                    <a:pt x="8228" y="4571"/>
                    <a:pt x="8228" y="4571"/>
                    <a:pt x="9257" y="4571"/>
                  </a:cubicBezTo>
                  <a:cubicBezTo>
                    <a:pt x="9257" y="3543"/>
                    <a:pt x="9257" y="3543"/>
                    <a:pt x="9257" y="3543"/>
                  </a:cubicBezTo>
                  <a:cubicBezTo>
                    <a:pt x="10285" y="3543"/>
                    <a:pt x="10285" y="3543"/>
                    <a:pt x="10285" y="2514"/>
                  </a:cubicBezTo>
                  <a:cubicBezTo>
                    <a:pt x="11314" y="2514"/>
                    <a:pt x="11314" y="2514"/>
                    <a:pt x="11314" y="2514"/>
                  </a:cubicBezTo>
                  <a:cubicBezTo>
                    <a:pt x="11314" y="2514"/>
                    <a:pt x="12342" y="1486"/>
                    <a:pt x="12342" y="1486"/>
                  </a:cubicBezTo>
                  <a:cubicBezTo>
                    <a:pt x="12342" y="1486"/>
                    <a:pt x="12342" y="1486"/>
                    <a:pt x="13371" y="1486"/>
                  </a:cubicBezTo>
                  <a:cubicBezTo>
                    <a:pt x="13371" y="1486"/>
                    <a:pt x="14399" y="1486"/>
                    <a:pt x="14399" y="457"/>
                  </a:cubicBezTo>
                  <a:cubicBezTo>
                    <a:pt x="14399" y="457"/>
                    <a:pt x="14399" y="457"/>
                    <a:pt x="14399" y="457"/>
                  </a:cubicBezTo>
                  <a:cubicBezTo>
                    <a:pt x="15428" y="457"/>
                    <a:pt x="15428" y="457"/>
                    <a:pt x="16457" y="457"/>
                  </a:cubicBezTo>
                  <a:cubicBezTo>
                    <a:pt x="17485" y="-571"/>
                    <a:pt x="18514" y="457"/>
                    <a:pt x="19542" y="45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26" name="AutoShape 38"/>
            <p:cNvSpPr/>
            <p:nvPr/>
          </p:nvSpPr>
          <p:spPr bwMode="auto">
            <a:xfrm>
              <a:off x="206486" y="-9"/>
              <a:ext cx="71385" cy="74654"/>
            </a:xfrm>
            <a:custGeom>
              <a:avLst/>
              <a:gdLst>
                <a:gd name="T0" fmla="*/ 10800 w 21600"/>
                <a:gd name="T1" fmla="+- 0 11085 571"/>
                <a:gd name="T2" fmla="*/ 11085 h 21029"/>
                <a:gd name="T3" fmla="*/ 10800 w 21600"/>
                <a:gd name="T4" fmla="+- 0 11085 571"/>
                <a:gd name="T5" fmla="*/ 11085 h 21029"/>
                <a:gd name="T6" fmla="*/ 10800 w 21600"/>
                <a:gd name="T7" fmla="+- 0 11085 571"/>
                <a:gd name="T8" fmla="*/ 11085 h 21029"/>
                <a:gd name="T9" fmla="*/ 10800 w 21600"/>
                <a:gd name="T10" fmla="+- 0 11085 571"/>
                <a:gd name="T11" fmla="*/ 11085 h 21029"/>
              </a:gdLst>
              <a:ahLst/>
              <a:cxnLst>
                <a:cxn ang="0">
                  <a:pos x="T0" y="T2"/>
                </a:cxn>
                <a:cxn ang="0">
                  <a:pos x="T3" y="T5"/>
                </a:cxn>
                <a:cxn ang="0">
                  <a:pos x="T6" y="T8"/>
                </a:cxn>
                <a:cxn ang="0">
                  <a:pos x="T9" y="T11"/>
                </a:cxn>
              </a:cxnLst>
              <a:rect l="0" t="0" r="r" b="b"/>
              <a:pathLst>
                <a:path w="21600" h="21029">
                  <a:moveTo>
                    <a:pt x="21599" y="15886"/>
                  </a:moveTo>
                  <a:cubicBezTo>
                    <a:pt x="20520" y="16914"/>
                    <a:pt x="19440" y="17943"/>
                    <a:pt x="18360" y="17943"/>
                  </a:cubicBezTo>
                  <a:cubicBezTo>
                    <a:pt x="18360" y="17943"/>
                    <a:pt x="18360" y="17943"/>
                    <a:pt x="17280" y="18971"/>
                  </a:cubicBezTo>
                  <a:cubicBezTo>
                    <a:pt x="17280" y="18971"/>
                    <a:pt x="17280" y="18971"/>
                    <a:pt x="16199" y="18971"/>
                  </a:cubicBezTo>
                  <a:cubicBezTo>
                    <a:pt x="15120" y="18971"/>
                    <a:pt x="14040" y="18971"/>
                    <a:pt x="12960" y="18971"/>
                  </a:cubicBezTo>
                  <a:cubicBezTo>
                    <a:pt x="12960" y="20000"/>
                    <a:pt x="12960" y="20000"/>
                    <a:pt x="11880" y="20000"/>
                  </a:cubicBezTo>
                  <a:cubicBezTo>
                    <a:pt x="10800" y="20000"/>
                    <a:pt x="9720" y="20000"/>
                    <a:pt x="8640" y="20000"/>
                  </a:cubicBezTo>
                  <a:cubicBezTo>
                    <a:pt x="7560" y="20000"/>
                    <a:pt x="7560" y="20000"/>
                    <a:pt x="7560" y="20000"/>
                  </a:cubicBezTo>
                  <a:cubicBezTo>
                    <a:pt x="6480" y="20000"/>
                    <a:pt x="5400" y="21029"/>
                    <a:pt x="3240" y="21029"/>
                  </a:cubicBezTo>
                  <a:cubicBezTo>
                    <a:pt x="2160" y="21029"/>
                    <a:pt x="2160" y="20000"/>
                    <a:pt x="1080" y="20000"/>
                  </a:cubicBezTo>
                  <a:cubicBezTo>
                    <a:pt x="0" y="18971"/>
                    <a:pt x="0" y="17943"/>
                    <a:pt x="0" y="16914"/>
                  </a:cubicBezTo>
                  <a:cubicBezTo>
                    <a:pt x="0" y="3543"/>
                    <a:pt x="0" y="3543"/>
                    <a:pt x="0" y="3543"/>
                  </a:cubicBezTo>
                  <a:cubicBezTo>
                    <a:pt x="0" y="2514"/>
                    <a:pt x="0" y="1486"/>
                    <a:pt x="1080" y="457"/>
                  </a:cubicBezTo>
                  <a:cubicBezTo>
                    <a:pt x="2160" y="457"/>
                    <a:pt x="3240" y="-571"/>
                    <a:pt x="5400" y="457"/>
                  </a:cubicBezTo>
                  <a:cubicBezTo>
                    <a:pt x="5400" y="457"/>
                    <a:pt x="6480" y="457"/>
                    <a:pt x="6480" y="457"/>
                  </a:cubicBezTo>
                  <a:cubicBezTo>
                    <a:pt x="6480" y="457"/>
                    <a:pt x="6480" y="457"/>
                    <a:pt x="6480" y="457"/>
                  </a:cubicBezTo>
                  <a:cubicBezTo>
                    <a:pt x="7560" y="1486"/>
                    <a:pt x="7560" y="1486"/>
                    <a:pt x="8640" y="1486"/>
                  </a:cubicBezTo>
                  <a:cubicBezTo>
                    <a:pt x="8640" y="1486"/>
                    <a:pt x="8640" y="1486"/>
                    <a:pt x="8640" y="1486"/>
                  </a:cubicBezTo>
                  <a:cubicBezTo>
                    <a:pt x="8640" y="1486"/>
                    <a:pt x="9720" y="2514"/>
                    <a:pt x="9720" y="2514"/>
                  </a:cubicBezTo>
                  <a:cubicBezTo>
                    <a:pt x="10800" y="2514"/>
                    <a:pt x="10800" y="2514"/>
                    <a:pt x="10800" y="2514"/>
                  </a:cubicBezTo>
                  <a:cubicBezTo>
                    <a:pt x="10800" y="3543"/>
                    <a:pt x="11880" y="3543"/>
                    <a:pt x="11880" y="3543"/>
                  </a:cubicBezTo>
                  <a:cubicBezTo>
                    <a:pt x="11880" y="3543"/>
                    <a:pt x="11880" y="3543"/>
                    <a:pt x="12960" y="4571"/>
                  </a:cubicBezTo>
                  <a:cubicBezTo>
                    <a:pt x="12960" y="4571"/>
                    <a:pt x="12960" y="4571"/>
                    <a:pt x="14040" y="4571"/>
                  </a:cubicBezTo>
                  <a:cubicBezTo>
                    <a:pt x="14040" y="5600"/>
                    <a:pt x="14040" y="5600"/>
                    <a:pt x="15120" y="5600"/>
                  </a:cubicBezTo>
                  <a:cubicBezTo>
                    <a:pt x="15120" y="5600"/>
                    <a:pt x="15120" y="5600"/>
                    <a:pt x="15120" y="6629"/>
                  </a:cubicBezTo>
                  <a:cubicBezTo>
                    <a:pt x="16199" y="6629"/>
                    <a:pt x="16199" y="6629"/>
                    <a:pt x="16199" y="7657"/>
                  </a:cubicBezTo>
                  <a:cubicBezTo>
                    <a:pt x="17280" y="7657"/>
                    <a:pt x="17280" y="7657"/>
                    <a:pt x="17280" y="7657"/>
                  </a:cubicBezTo>
                  <a:cubicBezTo>
                    <a:pt x="18360" y="8686"/>
                    <a:pt x="18360" y="8686"/>
                    <a:pt x="19440" y="9714"/>
                  </a:cubicBezTo>
                  <a:cubicBezTo>
                    <a:pt x="19440" y="9714"/>
                    <a:pt x="19440" y="10743"/>
                    <a:pt x="19440" y="10743"/>
                  </a:cubicBezTo>
                  <a:cubicBezTo>
                    <a:pt x="19440" y="10743"/>
                    <a:pt x="20520" y="11771"/>
                    <a:pt x="20520" y="11771"/>
                  </a:cubicBezTo>
                  <a:cubicBezTo>
                    <a:pt x="20520" y="11771"/>
                    <a:pt x="20520" y="11771"/>
                    <a:pt x="20520" y="11771"/>
                  </a:cubicBezTo>
                  <a:cubicBezTo>
                    <a:pt x="21599" y="12800"/>
                    <a:pt x="21599" y="14857"/>
                    <a:pt x="21599" y="1588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27" name="AutoShape 39"/>
            <p:cNvSpPr/>
            <p:nvPr/>
          </p:nvSpPr>
          <p:spPr bwMode="auto">
            <a:xfrm>
              <a:off x="70060" y="12698"/>
              <a:ext cx="47590" cy="39710"/>
            </a:xfrm>
            <a:custGeom>
              <a:avLst/>
              <a:gdLst>
                <a:gd name="T0" fmla="*/ 10800 w 21600"/>
                <a:gd name="T1" fmla="*/ 10253 h 20506"/>
                <a:gd name="T2" fmla="*/ 10800 w 21600"/>
                <a:gd name="T3" fmla="*/ 10253 h 20506"/>
                <a:gd name="T4" fmla="*/ 10800 w 21600"/>
                <a:gd name="T5" fmla="*/ 10253 h 20506"/>
                <a:gd name="T6" fmla="*/ 10800 w 21600"/>
                <a:gd name="T7" fmla="*/ 10253 h 20506"/>
              </a:gdLst>
              <a:ahLst/>
              <a:cxnLst>
                <a:cxn ang="0">
                  <a:pos x="T0" y="T1"/>
                </a:cxn>
                <a:cxn ang="0">
                  <a:pos x="T2" y="T3"/>
                </a:cxn>
                <a:cxn ang="0">
                  <a:pos x="T4" y="T5"/>
                </a:cxn>
                <a:cxn ang="0">
                  <a:pos x="T6" y="T7"/>
                </a:cxn>
              </a:cxnLst>
              <a:rect l="0" t="0" r="r" b="b"/>
              <a:pathLst>
                <a:path w="21600" h="20506">
                  <a:moveTo>
                    <a:pt x="13292" y="10800"/>
                  </a:moveTo>
                  <a:cubicBezTo>
                    <a:pt x="13292" y="10800"/>
                    <a:pt x="13292" y="10800"/>
                    <a:pt x="13292" y="10800"/>
                  </a:cubicBezTo>
                  <a:cubicBezTo>
                    <a:pt x="14953" y="8999"/>
                    <a:pt x="14953" y="8999"/>
                    <a:pt x="16615" y="7199"/>
                  </a:cubicBezTo>
                  <a:cubicBezTo>
                    <a:pt x="16615" y="7199"/>
                    <a:pt x="18276" y="5400"/>
                    <a:pt x="21600" y="1800"/>
                  </a:cubicBezTo>
                  <a:cubicBezTo>
                    <a:pt x="21600" y="1800"/>
                    <a:pt x="21600" y="0"/>
                    <a:pt x="21600" y="0"/>
                  </a:cubicBezTo>
                  <a:cubicBezTo>
                    <a:pt x="21600" y="0"/>
                    <a:pt x="19938" y="0"/>
                    <a:pt x="19938" y="0"/>
                  </a:cubicBezTo>
                  <a:cubicBezTo>
                    <a:pt x="13292" y="3599"/>
                    <a:pt x="6646" y="7199"/>
                    <a:pt x="1661" y="12599"/>
                  </a:cubicBezTo>
                  <a:cubicBezTo>
                    <a:pt x="0" y="14399"/>
                    <a:pt x="0" y="14399"/>
                    <a:pt x="0" y="16199"/>
                  </a:cubicBezTo>
                  <a:cubicBezTo>
                    <a:pt x="0" y="17999"/>
                    <a:pt x="0" y="17999"/>
                    <a:pt x="1661" y="19799"/>
                  </a:cubicBezTo>
                  <a:cubicBezTo>
                    <a:pt x="4984" y="21599"/>
                    <a:pt x="8307" y="19799"/>
                    <a:pt x="9969" y="16199"/>
                  </a:cubicBezTo>
                  <a:cubicBezTo>
                    <a:pt x="11630" y="14399"/>
                    <a:pt x="11630" y="14399"/>
                    <a:pt x="13292" y="12599"/>
                  </a:cubicBezTo>
                  <a:cubicBezTo>
                    <a:pt x="13292" y="12599"/>
                    <a:pt x="13292" y="12599"/>
                    <a:pt x="13292" y="12599"/>
                  </a:cubicBezTo>
                  <a:cubicBezTo>
                    <a:pt x="13292" y="12599"/>
                    <a:pt x="13292" y="12599"/>
                    <a:pt x="13292" y="1080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28" name="AutoShape 40"/>
            <p:cNvSpPr/>
            <p:nvPr/>
          </p:nvSpPr>
          <p:spPr bwMode="auto">
            <a:xfrm>
              <a:off x="273112" y="12698"/>
              <a:ext cx="47590" cy="39710"/>
            </a:xfrm>
            <a:custGeom>
              <a:avLst/>
              <a:gdLst>
                <a:gd name="T0" fmla="*/ 10800 w 21600"/>
                <a:gd name="T1" fmla="*/ 10253 h 20506"/>
                <a:gd name="T2" fmla="*/ 10800 w 21600"/>
                <a:gd name="T3" fmla="*/ 10253 h 20506"/>
                <a:gd name="T4" fmla="*/ 10800 w 21600"/>
                <a:gd name="T5" fmla="*/ 10253 h 20506"/>
                <a:gd name="T6" fmla="*/ 10800 w 21600"/>
                <a:gd name="T7" fmla="*/ 10253 h 20506"/>
              </a:gdLst>
              <a:ahLst/>
              <a:cxnLst>
                <a:cxn ang="0">
                  <a:pos x="T0" y="T1"/>
                </a:cxn>
                <a:cxn ang="0">
                  <a:pos x="T2" y="T3"/>
                </a:cxn>
                <a:cxn ang="0">
                  <a:pos x="T4" y="T5"/>
                </a:cxn>
                <a:cxn ang="0">
                  <a:pos x="T6" y="T7"/>
                </a:cxn>
              </a:cxnLst>
              <a:rect l="0" t="0" r="r" b="b"/>
              <a:pathLst>
                <a:path w="21600" h="20506">
                  <a:moveTo>
                    <a:pt x="8307" y="10800"/>
                  </a:moveTo>
                  <a:cubicBezTo>
                    <a:pt x="8307" y="10800"/>
                    <a:pt x="8307" y="10800"/>
                    <a:pt x="8307" y="10800"/>
                  </a:cubicBezTo>
                  <a:cubicBezTo>
                    <a:pt x="6646" y="8999"/>
                    <a:pt x="6646" y="8999"/>
                    <a:pt x="4984" y="7199"/>
                  </a:cubicBezTo>
                  <a:cubicBezTo>
                    <a:pt x="4984" y="7199"/>
                    <a:pt x="3323" y="5400"/>
                    <a:pt x="0" y="1800"/>
                  </a:cubicBezTo>
                  <a:cubicBezTo>
                    <a:pt x="0" y="1800"/>
                    <a:pt x="0" y="0"/>
                    <a:pt x="0" y="0"/>
                  </a:cubicBezTo>
                  <a:cubicBezTo>
                    <a:pt x="1661" y="0"/>
                    <a:pt x="1661" y="0"/>
                    <a:pt x="1661" y="0"/>
                  </a:cubicBezTo>
                  <a:cubicBezTo>
                    <a:pt x="8307" y="3599"/>
                    <a:pt x="14953" y="7199"/>
                    <a:pt x="19938" y="12599"/>
                  </a:cubicBezTo>
                  <a:cubicBezTo>
                    <a:pt x="21600" y="14399"/>
                    <a:pt x="21600" y="14399"/>
                    <a:pt x="21600" y="16199"/>
                  </a:cubicBezTo>
                  <a:cubicBezTo>
                    <a:pt x="21600" y="17999"/>
                    <a:pt x="21600" y="17999"/>
                    <a:pt x="19938" y="19799"/>
                  </a:cubicBezTo>
                  <a:cubicBezTo>
                    <a:pt x="16615" y="21599"/>
                    <a:pt x="13292" y="19799"/>
                    <a:pt x="11630" y="16199"/>
                  </a:cubicBezTo>
                  <a:cubicBezTo>
                    <a:pt x="9969" y="14399"/>
                    <a:pt x="9969" y="14399"/>
                    <a:pt x="8307" y="12599"/>
                  </a:cubicBezTo>
                  <a:cubicBezTo>
                    <a:pt x="8307" y="12599"/>
                    <a:pt x="8307" y="12599"/>
                    <a:pt x="8307" y="12599"/>
                  </a:cubicBezTo>
                  <a:cubicBezTo>
                    <a:pt x="8307" y="12599"/>
                    <a:pt x="8307" y="12599"/>
                    <a:pt x="8307" y="1080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29" name="AutoShape 41"/>
            <p:cNvSpPr/>
            <p:nvPr/>
          </p:nvSpPr>
          <p:spPr bwMode="auto">
            <a:xfrm>
              <a:off x="70060" y="335140"/>
              <a:ext cx="47590" cy="36532"/>
            </a:xfrm>
            <a:custGeom>
              <a:avLst/>
              <a:gdLst>
                <a:gd name="T0" fmla="*/ 10800 w 21600"/>
                <a:gd name="T1" fmla="+- 0 11375 1150"/>
                <a:gd name="T2" fmla="*/ 11375 h 20450"/>
                <a:gd name="T3" fmla="*/ 10800 w 21600"/>
                <a:gd name="T4" fmla="+- 0 11375 1150"/>
                <a:gd name="T5" fmla="*/ 11375 h 20450"/>
                <a:gd name="T6" fmla="*/ 10800 w 21600"/>
                <a:gd name="T7" fmla="+- 0 11375 1150"/>
                <a:gd name="T8" fmla="*/ 11375 h 20450"/>
                <a:gd name="T9" fmla="*/ 10800 w 21600"/>
                <a:gd name="T10" fmla="+- 0 11375 1150"/>
                <a:gd name="T11" fmla="*/ 11375 h 20450"/>
              </a:gdLst>
              <a:ahLst/>
              <a:cxnLst>
                <a:cxn ang="0">
                  <a:pos x="T0" y="T2"/>
                </a:cxn>
                <a:cxn ang="0">
                  <a:pos x="T3" y="T5"/>
                </a:cxn>
                <a:cxn ang="0">
                  <a:pos x="T6" y="T8"/>
                </a:cxn>
                <a:cxn ang="0">
                  <a:pos x="T9" y="T11"/>
                </a:cxn>
              </a:cxnLst>
              <a:rect l="0" t="0" r="r" b="b"/>
              <a:pathLst>
                <a:path w="21600" h="20450">
                  <a:moveTo>
                    <a:pt x="13292" y="8668"/>
                  </a:moveTo>
                  <a:cubicBezTo>
                    <a:pt x="13292" y="8668"/>
                    <a:pt x="13292" y="8668"/>
                    <a:pt x="13292" y="10631"/>
                  </a:cubicBezTo>
                  <a:cubicBezTo>
                    <a:pt x="14953" y="10631"/>
                    <a:pt x="14953" y="12595"/>
                    <a:pt x="16615" y="12595"/>
                  </a:cubicBezTo>
                  <a:cubicBezTo>
                    <a:pt x="16615" y="12595"/>
                    <a:pt x="18276" y="16522"/>
                    <a:pt x="21600" y="18486"/>
                  </a:cubicBezTo>
                  <a:cubicBezTo>
                    <a:pt x="21600" y="20449"/>
                    <a:pt x="21600" y="20449"/>
                    <a:pt x="21600" y="20449"/>
                  </a:cubicBezTo>
                  <a:cubicBezTo>
                    <a:pt x="21600" y="20449"/>
                    <a:pt x="19938" y="20449"/>
                    <a:pt x="19938" y="20449"/>
                  </a:cubicBezTo>
                  <a:cubicBezTo>
                    <a:pt x="13292" y="16522"/>
                    <a:pt x="6646" y="12595"/>
                    <a:pt x="1661" y="6704"/>
                  </a:cubicBezTo>
                  <a:cubicBezTo>
                    <a:pt x="0" y="6704"/>
                    <a:pt x="0" y="4740"/>
                    <a:pt x="0" y="2777"/>
                  </a:cubicBezTo>
                  <a:cubicBezTo>
                    <a:pt x="0" y="2777"/>
                    <a:pt x="0" y="813"/>
                    <a:pt x="1661" y="813"/>
                  </a:cubicBezTo>
                  <a:cubicBezTo>
                    <a:pt x="4984" y="-1150"/>
                    <a:pt x="8307" y="813"/>
                    <a:pt x="9969" y="2777"/>
                  </a:cubicBezTo>
                  <a:cubicBezTo>
                    <a:pt x="11630" y="4740"/>
                    <a:pt x="11630" y="6704"/>
                    <a:pt x="13292" y="6704"/>
                  </a:cubicBezTo>
                  <a:cubicBezTo>
                    <a:pt x="13292" y="6704"/>
                    <a:pt x="13292" y="8668"/>
                    <a:pt x="13292" y="8668"/>
                  </a:cubicBezTo>
                  <a:cubicBezTo>
                    <a:pt x="13292" y="8668"/>
                    <a:pt x="13292" y="8668"/>
                    <a:pt x="13292" y="8668"/>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30" name="AutoShape 42"/>
            <p:cNvSpPr/>
            <p:nvPr/>
          </p:nvSpPr>
          <p:spPr bwMode="auto">
            <a:xfrm>
              <a:off x="273112" y="335140"/>
              <a:ext cx="47590" cy="36532"/>
            </a:xfrm>
            <a:custGeom>
              <a:avLst/>
              <a:gdLst>
                <a:gd name="T0" fmla="*/ 10800 w 21600"/>
                <a:gd name="T1" fmla="+- 0 11375 1150"/>
                <a:gd name="T2" fmla="*/ 11375 h 20450"/>
                <a:gd name="T3" fmla="*/ 10800 w 21600"/>
                <a:gd name="T4" fmla="+- 0 11375 1150"/>
                <a:gd name="T5" fmla="*/ 11375 h 20450"/>
                <a:gd name="T6" fmla="*/ 10800 w 21600"/>
                <a:gd name="T7" fmla="+- 0 11375 1150"/>
                <a:gd name="T8" fmla="*/ 11375 h 20450"/>
                <a:gd name="T9" fmla="*/ 10800 w 21600"/>
                <a:gd name="T10" fmla="+- 0 11375 1150"/>
                <a:gd name="T11" fmla="*/ 11375 h 20450"/>
              </a:gdLst>
              <a:ahLst/>
              <a:cxnLst>
                <a:cxn ang="0">
                  <a:pos x="T0" y="T2"/>
                </a:cxn>
                <a:cxn ang="0">
                  <a:pos x="T3" y="T5"/>
                </a:cxn>
                <a:cxn ang="0">
                  <a:pos x="T6" y="T8"/>
                </a:cxn>
                <a:cxn ang="0">
                  <a:pos x="T9" y="T11"/>
                </a:cxn>
              </a:cxnLst>
              <a:rect l="0" t="0" r="r" b="b"/>
              <a:pathLst>
                <a:path w="21600" h="20450">
                  <a:moveTo>
                    <a:pt x="8307" y="8668"/>
                  </a:moveTo>
                  <a:cubicBezTo>
                    <a:pt x="8307" y="8668"/>
                    <a:pt x="8307" y="8668"/>
                    <a:pt x="8307" y="10631"/>
                  </a:cubicBezTo>
                  <a:cubicBezTo>
                    <a:pt x="6646" y="10631"/>
                    <a:pt x="6646" y="12595"/>
                    <a:pt x="4984" y="12595"/>
                  </a:cubicBezTo>
                  <a:cubicBezTo>
                    <a:pt x="4984" y="12595"/>
                    <a:pt x="3323" y="16522"/>
                    <a:pt x="0" y="18486"/>
                  </a:cubicBezTo>
                  <a:cubicBezTo>
                    <a:pt x="0" y="20449"/>
                    <a:pt x="0" y="20449"/>
                    <a:pt x="0" y="20449"/>
                  </a:cubicBezTo>
                  <a:cubicBezTo>
                    <a:pt x="1661" y="20449"/>
                    <a:pt x="1661" y="20449"/>
                    <a:pt x="1661" y="20449"/>
                  </a:cubicBezTo>
                  <a:cubicBezTo>
                    <a:pt x="8307" y="16522"/>
                    <a:pt x="14953" y="12595"/>
                    <a:pt x="19938" y="6704"/>
                  </a:cubicBezTo>
                  <a:cubicBezTo>
                    <a:pt x="21600" y="6704"/>
                    <a:pt x="21600" y="4740"/>
                    <a:pt x="21600" y="2777"/>
                  </a:cubicBezTo>
                  <a:cubicBezTo>
                    <a:pt x="21600" y="2777"/>
                    <a:pt x="21600" y="813"/>
                    <a:pt x="19938" y="813"/>
                  </a:cubicBezTo>
                  <a:cubicBezTo>
                    <a:pt x="16615" y="-1150"/>
                    <a:pt x="13292" y="813"/>
                    <a:pt x="11630" y="2777"/>
                  </a:cubicBezTo>
                  <a:cubicBezTo>
                    <a:pt x="9969" y="4740"/>
                    <a:pt x="9969" y="6704"/>
                    <a:pt x="8307" y="6704"/>
                  </a:cubicBezTo>
                  <a:cubicBezTo>
                    <a:pt x="8307" y="6704"/>
                    <a:pt x="8307" y="8668"/>
                    <a:pt x="8307" y="8668"/>
                  </a:cubicBezTo>
                  <a:cubicBezTo>
                    <a:pt x="8307" y="8668"/>
                    <a:pt x="8307" y="8668"/>
                    <a:pt x="8307" y="8668"/>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grpSp>
      <p:sp>
        <p:nvSpPr>
          <p:cNvPr id="31" name="Freeform 5"/>
          <p:cNvSpPr/>
          <p:nvPr/>
        </p:nvSpPr>
        <p:spPr bwMode="auto">
          <a:xfrm>
            <a:off x="4813847" y="1775298"/>
            <a:ext cx="2169719" cy="19562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nvGrpSpPr>
          <p:cNvPr id="32" name="Group 48"/>
          <p:cNvGrpSpPr/>
          <p:nvPr/>
        </p:nvGrpSpPr>
        <p:grpSpPr bwMode="auto">
          <a:xfrm>
            <a:off x="5329983" y="2248026"/>
            <a:ext cx="1137447" cy="919960"/>
            <a:chOff x="0" y="-1"/>
            <a:chExt cx="363539" cy="293690"/>
          </a:xfrm>
          <a:solidFill>
            <a:schemeClr val="bg1">
              <a:lumMod val="95000"/>
            </a:schemeClr>
          </a:solidFill>
        </p:grpSpPr>
        <p:sp>
          <p:nvSpPr>
            <p:cNvPr id="33" name="AutoShape 49"/>
            <p:cNvSpPr/>
            <p:nvPr/>
          </p:nvSpPr>
          <p:spPr bwMode="auto">
            <a:xfrm>
              <a:off x="188155" y="150457"/>
              <a:ext cx="82614" cy="1428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04" y="0"/>
                  </a:moveTo>
                  <a:cubicBezTo>
                    <a:pt x="4695" y="0"/>
                    <a:pt x="4695" y="0"/>
                    <a:pt x="4695" y="0"/>
                  </a:cubicBezTo>
                  <a:cubicBezTo>
                    <a:pt x="1878" y="0"/>
                    <a:pt x="0" y="1080"/>
                    <a:pt x="0" y="2160"/>
                  </a:cubicBezTo>
                  <a:cubicBezTo>
                    <a:pt x="0" y="19440"/>
                    <a:pt x="0" y="19440"/>
                    <a:pt x="0" y="19440"/>
                  </a:cubicBezTo>
                  <a:cubicBezTo>
                    <a:pt x="0" y="20520"/>
                    <a:pt x="1878" y="21600"/>
                    <a:pt x="4695" y="21600"/>
                  </a:cubicBezTo>
                  <a:cubicBezTo>
                    <a:pt x="16904" y="21600"/>
                    <a:pt x="16904" y="21600"/>
                    <a:pt x="16904" y="21600"/>
                  </a:cubicBezTo>
                  <a:cubicBezTo>
                    <a:pt x="19721" y="21600"/>
                    <a:pt x="21599" y="20520"/>
                    <a:pt x="21599" y="19440"/>
                  </a:cubicBezTo>
                  <a:cubicBezTo>
                    <a:pt x="21599" y="2160"/>
                    <a:pt x="21599" y="2160"/>
                    <a:pt x="21599" y="2160"/>
                  </a:cubicBezTo>
                  <a:cubicBezTo>
                    <a:pt x="21599" y="1080"/>
                    <a:pt x="19721" y="0"/>
                    <a:pt x="16904"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34" name="AutoShape 50"/>
            <p:cNvSpPr/>
            <p:nvPr/>
          </p:nvSpPr>
          <p:spPr bwMode="auto">
            <a:xfrm>
              <a:off x="285069" y="-300"/>
              <a:ext cx="77848" cy="2935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909" y="21599"/>
                  </a:moveTo>
                  <a:cubicBezTo>
                    <a:pt x="17672" y="21599"/>
                    <a:pt x="17672" y="21599"/>
                    <a:pt x="17672" y="21599"/>
                  </a:cubicBezTo>
                  <a:cubicBezTo>
                    <a:pt x="19636" y="21599"/>
                    <a:pt x="21599" y="21073"/>
                    <a:pt x="21599" y="20546"/>
                  </a:cubicBezTo>
                  <a:cubicBezTo>
                    <a:pt x="21599" y="1053"/>
                    <a:pt x="21599" y="1053"/>
                    <a:pt x="21599" y="1053"/>
                  </a:cubicBezTo>
                  <a:cubicBezTo>
                    <a:pt x="21599" y="526"/>
                    <a:pt x="19636" y="0"/>
                    <a:pt x="17672" y="0"/>
                  </a:cubicBezTo>
                  <a:cubicBezTo>
                    <a:pt x="4909" y="0"/>
                    <a:pt x="4909" y="0"/>
                    <a:pt x="4909" y="0"/>
                  </a:cubicBezTo>
                  <a:cubicBezTo>
                    <a:pt x="1963" y="0"/>
                    <a:pt x="0" y="526"/>
                    <a:pt x="0" y="1053"/>
                  </a:cubicBezTo>
                  <a:cubicBezTo>
                    <a:pt x="0" y="12117"/>
                    <a:pt x="0" y="12117"/>
                    <a:pt x="0" y="12117"/>
                  </a:cubicBezTo>
                  <a:cubicBezTo>
                    <a:pt x="0" y="20546"/>
                    <a:pt x="0" y="20546"/>
                    <a:pt x="0" y="20546"/>
                  </a:cubicBezTo>
                  <a:cubicBezTo>
                    <a:pt x="0" y="21073"/>
                    <a:pt x="1963" y="21599"/>
                    <a:pt x="4909"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35" name="AutoShape 51"/>
            <p:cNvSpPr/>
            <p:nvPr/>
          </p:nvSpPr>
          <p:spPr bwMode="auto">
            <a:xfrm>
              <a:off x="97598" y="82219"/>
              <a:ext cx="77848" cy="2110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672" y="0"/>
                  </a:moveTo>
                  <a:cubicBezTo>
                    <a:pt x="3927" y="0"/>
                    <a:pt x="3927" y="0"/>
                    <a:pt x="3927" y="0"/>
                  </a:cubicBezTo>
                  <a:cubicBezTo>
                    <a:pt x="1963" y="0"/>
                    <a:pt x="0" y="732"/>
                    <a:pt x="0" y="1830"/>
                  </a:cubicBezTo>
                  <a:cubicBezTo>
                    <a:pt x="0" y="15376"/>
                    <a:pt x="0" y="15376"/>
                    <a:pt x="0" y="15376"/>
                  </a:cubicBezTo>
                  <a:cubicBezTo>
                    <a:pt x="0" y="20135"/>
                    <a:pt x="0" y="20135"/>
                    <a:pt x="0" y="20135"/>
                  </a:cubicBezTo>
                  <a:cubicBezTo>
                    <a:pt x="0" y="20867"/>
                    <a:pt x="1963" y="21599"/>
                    <a:pt x="3927" y="21599"/>
                  </a:cubicBezTo>
                  <a:cubicBezTo>
                    <a:pt x="17672" y="21599"/>
                    <a:pt x="17672" y="21599"/>
                    <a:pt x="17672" y="21599"/>
                  </a:cubicBezTo>
                  <a:cubicBezTo>
                    <a:pt x="19636" y="21599"/>
                    <a:pt x="21599" y="20867"/>
                    <a:pt x="21599" y="20135"/>
                  </a:cubicBezTo>
                  <a:cubicBezTo>
                    <a:pt x="21599" y="8420"/>
                    <a:pt x="21599" y="8420"/>
                    <a:pt x="21599" y="8420"/>
                  </a:cubicBezTo>
                  <a:cubicBezTo>
                    <a:pt x="21599" y="1830"/>
                    <a:pt x="21599" y="1830"/>
                    <a:pt x="21599" y="1830"/>
                  </a:cubicBezTo>
                  <a:cubicBezTo>
                    <a:pt x="21599" y="732"/>
                    <a:pt x="19636" y="0"/>
                    <a:pt x="17672"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36" name="AutoShape 52"/>
            <p:cNvSpPr/>
            <p:nvPr/>
          </p:nvSpPr>
          <p:spPr bwMode="auto">
            <a:xfrm>
              <a:off x="685" y="218694"/>
              <a:ext cx="82614" cy="745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04" y="0"/>
                  </a:moveTo>
                  <a:cubicBezTo>
                    <a:pt x="4695" y="0"/>
                    <a:pt x="4695" y="0"/>
                    <a:pt x="4695" y="0"/>
                  </a:cubicBezTo>
                  <a:cubicBezTo>
                    <a:pt x="1878" y="0"/>
                    <a:pt x="0" y="2057"/>
                    <a:pt x="0" y="4114"/>
                  </a:cubicBezTo>
                  <a:cubicBezTo>
                    <a:pt x="0" y="17485"/>
                    <a:pt x="0" y="17485"/>
                    <a:pt x="0" y="17485"/>
                  </a:cubicBezTo>
                  <a:cubicBezTo>
                    <a:pt x="0" y="19542"/>
                    <a:pt x="1878" y="21600"/>
                    <a:pt x="4695" y="21600"/>
                  </a:cubicBezTo>
                  <a:cubicBezTo>
                    <a:pt x="16904" y="21600"/>
                    <a:pt x="16904" y="21600"/>
                    <a:pt x="16904" y="21600"/>
                  </a:cubicBezTo>
                  <a:cubicBezTo>
                    <a:pt x="19721" y="21600"/>
                    <a:pt x="21599" y="19542"/>
                    <a:pt x="21599" y="17485"/>
                  </a:cubicBezTo>
                  <a:cubicBezTo>
                    <a:pt x="21599" y="4114"/>
                    <a:pt x="21599" y="4114"/>
                    <a:pt x="21599" y="4114"/>
                  </a:cubicBezTo>
                  <a:cubicBezTo>
                    <a:pt x="21599" y="2057"/>
                    <a:pt x="19721" y="0"/>
                    <a:pt x="16904"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grpSp>
      <p:sp>
        <p:nvSpPr>
          <p:cNvPr id="37" name="Freeform 5"/>
          <p:cNvSpPr/>
          <p:nvPr/>
        </p:nvSpPr>
        <p:spPr bwMode="auto">
          <a:xfrm>
            <a:off x="6719880" y="3116505"/>
            <a:ext cx="1607574" cy="144941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nvGrpSpPr>
          <p:cNvPr id="38" name="Group 57"/>
          <p:cNvGrpSpPr/>
          <p:nvPr/>
        </p:nvGrpSpPr>
        <p:grpSpPr bwMode="auto">
          <a:xfrm>
            <a:off x="7139533" y="3480057"/>
            <a:ext cx="786582" cy="669023"/>
            <a:chOff x="-1" y="0"/>
            <a:chExt cx="378673" cy="322264"/>
          </a:xfrm>
          <a:solidFill>
            <a:schemeClr val="bg1">
              <a:lumMod val="95000"/>
            </a:schemeClr>
          </a:solidFill>
        </p:grpSpPr>
        <p:sp>
          <p:nvSpPr>
            <p:cNvPr id="39" name="AutoShape 58"/>
            <p:cNvSpPr/>
            <p:nvPr/>
          </p:nvSpPr>
          <p:spPr bwMode="auto">
            <a:xfrm>
              <a:off x="27450" y="341"/>
              <a:ext cx="320629" cy="2366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9" y="21599"/>
                  </a:moveTo>
                  <a:cubicBezTo>
                    <a:pt x="20399" y="21599"/>
                    <a:pt x="20399" y="21599"/>
                    <a:pt x="20399" y="21599"/>
                  </a:cubicBezTo>
                  <a:cubicBezTo>
                    <a:pt x="21119" y="21599"/>
                    <a:pt x="21600" y="20618"/>
                    <a:pt x="21600" y="19636"/>
                  </a:cubicBezTo>
                  <a:cubicBezTo>
                    <a:pt x="21600" y="1963"/>
                    <a:pt x="21600" y="1963"/>
                    <a:pt x="21600" y="1963"/>
                  </a:cubicBezTo>
                  <a:cubicBezTo>
                    <a:pt x="21600" y="654"/>
                    <a:pt x="21119" y="0"/>
                    <a:pt x="20399" y="0"/>
                  </a:cubicBezTo>
                  <a:cubicBezTo>
                    <a:pt x="1439" y="0"/>
                    <a:pt x="1439" y="0"/>
                    <a:pt x="1439" y="0"/>
                  </a:cubicBezTo>
                  <a:cubicBezTo>
                    <a:pt x="719" y="0"/>
                    <a:pt x="0" y="654"/>
                    <a:pt x="0" y="1963"/>
                  </a:cubicBezTo>
                  <a:cubicBezTo>
                    <a:pt x="0" y="19636"/>
                    <a:pt x="0" y="19636"/>
                    <a:pt x="0" y="19636"/>
                  </a:cubicBezTo>
                  <a:cubicBezTo>
                    <a:pt x="0" y="20618"/>
                    <a:pt x="719" y="21599"/>
                    <a:pt x="1439" y="21599"/>
                  </a:cubicBezTo>
                  <a:close/>
                  <a:moveTo>
                    <a:pt x="1679" y="3272"/>
                  </a:moveTo>
                  <a:cubicBezTo>
                    <a:pt x="1679" y="2618"/>
                    <a:pt x="1919" y="1963"/>
                    <a:pt x="2399" y="1963"/>
                  </a:cubicBezTo>
                  <a:cubicBezTo>
                    <a:pt x="19199" y="1963"/>
                    <a:pt x="19199" y="1963"/>
                    <a:pt x="19199" y="1963"/>
                  </a:cubicBezTo>
                  <a:cubicBezTo>
                    <a:pt x="19679" y="1963"/>
                    <a:pt x="20159" y="2618"/>
                    <a:pt x="20159" y="3272"/>
                  </a:cubicBezTo>
                  <a:cubicBezTo>
                    <a:pt x="20159" y="18327"/>
                    <a:pt x="20159" y="18327"/>
                    <a:pt x="20159" y="18327"/>
                  </a:cubicBezTo>
                  <a:cubicBezTo>
                    <a:pt x="20159" y="18981"/>
                    <a:pt x="19679" y="19309"/>
                    <a:pt x="19199" y="19309"/>
                  </a:cubicBezTo>
                  <a:cubicBezTo>
                    <a:pt x="2399" y="19309"/>
                    <a:pt x="2399" y="19309"/>
                    <a:pt x="2399" y="19309"/>
                  </a:cubicBezTo>
                  <a:cubicBezTo>
                    <a:pt x="1919" y="19309"/>
                    <a:pt x="1679" y="18981"/>
                    <a:pt x="1679" y="18327"/>
                  </a:cubicBezTo>
                  <a:lnTo>
                    <a:pt x="1679" y="3272"/>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40" name="AutoShape 59"/>
            <p:cNvSpPr/>
            <p:nvPr/>
          </p:nvSpPr>
          <p:spPr bwMode="auto">
            <a:xfrm>
              <a:off x="466" y="251275"/>
              <a:ext cx="377771" cy="71469"/>
            </a:xfrm>
            <a:custGeom>
              <a:avLst/>
              <a:gdLst>
                <a:gd name="T0" fmla="+- 0 10739 50"/>
                <a:gd name="T1" fmla="*/ T0 w 21379"/>
                <a:gd name="T2" fmla="*/ 10800 h 21600"/>
                <a:gd name="T3" fmla="+- 0 10739 50"/>
                <a:gd name="T4" fmla="*/ T3 w 21379"/>
                <a:gd name="T5" fmla="*/ 10800 h 21600"/>
                <a:gd name="T6" fmla="+- 0 10739 50"/>
                <a:gd name="T7" fmla="*/ T6 w 21379"/>
                <a:gd name="T8" fmla="*/ 10800 h 21600"/>
                <a:gd name="T9" fmla="+- 0 10739 50"/>
                <a:gd name="T10" fmla="*/ T9 w 21379"/>
                <a:gd name="T11" fmla="*/ 10800 h 21600"/>
              </a:gdLst>
              <a:ahLst/>
              <a:cxnLst>
                <a:cxn ang="0">
                  <a:pos x="T1" y="T2"/>
                </a:cxn>
                <a:cxn ang="0">
                  <a:pos x="T4" y="T5"/>
                </a:cxn>
                <a:cxn ang="0">
                  <a:pos x="T7" y="T8"/>
                </a:cxn>
                <a:cxn ang="0">
                  <a:pos x="T10" y="T11"/>
                </a:cxn>
              </a:cxnLst>
              <a:rect l="0" t="0" r="r" b="b"/>
              <a:pathLst>
                <a:path w="21379" h="21600">
                  <a:moveTo>
                    <a:pt x="21146" y="8640"/>
                  </a:moveTo>
                  <a:cubicBezTo>
                    <a:pt x="20338" y="2160"/>
                    <a:pt x="20338" y="2160"/>
                    <a:pt x="20338" y="2160"/>
                  </a:cubicBezTo>
                  <a:cubicBezTo>
                    <a:pt x="20136" y="1080"/>
                    <a:pt x="19733" y="0"/>
                    <a:pt x="19531" y="0"/>
                  </a:cubicBezTo>
                  <a:cubicBezTo>
                    <a:pt x="19329" y="0"/>
                    <a:pt x="19329" y="0"/>
                    <a:pt x="19329" y="0"/>
                  </a:cubicBezTo>
                  <a:cubicBezTo>
                    <a:pt x="1968" y="0"/>
                    <a:pt x="1968" y="0"/>
                    <a:pt x="1968" y="0"/>
                  </a:cubicBezTo>
                  <a:cubicBezTo>
                    <a:pt x="1968" y="0"/>
                    <a:pt x="1968" y="0"/>
                    <a:pt x="1968" y="0"/>
                  </a:cubicBezTo>
                  <a:cubicBezTo>
                    <a:pt x="1564" y="0"/>
                    <a:pt x="1161" y="1080"/>
                    <a:pt x="959" y="2160"/>
                  </a:cubicBezTo>
                  <a:cubicBezTo>
                    <a:pt x="151" y="8640"/>
                    <a:pt x="151" y="8640"/>
                    <a:pt x="151" y="8640"/>
                  </a:cubicBezTo>
                  <a:cubicBezTo>
                    <a:pt x="-50" y="10800"/>
                    <a:pt x="-50" y="14040"/>
                    <a:pt x="151" y="17280"/>
                  </a:cubicBezTo>
                  <a:cubicBezTo>
                    <a:pt x="353" y="19440"/>
                    <a:pt x="757" y="21599"/>
                    <a:pt x="1161" y="21599"/>
                  </a:cubicBezTo>
                  <a:cubicBezTo>
                    <a:pt x="20136" y="21599"/>
                    <a:pt x="20136" y="21599"/>
                    <a:pt x="20136" y="21599"/>
                  </a:cubicBezTo>
                  <a:cubicBezTo>
                    <a:pt x="20540" y="21599"/>
                    <a:pt x="20944" y="19440"/>
                    <a:pt x="21146" y="17280"/>
                  </a:cubicBezTo>
                  <a:cubicBezTo>
                    <a:pt x="21549" y="14040"/>
                    <a:pt x="21348" y="10800"/>
                    <a:pt x="21146" y="864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grpSp>
      <p:sp>
        <p:nvSpPr>
          <p:cNvPr id="41" name="Freeform 5"/>
          <p:cNvSpPr/>
          <p:nvPr/>
        </p:nvSpPr>
        <p:spPr bwMode="auto">
          <a:xfrm>
            <a:off x="8039422" y="2252431"/>
            <a:ext cx="1224136" cy="110369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nvGrpSpPr>
          <p:cNvPr id="42" name="Group 64"/>
          <p:cNvGrpSpPr/>
          <p:nvPr/>
        </p:nvGrpSpPr>
        <p:grpSpPr bwMode="auto">
          <a:xfrm>
            <a:off x="8434048" y="2585508"/>
            <a:ext cx="434883" cy="369778"/>
            <a:chOff x="-1" y="0"/>
            <a:chExt cx="434976" cy="369889"/>
          </a:xfrm>
          <a:solidFill>
            <a:schemeClr val="bg1">
              <a:lumMod val="95000"/>
            </a:schemeClr>
          </a:solidFill>
        </p:grpSpPr>
        <p:sp>
          <p:nvSpPr>
            <p:cNvPr id="43" name="AutoShape 65"/>
            <p:cNvSpPr/>
            <p:nvPr/>
          </p:nvSpPr>
          <p:spPr bwMode="auto">
            <a:xfrm>
              <a:off x="43002" y="143143"/>
              <a:ext cx="346149" cy="1159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45" y="21599"/>
                  </a:moveTo>
                  <a:cubicBezTo>
                    <a:pt x="668" y="21599"/>
                    <a:pt x="668" y="21599"/>
                    <a:pt x="668" y="21599"/>
                  </a:cubicBezTo>
                  <a:cubicBezTo>
                    <a:pt x="890" y="21599"/>
                    <a:pt x="1113" y="20925"/>
                    <a:pt x="1113" y="20250"/>
                  </a:cubicBezTo>
                  <a:cubicBezTo>
                    <a:pt x="1113" y="17550"/>
                    <a:pt x="1113" y="17550"/>
                    <a:pt x="1113" y="17550"/>
                  </a:cubicBezTo>
                  <a:cubicBezTo>
                    <a:pt x="1113" y="14175"/>
                    <a:pt x="1781" y="12150"/>
                    <a:pt x="2894" y="12150"/>
                  </a:cubicBezTo>
                  <a:cubicBezTo>
                    <a:pt x="9575" y="12150"/>
                    <a:pt x="9575" y="12150"/>
                    <a:pt x="9575" y="12150"/>
                  </a:cubicBezTo>
                  <a:cubicBezTo>
                    <a:pt x="10020" y="12150"/>
                    <a:pt x="10465" y="12825"/>
                    <a:pt x="10465" y="14175"/>
                  </a:cubicBezTo>
                  <a:cubicBezTo>
                    <a:pt x="10465" y="20250"/>
                    <a:pt x="10465" y="20250"/>
                    <a:pt x="10465" y="20250"/>
                  </a:cubicBezTo>
                  <a:cubicBezTo>
                    <a:pt x="10465" y="20925"/>
                    <a:pt x="10688" y="21599"/>
                    <a:pt x="10911" y="21599"/>
                  </a:cubicBezTo>
                  <a:cubicBezTo>
                    <a:pt x="10911" y="21599"/>
                    <a:pt x="10911" y="21599"/>
                    <a:pt x="10911" y="21599"/>
                  </a:cubicBezTo>
                  <a:cubicBezTo>
                    <a:pt x="11134" y="21599"/>
                    <a:pt x="11356" y="20925"/>
                    <a:pt x="11356" y="20250"/>
                  </a:cubicBezTo>
                  <a:cubicBezTo>
                    <a:pt x="11356" y="14175"/>
                    <a:pt x="11356" y="14175"/>
                    <a:pt x="11356" y="14175"/>
                  </a:cubicBezTo>
                  <a:cubicBezTo>
                    <a:pt x="11356" y="12825"/>
                    <a:pt x="11579" y="12150"/>
                    <a:pt x="12024" y="12150"/>
                  </a:cubicBezTo>
                  <a:cubicBezTo>
                    <a:pt x="18927" y="12150"/>
                    <a:pt x="18927" y="12150"/>
                    <a:pt x="18927" y="12150"/>
                  </a:cubicBezTo>
                  <a:cubicBezTo>
                    <a:pt x="19818" y="12150"/>
                    <a:pt x="20709" y="14175"/>
                    <a:pt x="20709" y="17550"/>
                  </a:cubicBezTo>
                  <a:cubicBezTo>
                    <a:pt x="20709" y="20250"/>
                    <a:pt x="20709" y="20250"/>
                    <a:pt x="20709" y="20250"/>
                  </a:cubicBezTo>
                  <a:cubicBezTo>
                    <a:pt x="20709" y="20925"/>
                    <a:pt x="20931" y="21599"/>
                    <a:pt x="21154" y="21599"/>
                  </a:cubicBezTo>
                  <a:cubicBezTo>
                    <a:pt x="21154" y="21599"/>
                    <a:pt x="21154" y="21599"/>
                    <a:pt x="21154" y="21599"/>
                  </a:cubicBezTo>
                  <a:cubicBezTo>
                    <a:pt x="21599" y="21599"/>
                    <a:pt x="21599" y="20925"/>
                    <a:pt x="21599" y="20250"/>
                  </a:cubicBezTo>
                  <a:cubicBezTo>
                    <a:pt x="21599" y="17550"/>
                    <a:pt x="21599" y="17550"/>
                    <a:pt x="21599" y="17550"/>
                  </a:cubicBezTo>
                  <a:cubicBezTo>
                    <a:pt x="21599" y="12825"/>
                    <a:pt x="20486" y="8775"/>
                    <a:pt x="18927" y="8775"/>
                  </a:cubicBezTo>
                  <a:cubicBezTo>
                    <a:pt x="12024" y="8775"/>
                    <a:pt x="12024" y="8775"/>
                    <a:pt x="12024" y="8775"/>
                  </a:cubicBezTo>
                  <a:cubicBezTo>
                    <a:pt x="11579" y="8775"/>
                    <a:pt x="11356" y="8100"/>
                    <a:pt x="11356" y="6750"/>
                  </a:cubicBezTo>
                  <a:cubicBezTo>
                    <a:pt x="11356" y="1350"/>
                    <a:pt x="11356" y="1350"/>
                    <a:pt x="11356" y="1350"/>
                  </a:cubicBezTo>
                  <a:cubicBezTo>
                    <a:pt x="11356" y="675"/>
                    <a:pt x="11134" y="0"/>
                    <a:pt x="10911" y="0"/>
                  </a:cubicBezTo>
                  <a:cubicBezTo>
                    <a:pt x="10911" y="0"/>
                    <a:pt x="10911" y="0"/>
                    <a:pt x="10911" y="0"/>
                  </a:cubicBezTo>
                  <a:cubicBezTo>
                    <a:pt x="10688" y="0"/>
                    <a:pt x="10465" y="675"/>
                    <a:pt x="10465" y="1350"/>
                  </a:cubicBezTo>
                  <a:cubicBezTo>
                    <a:pt x="10465" y="6750"/>
                    <a:pt x="10465" y="6750"/>
                    <a:pt x="10465" y="6750"/>
                  </a:cubicBezTo>
                  <a:cubicBezTo>
                    <a:pt x="10465" y="8100"/>
                    <a:pt x="10020" y="8775"/>
                    <a:pt x="9575" y="8775"/>
                  </a:cubicBezTo>
                  <a:cubicBezTo>
                    <a:pt x="2894" y="8775"/>
                    <a:pt x="2894" y="8775"/>
                    <a:pt x="2894" y="8775"/>
                  </a:cubicBezTo>
                  <a:cubicBezTo>
                    <a:pt x="1336" y="8775"/>
                    <a:pt x="0" y="12825"/>
                    <a:pt x="0" y="17550"/>
                  </a:cubicBezTo>
                  <a:cubicBezTo>
                    <a:pt x="0" y="20250"/>
                    <a:pt x="0" y="20250"/>
                    <a:pt x="0" y="20250"/>
                  </a:cubicBezTo>
                  <a:cubicBezTo>
                    <a:pt x="0" y="20925"/>
                    <a:pt x="222" y="21599"/>
                    <a:pt x="445"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44" name="AutoShape 66"/>
            <p:cNvSpPr/>
            <p:nvPr/>
          </p:nvSpPr>
          <p:spPr bwMode="auto">
            <a:xfrm>
              <a:off x="146212" y="225"/>
              <a:ext cx="142906" cy="1286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320" y="21600"/>
                  </a:moveTo>
                  <a:cubicBezTo>
                    <a:pt x="9720" y="21600"/>
                    <a:pt x="9720" y="21600"/>
                    <a:pt x="9720" y="21600"/>
                  </a:cubicBezTo>
                  <a:cubicBezTo>
                    <a:pt x="11880" y="21600"/>
                    <a:pt x="11880" y="21600"/>
                    <a:pt x="11880" y="21600"/>
                  </a:cubicBezTo>
                  <a:cubicBezTo>
                    <a:pt x="17280" y="21600"/>
                    <a:pt x="17280" y="21600"/>
                    <a:pt x="17280" y="21600"/>
                  </a:cubicBezTo>
                  <a:cubicBezTo>
                    <a:pt x="19440" y="21600"/>
                    <a:pt x="21600" y="19199"/>
                    <a:pt x="21600" y="16799"/>
                  </a:cubicBezTo>
                  <a:cubicBezTo>
                    <a:pt x="21600" y="4799"/>
                    <a:pt x="21600" y="4799"/>
                    <a:pt x="21600" y="4799"/>
                  </a:cubicBezTo>
                  <a:cubicBezTo>
                    <a:pt x="21600" y="1799"/>
                    <a:pt x="19440" y="0"/>
                    <a:pt x="17280" y="0"/>
                  </a:cubicBezTo>
                  <a:cubicBezTo>
                    <a:pt x="4320" y="0"/>
                    <a:pt x="4320" y="0"/>
                    <a:pt x="4320" y="0"/>
                  </a:cubicBezTo>
                  <a:cubicBezTo>
                    <a:pt x="2160" y="0"/>
                    <a:pt x="0" y="1799"/>
                    <a:pt x="0" y="4799"/>
                  </a:cubicBezTo>
                  <a:cubicBezTo>
                    <a:pt x="0" y="16799"/>
                    <a:pt x="0" y="16799"/>
                    <a:pt x="0" y="16799"/>
                  </a:cubicBezTo>
                  <a:cubicBezTo>
                    <a:pt x="0" y="19199"/>
                    <a:pt x="2160" y="21600"/>
                    <a:pt x="4320" y="2160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45" name="AutoShape 67"/>
            <p:cNvSpPr/>
            <p:nvPr/>
          </p:nvSpPr>
          <p:spPr bwMode="auto">
            <a:xfrm>
              <a:off x="131" y="273357"/>
              <a:ext cx="103209"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131" y="0"/>
                  </a:moveTo>
                  <a:cubicBezTo>
                    <a:pt x="4468" y="0"/>
                    <a:pt x="4468" y="0"/>
                    <a:pt x="4468" y="0"/>
                  </a:cubicBezTo>
                  <a:cubicBezTo>
                    <a:pt x="1489" y="0"/>
                    <a:pt x="0" y="2400"/>
                    <a:pt x="0" y="4800"/>
                  </a:cubicBezTo>
                  <a:cubicBezTo>
                    <a:pt x="0" y="16799"/>
                    <a:pt x="0" y="16799"/>
                    <a:pt x="0" y="16799"/>
                  </a:cubicBezTo>
                  <a:cubicBezTo>
                    <a:pt x="0" y="19200"/>
                    <a:pt x="1489" y="21599"/>
                    <a:pt x="4468" y="21599"/>
                  </a:cubicBezTo>
                  <a:cubicBezTo>
                    <a:pt x="17131" y="21599"/>
                    <a:pt x="17131" y="21599"/>
                    <a:pt x="17131" y="21599"/>
                  </a:cubicBezTo>
                  <a:cubicBezTo>
                    <a:pt x="20110" y="21599"/>
                    <a:pt x="21599" y="19200"/>
                    <a:pt x="21599" y="16799"/>
                  </a:cubicBezTo>
                  <a:cubicBezTo>
                    <a:pt x="21599" y="4800"/>
                    <a:pt x="21599" y="4800"/>
                    <a:pt x="21599" y="4800"/>
                  </a:cubicBezTo>
                  <a:cubicBezTo>
                    <a:pt x="21599" y="2400"/>
                    <a:pt x="20110" y="0"/>
                    <a:pt x="17131"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46" name="AutoShape 68"/>
            <p:cNvSpPr/>
            <p:nvPr/>
          </p:nvSpPr>
          <p:spPr bwMode="auto">
            <a:xfrm>
              <a:off x="163678" y="273357"/>
              <a:ext cx="106386"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279" y="0"/>
                  </a:moveTo>
                  <a:cubicBezTo>
                    <a:pt x="4319" y="0"/>
                    <a:pt x="4319" y="0"/>
                    <a:pt x="4319" y="0"/>
                  </a:cubicBezTo>
                  <a:cubicBezTo>
                    <a:pt x="2159" y="0"/>
                    <a:pt x="0" y="2400"/>
                    <a:pt x="0" y="4800"/>
                  </a:cubicBezTo>
                  <a:cubicBezTo>
                    <a:pt x="0" y="16799"/>
                    <a:pt x="0" y="16799"/>
                    <a:pt x="0" y="16799"/>
                  </a:cubicBezTo>
                  <a:cubicBezTo>
                    <a:pt x="0" y="19200"/>
                    <a:pt x="2159" y="21599"/>
                    <a:pt x="4319" y="21599"/>
                  </a:cubicBezTo>
                  <a:cubicBezTo>
                    <a:pt x="17279" y="21599"/>
                    <a:pt x="17279" y="21599"/>
                    <a:pt x="17279" y="21599"/>
                  </a:cubicBezTo>
                  <a:cubicBezTo>
                    <a:pt x="19439" y="21599"/>
                    <a:pt x="21600" y="19200"/>
                    <a:pt x="21600" y="16799"/>
                  </a:cubicBezTo>
                  <a:cubicBezTo>
                    <a:pt x="21600" y="4800"/>
                    <a:pt x="21600" y="4800"/>
                    <a:pt x="21600" y="4800"/>
                  </a:cubicBezTo>
                  <a:cubicBezTo>
                    <a:pt x="21600" y="2400"/>
                    <a:pt x="19439" y="0"/>
                    <a:pt x="17279"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sp>
          <p:nvSpPr>
            <p:cNvPr id="47" name="AutoShape 69"/>
            <p:cNvSpPr/>
            <p:nvPr/>
          </p:nvSpPr>
          <p:spPr bwMode="auto">
            <a:xfrm>
              <a:off x="327226" y="273357"/>
              <a:ext cx="107973"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279" y="0"/>
                  </a:moveTo>
                  <a:cubicBezTo>
                    <a:pt x="4319" y="0"/>
                    <a:pt x="4319" y="0"/>
                    <a:pt x="4319" y="0"/>
                  </a:cubicBezTo>
                  <a:cubicBezTo>
                    <a:pt x="2159" y="0"/>
                    <a:pt x="0" y="2400"/>
                    <a:pt x="0" y="4800"/>
                  </a:cubicBezTo>
                  <a:cubicBezTo>
                    <a:pt x="0" y="16799"/>
                    <a:pt x="0" y="16799"/>
                    <a:pt x="0" y="16799"/>
                  </a:cubicBezTo>
                  <a:cubicBezTo>
                    <a:pt x="0" y="19200"/>
                    <a:pt x="2159" y="21599"/>
                    <a:pt x="4319" y="21599"/>
                  </a:cubicBezTo>
                  <a:cubicBezTo>
                    <a:pt x="17279" y="21599"/>
                    <a:pt x="17279" y="21599"/>
                    <a:pt x="17279" y="21599"/>
                  </a:cubicBezTo>
                  <a:cubicBezTo>
                    <a:pt x="19440" y="21599"/>
                    <a:pt x="21600" y="19200"/>
                    <a:pt x="21600" y="16799"/>
                  </a:cubicBezTo>
                  <a:cubicBezTo>
                    <a:pt x="21600" y="4800"/>
                    <a:pt x="21600" y="4800"/>
                    <a:pt x="21600" y="4800"/>
                  </a:cubicBezTo>
                  <a:cubicBezTo>
                    <a:pt x="21600" y="2400"/>
                    <a:pt x="19440" y="0"/>
                    <a:pt x="17279"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grpSp>
      <p:sp>
        <p:nvSpPr>
          <p:cNvPr id="48" name="Freeform 5"/>
          <p:cNvSpPr/>
          <p:nvPr/>
        </p:nvSpPr>
        <p:spPr bwMode="auto">
          <a:xfrm>
            <a:off x="8471470" y="3534670"/>
            <a:ext cx="841187" cy="75842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9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49" name="AutoShape 12"/>
          <p:cNvSpPr/>
          <p:nvPr/>
        </p:nvSpPr>
        <p:spPr bwMode="auto">
          <a:xfrm>
            <a:off x="8723105" y="3740303"/>
            <a:ext cx="347160" cy="3471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8" y="2579"/>
                </a:moveTo>
                <a:cubicBezTo>
                  <a:pt x="20420" y="2579"/>
                  <a:pt x="20793" y="2736"/>
                  <a:pt x="21115" y="3053"/>
                </a:cubicBezTo>
                <a:cubicBezTo>
                  <a:pt x="21438" y="3371"/>
                  <a:pt x="21600" y="3744"/>
                  <a:pt x="21600" y="4176"/>
                </a:cubicBezTo>
                <a:lnTo>
                  <a:pt x="21600" y="19987"/>
                </a:lnTo>
                <a:cubicBezTo>
                  <a:pt x="21600" y="20419"/>
                  <a:pt x="21438" y="20797"/>
                  <a:pt x="21115" y="21115"/>
                </a:cubicBezTo>
                <a:cubicBezTo>
                  <a:pt x="20793" y="21438"/>
                  <a:pt x="20420" y="21600"/>
                  <a:pt x="19988" y="21600"/>
                </a:cubicBezTo>
                <a:lnTo>
                  <a:pt x="1612" y="21600"/>
                </a:lnTo>
                <a:cubicBezTo>
                  <a:pt x="1180" y="21600"/>
                  <a:pt x="806" y="21438"/>
                  <a:pt x="484" y="21115"/>
                </a:cubicBezTo>
                <a:cubicBezTo>
                  <a:pt x="161" y="20797"/>
                  <a:pt x="0" y="20419"/>
                  <a:pt x="0" y="19987"/>
                </a:cubicBezTo>
                <a:lnTo>
                  <a:pt x="0" y="4176"/>
                </a:lnTo>
                <a:cubicBezTo>
                  <a:pt x="0" y="3744"/>
                  <a:pt x="161" y="3371"/>
                  <a:pt x="484" y="3053"/>
                </a:cubicBezTo>
                <a:cubicBezTo>
                  <a:pt x="806" y="2736"/>
                  <a:pt x="1180" y="2579"/>
                  <a:pt x="1612" y="2579"/>
                </a:cubicBezTo>
                <a:lnTo>
                  <a:pt x="2151" y="2579"/>
                </a:lnTo>
                <a:lnTo>
                  <a:pt x="2151" y="2401"/>
                </a:lnTo>
                <a:cubicBezTo>
                  <a:pt x="2151" y="2116"/>
                  <a:pt x="2197" y="1828"/>
                  <a:pt x="2288" y="1541"/>
                </a:cubicBezTo>
                <a:cubicBezTo>
                  <a:pt x="2380" y="1249"/>
                  <a:pt x="2531" y="990"/>
                  <a:pt x="2738" y="766"/>
                </a:cubicBezTo>
                <a:cubicBezTo>
                  <a:pt x="2943" y="541"/>
                  <a:pt x="3216" y="360"/>
                  <a:pt x="3556" y="212"/>
                </a:cubicBezTo>
                <a:cubicBezTo>
                  <a:pt x="3895" y="74"/>
                  <a:pt x="4309" y="0"/>
                  <a:pt x="4797" y="0"/>
                </a:cubicBezTo>
                <a:cubicBezTo>
                  <a:pt x="5283" y="0"/>
                  <a:pt x="5697" y="74"/>
                  <a:pt x="6038" y="212"/>
                </a:cubicBezTo>
                <a:cubicBezTo>
                  <a:pt x="6378" y="360"/>
                  <a:pt x="6651" y="541"/>
                  <a:pt x="6858" y="766"/>
                </a:cubicBezTo>
                <a:cubicBezTo>
                  <a:pt x="7062" y="990"/>
                  <a:pt x="7215" y="1256"/>
                  <a:pt x="7312" y="1545"/>
                </a:cubicBezTo>
                <a:cubicBezTo>
                  <a:pt x="7411" y="1839"/>
                  <a:pt x="7456" y="2125"/>
                  <a:pt x="7456" y="2401"/>
                </a:cubicBezTo>
                <a:lnTo>
                  <a:pt x="7456" y="2579"/>
                </a:lnTo>
                <a:lnTo>
                  <a:pt x="8133" y="2579"/>
                </a:lnTo>
                <a:lnTo>
                  <a:pt x="8133" y="2401"/>
                </a:lnTo>
                <a:cubicBezTo>
                  <a:pt x="8133" y="2116"/>
                  <a:pt x="8179" y="1828"/>
                  <a:pt x="8268" y="1541"/>
                </a:cubicBezTo>
                <a:cubicBezTo>
                  <a:pt x="8363" y="1249"/>
                  <a:pt x="8511" y="990"/>
                  <a:pt x="8718" y="766"/>
                </a:cubicBezTo>
                <a:cubicBezTo>
                  <a:pt x="8925" y="540"/>
                  <a:pt x="9198" y="360"/>
                  <a:pt x="9539" y="212"/>
                </a:cubicBezTo>
                <a:cubicBezTo>
                  <a:pt x="9878" y="74"/>
                  <a:pt x="10292" y="0"/>
                  <a:pt x="10780" y="0"/>
                </a:cubicBezTo>
                <a:cubicBezTo>
                  <a:pt x="11266" y="0"/>
                  <a:pt x="11677" y="74"/>
                  <a:pt x="12020" y="212"/>
                </a:cubicBezTo>
                <a:cubicBezTo>
                  <a:pt x="12361" y="360"/>
                  <a:pt x="12636" y="541"/>
                  <a:pt x="12852" y="766"/>
                </a:cubicBezTo>
                <a:cubicBezTo>
                  <a:pt x="13068" y="990"/>
                  <a:pt x="13226" y="1256"/>
                  <a:pt x="13321" y="1545"/>
                </a:cubicBezTo>
                <a:cubicBezTo>
                  <a:pt x="13417" y="1839"/>
                  <a:pt x="13468" y="2125"/>
                  <a:pt x="13468" y="2401"/>
                </a:cubicBezTo>
                <a:lnTo>
                  <a:pt x="13468" y="2579"/>
                </a:lnTo>
                <a:lnTo>
                  <a:pt x="14143" y="2579"/>
                </a:lnTo>
                <a:lnTo>
                  <a:pt x="14143" y="2401"/>
                </a:lnTo>
                <a:cubicBezTo>
                  <a:pt x="14143" y="2116"/>
                  <a:pt x="14192" y="1828"/>
                  <a:pt x="14287" y="1541"/>
                </a:cubicBezTo>
                <a:cubicBezTo>
                  <a:pt x="14385" y="1249"/>
                  <a:pt x="14534" y="990"/>
                  <a:pt x="14742" y="766"/>
                </a:cubicBezTo>
                <a:cubicBezTo>
                  <a:pt x="14949" y="540"/>
                  <a:pt x="15219" y="360"/>
                  <a:pt x="15556" y="212"/>
                </a:cubicBezTo>
                <a:cubicBezTo>
                  <a:pt x="15889" y="74"/>
                  <a:pt x="16304" y="0"/>
                  <a:pt x="16803" y="0"/>
                </a:cubicBezTo>
                <a:cubicBezTo>
                  <a:pt x="17289" y="0"/>
                  <a:pt x="17703" y="74"/>
                  <a:pt x="18044" y="212"/>
                </a:cubicBezTo>
                <a:cubicBezTo>
                  <a:pt x="18383" y="360"/>
                  <a:pt x="18657" y="540"/>
                  <a:pt x="18864" y="766"/>
                </a:cubicBezTo>
                <a:cubicBezTo>
                  <a:pt x="19069" y="990"/>
                  <a:pt x="19218" y="1256"/>
                  <a:pt x="19311" y="1545"/>
                </a:cubicBezTo>
                <a:cubicBezTo>
                  <a:pt x="19403" y="1839"/>
                  <a:pt x="19449" y="2125"/>
                  <a:pt x="19449" y="2401"/>
                </a:cubicBezTo>
                <a:lnTo>
                  <a:pt x="19449" y="2579"/>
                </a:lnTo>
                <a:lnTo>
                  <a:pt x="19988" y="2579"/>
                </a:lnTo>
                <a:close/>
                <a:moveTo>
                  <a:pt x="6066" y="7967"/>
                </a:moveTo>
                <a:lnTo>
                  <a:pt x="2179" y="7967"/>
                </a:lnTo>
                <a:lnTo>
                  <a:pt x="2179" y="11443"/>
                </a:lnTo>
                <a:lnTo>
                  <a:pt x="6066" y="11443"/>
                </a:lnTo>
                <a:lnTo>
                  <a:pt x="6066" y="7967"/>
                </a:lnTo>
                <a:close/>
                <a:moveTo>
                  <a:pt x="6066" y="11975"/>
                </a:moveTo>
                <a:lnTo>
                  <a:pt x="2179" y="11975"/>
                </a:lnTo>
                <a:lnTo>
                  <a:pt x="2179" y="15452"/>
                </a:lnTo>
                <a:lnTo>
                  <a:pt x="6066" y="15452"/>
                </a:lnTo>
                <a:lnTo>
                  <a:pt x="6066" y="11975"/>
                </a:lnTo>
                <a:close/>
                <a:moveTo>
                  <a:pt x="6066" y="15975"/>
                </a:moveTo>
                <a:lnTo>
                  <a:pt x="2179" y="15975"/>
                </a:lnTo>
                <a:lnTo>
                  <a:pt x="2179" y="19422"/>
                </a:lnTo>
                <a:lnTo>
                  <a:pt x="6066" y="19422"/>
                </a:lnTo>
                <a:lnTo>
                  <a:pt x="6066" y="15975"/>
                </a:lnTo>
                <a:close/>
                <a:moveTo>
                  <a:pt x="3755" y="5543"/>
                </a:moveTo>
                <a:cubicBezTo>
                  <a:pt x="3755" y="6068"/>
                  <a:pt x="4102" y="6324"/>
                  <a:pt x="4799" y="6324"/>
                </a:cubicBezTo>
                <a:cubicBezTo>
                  <a:pt x="5499" y="6324"/>
                  <a:pt x="5847" y="6068"/>
                  <a:pt x="5847" y="5543"/>
                </a:cubicBezTo>
                <a:lnTo>
                  <a:pt x="5847" y="2398"/>
                </a:lnTo>
                <a:cubicBezTo>
                  <a:pt x="5847" y="1878"/>
                  <a:pt x="5499" y="1613"/>
                  <a:pt x="4799" y="1613"/>
                </a:cubicBezTo>
                <a:cubicBezTo>
                  <a:pt x="4102" y="1613"/>
                  <a:pt x="3755" y="1878"/>
                  <a:pt x="3755" y="2398"/>
                </a:cubicBezTo>
                <a:lnTo>
                  <a:pt x="3755" y="5543"/>
                </a:lnTo>
                <a:close/>
                <a:moveTo>
                  <a:pt x="10534" y="7967"/>
                </a:moveTo>
                <a:lnTo>
                  <a:pt x="6608" y="7967"/>
                </a:lnTo>
                <a:lnTo>
                  <a:pt x="6608" y="11443"/>
                </a:lnTo>
                <a:lnTo>
                  <a:pt x="10534" y="11443"/>
                </a:lnTo>
                <a:lnTo>
                  <a:pt x="10534" y="7967"/>
                </a:lnTo>
                <a:close/>
                <a:moveTo>
                  <a:pt x="10534" y="11975"/>
                </a:moveTo>
                <a:lnTo>
                  <a:pt x="6608" y="11975"/>
                </a:lnTo>
                <a:lnTo>
                  <a:pt x="6608" y="15452"/>
                </a:lnTo>
                <a:lnTo>
                  <a:pt x="10534" y="15452"/>
                </a:lnTo>
                <a:lnTo>
                  <a:pt x="10534" y="11975"/>
                </a:lnTo>
                <a:close/>
                <a:moveTo>
                  <a:pt x="10534" y="15975"/>
                </a:moveTo>
                <a:lnTo>
                  <a:pt x="6608" y="15975"/>
                </a:lnTo>
                <a:lnTo>
                  <a:pt x="6608" y="19422"/>
                </a:lnTo>
                <a:lnTo>
                  <a:pt x="10534" y="19422"/>
                </a:lnTo>
                <a:lnTo>
                  <a:pt x="10534" y="15975"/>
                </a:lnTo>
                <a:close/>
                <a:moveTo>
                  <a:pt x="9774" y="5543"/>
                </a:moveTo>
                <a:cubicBezTo>
                  <a:pt x="9774" y="5825"/>
                  <a:pt x="9850" y="6027"/>
                  <a:pt x="9997" y="6144"/>
                </a:cubicBezTo>
                <a:cubicBezTo>
                  <a:pt x="10143" y="6268"/>
                  <a:pt x="10405" y="6324"/>
                  <a:pt x="10782" y="6324"/>
                </a:cubicBezTo>
                <a:cubicBezTo>
                  <a:pt x="11160" y="6324"/>
                  <a:pt x="11428" y="6263"/>
                  <a:pt x="11588" y="6140"/>
                </a:cubicBezTo>
                <a:cubicBezTo>
                  <a:pt x="11749" y="6016"/>
                  <a:pt x="11830" y="5820"/>
                  <a:pt x="11830" y="5544"/>
                </a:cubicBezTo>
                <a:lnTo>
                  <a:pt x="11830" y="2398"/>
                </a:lnTo>
                <a:cubicBezTo>
                  <a:pt x="11830" y="2127"/>
                  <a:pt x="11749" y="1932"/>
                  <a:pt x="11588" y="1802"/>
                </a:cubicBezTo>
                <a:cubicBezTo>
                  <a:pt x="11428" y="1672"/>
                  <a:pt x="11160" y="1613"/>
                  <a:pt x="10782" y="1613"/>
                </a:cubicBezTo>
                <a:cubicBezTo>
                  <a:pt x="10405" y="1613"/>
                  <a:pt x="10143" y="1679"/>
                  <a:pt x="9997" y="1814"/>
                </a:cubicBezTo>
                <a:cubicBezTo>
                  <a:pt x="9850" y="1944"/>
                  <a:pt x="9774" y="2139"/>
                  <a:pt x="9774" y="2398"/>
                </a:cubicBezTo>
                <a:lnTo>
                  <a:pt x="9774" y="5543"/>
                </a:lnTo>
                <a:close/>
                <a:moveTo>
                  <a:pt x="14985" y="7967"/>
                </a:moveTo>
                <a:lnTo>
                  <a:pt x="11074" y="7967"/>
                </a:lnTo>
                <a:lnTo>
                  <a:pt x="11074" y="11443"/>
                </a:lnTo>
                <a:lnTo>
                  <a:pt x="14985" y="11443"/>
                </a:lnTo>
                <a:lnTo>
                  <a:pt x="14985" y="7967"/>
                </a:lnTo>
                <a:close/>
                <a:moveTo>
                  <a:pt x="14985" y="11975"/>
                </a:moveTo>
                <a:lnTo>
                  <a:pt x="11074" y="11975"/>
                </a:lnTo>
                <a:lnTo>
                  <a:pt x="11074" y="15452"/>
                </a:lnTo>
                <a:lnTo>
                  <a:pt x="14985" y="15452"/>
                </a:lnTo>
                <a:lnTo>
                  <a:pt x="14985" y="11975"/>
                </a:lnTo>
                <a:close/>
                <a:moveTo>
                  <a:pt x="14985" y="15975"/>
                </a:moveTo>
                <a:lnTo>
                  <a:pt x="11074" y="15975"/>
                </a:lnTo>
                <a:lnTo>
                  <a:pt x="11074" y="19422"/>
                </a:lnTo>
                <a:lnTo>
                  <a:pt x="14985" y="19422"/>
                </a:lnTo>
                <a:lnTo>
                  <a:pt x="14985" y="15975"/>
                </a:lnTo>
                <a:close/>
                <a:moveTo>
                  <a:pt x="19422" y="7967"/>
                </a:moveTo>
                <a:lnTo>
                  <a:pt x="15521" y="7967"/>
                </a:lnTo>
                <a:lnTo>
                  <a:pt x="15521" y="11443"/>
                </a:lnTo>
                <a:lnTo>
                  <a:pt x="19422" y="11443"/>
                </a:lnTo>
                <a:lnTo>
                  <a:pt x="19422" y="7967"/>
                </a:lnTo>
                <a:close/>
                <a:moveTo>
                  <a:pt x="19422" y="11975"/>
                </a:moveTo>
                <a:lnTo>
                  <a:pt x="15521" y="11975"/>
                </a:lnTo>
                <a:lnTo>
                  <a:pt x="15521" y="15452"/>
                </a:lnTo>
                <a:lnTo>
                  <a:pt x="19422" y="15452"/>
                </a:lnTo>
                <a:lnTo>
                  <a:pt x="19422" y="11975"/>
                </a:lnTo>
                <a:close/>
                <a:moveTo>
                  <a:pt x="19422" y="15975"/>
                </a:moveTo>
                <a:lnTo>
                  <a:pt x="15521" y="15975"/>
                </a:lnTo>
                <a:lnTo>
                  <a:pt x="15521" y="19422"/>
                </a:lnTo>
                <a:lnTo>
                  <a:pt x="19422" y="19422"/>
                </a:lnTo>
                <a:lnTo>
                  <a:pt x="19422" y="15975"/>
                </a:lnTo>
                <a:close/>
                <a:moveTo>
                  <a:pt x="15758" y="5543"/>
                </a:moveTo>
                <a:cubicBezTo>
                  <a:pt x="15758" y="6068"/>
                  <a:pt x="16105" y="6324"/>
                  <a:pt x="16806" y="6324"/>
                </a:cubicBezTo>
                <a:cubicBezTo>
                  <a:pt x="17502" y="6324"/>
                  <a:pt x="17847" y="6068"/>
                  <a:pt x="17839" y="5543"/>
                </a:cubicBezTo>
                <a:lnTo>
                  <a:pt x="17839" y="2398"/>
                </a:lnTo>
                <a:cubicBezTo>
                  <a:pt x="17839" y="1878"/>
                  <a:pt x="17493" y="1613"/>
                  <a:pt x="16806" y="1613"/>
                </a:cubicBezTo>
                <a:cubicBezTo>
                  <a:pt x="16105" y="1613"/>
                  <a:pt x="15758" y="1878"/>
                  <a:pt x="15758" y="2398"/>
                </a:cubicBezTo>
                <a:lnTo>
                  <a:pt x="15758" y="5543"/>
                </a:lnTo>
                <a:close/>
              </a:path>
            </a:pathLst>
          </a:custGeom>
          <a:solidFill>
            <a:schemeClr val="bg1">
              <a:lumMod val="95000"/>
            </a:schemeClr>
          </a:solidFill>
          <a:ln>
            <a:noFill/>
          </a:ln>
          <a:effectLst/>
        </p:spPr>
        <p:txBody>
          <a:bodyPr lIns="0" tIns="0" rIns="0" bIns="0"/>
          <a:lstStyle/>
          <a:p>
            <a:pPr>
              <a:defRPr/>
            </a:pPr>
            <a:endParaRPr lang="es-ES">
              <a:solidFill>
                <a:schemeClr val="bg1">
                  <a:lumMod val="95000"/>
                </a:schemeClr>
              </a:solidFill>
              <a:latin typeface="造字工房情书（非商用）常规体" pitchFamily="50" charset="-122"/>
              <a:ea typeface="造字工房情书（非商用）常规体" pitchFamily="50" charset="-122"/>
              <a:cs typeface="Calibri" panose="020F0502020204030204" charset="0"/>
            </a:endParaRPr>
          </a:p>
        </p:txBody>
      </p:sp>
      <p:cxnSp>
        <p:nvCxnSpPr>
          <p:cNvPr id="50" name="肘形连接符 49"/>
          <p:cNvCxnSpPr/>
          <p:nvPr/>
        </p:nvCxnSpPr>
        <p:spPr>
          <a:xfrm rot="10800000">
            <a:off x="1990750" y="3356129"/>
            <a:ext cx="792088" cy="370270"/>
          </a:xfrm>
          <a:prstGeom prst="bentConnector3">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694606" y="3429000"/>
            <a:ext cx="1348428"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smtClean="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点击输入标题</a:t>
            </a:r>
            <a:endParaRPr lang="zh-CN" altLang="en-US"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p:txBody>
      </p:sp>
      <p:sp>
        <p:nvSpPr>
          <p:cNvPr id="52" name="矩形 47"/>
          <p:cNvSpPr>
            <a:spLocks noChangeArrowheads="1"/>
          </p:cNvSpPr>
          <p:nvPr/>
        </p:nvSpPr>
        <p:spPr bwMode="auto">
          <a:xfrm>
            <a:off x="694606" y="3779198"/>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在此录入上述图表的描述说明，在此录入上述图表的描述</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cxnSp>
        <p:nvCxnSpPr>
          <p:cNvPr id="53" name="肘形连接符 52"/>
          <p:cNvCxnSpPr/>
          <p:nvPr/>
        </p:nvCxnSpPr>
        <p:spPr>
          <a:xfrm rot="10800000">
            <a:off x="3263985" y="4437112"/>
            <a:ext cx="792088" cy="370270"/>
          </a:xfrm>
          <a:prstGeom prst="bentConnector3">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1967841" y="4665947"/>
            <a:ext cx="1348428"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smtClean="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点击输入标题</a:t>
            </a:r>
            <a:endParaRPr lang="zh-CN" altLang="en-US"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p:txBody>
      </p:sp>
      <p:sp>
        <p:nvSpPr>
          <p:cNvPr id="55" name="矩形 47"/>
          <p:cNvSpPr>
            <a:spLocks noChangeArrowheads="1"/>
          </p:cNvSpPr>
          <p:nvPr/>
        </p:nvSpPr>
        <p:spPr bwMode="auto">
          <a:xfrm>
            <a:off x="1967841" y="5016145"/>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在此录入上述图表的描述说明，在此录入上述图表的描述</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56" name="矩形 55"/>
          <p:cNvSpPr/>
          <p:nvPr/>
        </p:nvSpPr>
        <p:spPr>
          <a:xfrm>
            <a:off x="3047961" y="1412776"/>
            <a:ext cx="1348428"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smtClean="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点击输入标题</a:t>
            </a:r>
            <a:endParaRPr lang="zh-CN" altLang="en-US"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p:txBody>
      </p:sp>
      <p:sp>
        <p:nvSpPr>
          <p:cNvPr id="57" name="矩形 47"/>
          <p:cNvSpPr>
            <a:spLocks noChangeArrowheads="1"/>
          </p:cNvSpPr>
          <p:nvPr/>
        </p:nvSpPr>
        <p:spPr bwMode="auto">
          <a:xfrm>
            <a:off x="3047961" y="1762974"/>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在此录入上述图表的描述说明，在此录入上述图表的描述</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58" name="矩形 57"/>
          <p:cNvSpPr/>
          <p:nvPr/>
        </p:nvSpPr>
        <p:spPr>
          <a:xfrm>
            <a:off x="5496233" y="4449923"/>
            <a:ext cx="1348428"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smtClean="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点击输入标题</a:t>
            </a:r>
            <a:endParaRPr lang="zh-CN" altLang="en-US"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p:txBody>
      </p:sp>
      <p:sp>
        <p:nvSpPr>
          <p:cNvPr id="59" name="矩形 47"/>
          <p:cNvSpPr>
            <a:spLocks noChangeArrowheads="1"/>
          </p:cNvSpPr>
          <p:nvPr/>
        </p:nvSpPr>
        <p:spPr bwMode="auto">
          <a:xfrm>
            <a:off x="5496233" y="4800121"/>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在此录入上述图表的描述说明，在此录入上述图表的描述</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cxnSp>
        <p:nvCxnSpPr>
          <p:cNvPr id="60" name="肘形连接符 59"/>
          <p:cNvCxnSpPr/>
          <p:nvPr/>
        </p:nvCxnSpPr>
        <p:spPr>
          <a:xfrm flipV="1">
            <a:off x="9168641" y="3933056"/>
            <a:ext cx="629596" cy="216024"/>
          </a:xfrm>
          <a:prstGeom prst="bentConnector3">
            <a:avLst>
              <a:gd name="adj1" fmla="val 50000"/>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9096633" y="4161891"/>
            <a:ext cx="1348428"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smtClean="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点击输入标题</a:t>
            </a:r>
            <a:endParaRPr lang="zh-CN" altLang="en-US"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p:txBody>
      </p:sp>
      <p:sp>
        <p:nvSpPr>
          <p:cNvPr id="62" name="矩形 47"/>
          <p:cNvSpPr>
            <a:spLocks noChangeArrowheads="1"/>
          </p:cNvSpPr>
          <p:nvPr/>
        </p:nvSpPr>
        <p:spPr bwMode="auto">
          <a:xfrm>
            <a:off x="9096633" y="4512089"/>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在此录入上述图表的描述说明，在此录入上述图表的描述</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cxnSp>
        <p:nvCxnSpPr>
          <p:cNvPr id="63" name="肘形连接符 62"/>
          <p:cNvCxnSpPr/>
          <p:nvPr/>
        </p:nvCxnSpPr>
        <p:spPr>
          <a:xfrm flipV="1">
            <a:off x="9096633" y="2276872"/>
            <a:ext cx="1061644" cy="216024"/>
          </a:xfrm>
          <a:prstGeom prst="bentConnector3">
            <a:avLst>
              <a:gd name="adj1" fmla="val 50000"/>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9456673" y="2505707"/>
            <a:ext cx="1348428"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smtClean="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点击输入标题</a:t>
            </a:r>
            <a:endParaRPr lang="zh-CN" altLang="en-US"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p:txBody>
      </p:sp>
      <p:sp>
        <p:nvSpPr>
          <p:cNvPr id="65" name="矩形 47"/>
          <p:cNvSpPr>
            <a:spLocks noChangeArrowheads="1"/>
          </p:cNvSpPr>
          <p:nvPr/>
        </p:nvSpPr>
        <p:spPr bwMode="auto">
          <a:xfrm>
            <a:off x="9456673" y="2855905"/>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在此录入上述图表的描述说明，在此录入上述图表的描述</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par>
                                <p:cTn id="14" presetID="31" presetClass="entr" presetSubtype="0" fill="hold" grpId="0" nodeType="withEffect">
                                  <p:stCondLst>
                                    <p:cond delay="50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fltVal val="0"/>
                                          </p:val>
                                        </p:tav>
                                        <p:tav tm="100000">
                                          <p:val>
                                            <p:strVal val="#ppt_w"/>
                                          </p:val>
                                        </p:tav>
                                      </p:tavLst>
                                    </p:anim>
                                    <p:anim calcmode="lin" valueType="num">
                                      <p:cBhvr>
                                        <p:cTn id="17" dur="1000" fill="hold"/>
                                        <p:tgtEl>
                                          <p:spTgt spid="7"/>
                                        </p:tgtEl>
                                        <p:attrNameLst>
                                          <p:attrName>ppt_h</p:attrName>
                                        </p:attrNameLst>
                                      </p:cBhvr>
                                      <p:tavLst>
                                        <p:tav tm="0">
                                          <p:val>
                                            <p:fltVal val="0"/>
                                          </p:val>
                                        </p:tav>
                                        <p:tav tm="100000">
                                          <p:val>
                                            <p:strVal val="#ppt_h"/>
                                          </p:val>
                                        </p:tav>
                                      </p:tavLst>
                                    </p:anim>
                                    <p:anim calcmode="lin" valueType="num">
                                      <p:cBhvr>
                                        <p:cTn id="18" dur="1000" fill="hold"/>
                                        <p:tgtEl>
                                          <p:spTgt spid="7"/>
                                        </p:tgtEl>
                                        <p:attrNameLst>
                                          <p:attrName>style.rotation</p:attrName>
                                        </p:attrNameLst>
                                      </p:cBhvr>
                                      <p:tavLst>
                                        <p:tav tm="0">
                                          <p:val>
                                            <p:fltVal val="90"/>
                                          </p:val>
                                        </p:tav>
                                        <p:tav tm="100000">
                                          <p:val>
                                            <p:fltVal val="0"/>
                                          </p:val>
                                        </p:tav>
                                      </p:tavLst>
                                    </p:anim>
                                    <p:animEffect transition="in" filter="fade">
                                      <p:cBhvr>
                                        <p:cTn id="19" dur="1000"/>
                                        <p:tgtEl>
                                          <p:spTgt spid="7"/>
                                        </p:tgtEl>
                                      </p:cBhvr>
                                    </p:animEffect>
                                  </p:childTnLst>
                                </p:cTn>
                              </p:par>
                              <p:par>
                                <p:cTn id="20" presetID="31" presetClass="entr" presetSubtype="0" fill="hold" grpId="0" nodeType="withEffect">
                                  <p:stCondLst>
                                    <p:cond delay="5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1000" fill="hold"/>
                                        <p:tgtEl>
                                          <p:spTgt spid="13"/>
                                        </p:tgtEl>
                                        <p:attrNameLst>
                                          <p:attrName>ppt_w</p:attrName>
                                        </p:attrNameLst>
                                      </p:cBhvr>
                                      <p:tavLst>
                                        <p:tav tm="0">
                                          <p:val>
                                            <p:fltVal val="0"/>
                                          </p:val>
                                        </p:tav>
                                        <p:tav tm="100000">
                                          <p:val>
                                            <p:strVal val="#ppt_w"/>
                                          </p:val>
                                        </p:tav>
                                      </p:tavLst>
                                    </p:anim>
                                    <p:anim calcmode="lin" valueType="num">
                                      <p:cBhvr>
                                        <p:cTn id="23" dur="1000" fill="hold"/>
                                        <p:tgtEl>
                                          <p:spTgt spid="13"/>
                                        </p:tgtEl>
                                        <p:attrNameLst>
                                          <p:attrName>ppt_h</p:attrName>
                                        </p:attrNameLst>
                                      </p:cBhvr>
                                      <p:tavLst>
                                        <p:tav tm="0">
                                          <p:val>
                                            <p:fltVal val="0"/>
                                          </p:val>
                                        </p:tav>
                                        <p:tav tm="100000">
                                          <p:val>
                                            <p:strVal val="#ppt_h"/>
                                          </p:val>
                                        </p:tav>
                                      </p:tavLst>
                                    </p:anim>
                                    <p:anim calcmode="lin" valueType="num">
                                      <p:cBhvr>
                                        <p:cTn id="24" dur="1000" fill="hold"/>
                                        <p:tgtEl>
                                          <p:spTgt spid="13"/>
                                        </p:tgtEl>
                                        <p:attrNameLst>
                                          <p:attrName>style.rotation</p:attrName>
                                        </p:attrNameLst>
                                      </p:cBhvr>
                                      <p:tavLst>
                                        <p:tav tm="0">
                                          <p:val>
                                            <p:fltVal val="90"/>
                                          </p:val>
                                        </p:tav>
                                        <p:tav tm="100000">
                                          <p:val>
                                            <p:fltVal val="0"/>
                                          </p:val>
                                        </p:tav>
                                      </p:tavLst>
                                    </p:anim>
                                    <p:animEffect transition="in" filter="fade">
                                      <p:cBhvr>
                                        <p:cTn id="25" dur="1000"/>
                                        <p:tgtEl>
                                          <p:spTgt spid="13"/>
                                        </p:tgtEl>
                                      </p:cBhvr>
                                    </p:animEffect>
                                  </p:childTnLst>
                                </p:cTn>
                              </p:par>
                              <p:par>
                                <p:cTn id="26" presetID="31" presetClass="entr" presetSubtype="0" fill="hold" grpId="0" nodeType="withEffect">
                                  <p:stCondLst>
                                    <p:cond delay="500"/>
                                  </p:stCondLst>
                                  <p:childTnLst>
                                    <p:set>
                                      <p:cBhvr>
                                        <p:cTn id="27" dur="1" fill="hold">
                                          <p:stCondLst>
                                            <p:cond delay="0"/>
                                          </p:stCondLst>
                                        </p:cTn>
                                        <p:tgtEl>
                                          <p:spTgt spid="31"/>
                                        </p:tgtEl>
                                        <p:attrNameLst>
                                          <p:attrName>style.visibility</p:attrName>
                                        </p:attrNameLst>
                                      </p:cBhvr>
                                      <p:to>
                                        <p:strVal val="visible"/>
                                      </p:to>
                                    </p:set>
                                    <p:anim calcmode="lin" valueType="num">
                                      <p:cBhvr>
                                        <p:cTn id="28" dur="1000" fill="hold"/>
                                        <p:tgtEl>
                                          <p:spTgt spid="31"/>
                                        </p:tgtEl>
                                        <p:attrNameLst>
                                          <p:attrName>ppt_w</p:attrName>
                                        </p:attrNameLst>
                                      </p:cBhvr>
                                      <p:tavLst>
                                        <p:tav tm="0">
                                          <p:val>
                                            <p:fltVal val="0"/>
                                          </p:val>
                                        </p:tav>
                                        <p:tav tm="100000">
                                          <p:val>
                                            <p:strVal val="#ppt_w"/>
                                          </p:val>
                                        </p:tav>
                                      </p:tavLst>
                                    </p:anim>
                                    <p:anim calcmode="lin" valueType="num">
                                      <p:cBhvr>
                                        <p:cTn id="29" dur="1000" fill="hold"/>
                                        <p:tgtEl>
                                          <p:spTgt spid="31"/>
                                        </p:tgtEl>
                                        <p:attrNameLst>
                                          <p:attrName>ppt_h</p:attrName>
                                        </p:attrNameLst>
                                      </p:cBhvr>
                                      <p:tavLst>
                                        <p:tav tm="0">
                                          <p:val>
                                            <p:fltVal val="0"/>
                                          </p:val>
                                        </p:tav>
                                        <p:tav tm="100000">
                                          <p:val>
                                            <p:strVal val="#ppt_h"/>
                                          </p:val>
                                        </p:tav>
                                      </p:tavLst>
                                    </p:anim>
                                    <p:anim calcmode="lin" valueType="num">
                                      <p:cBhvr>
                                        <p:cTn id="30" dur="1000" fill="hold"/>
                                        <p:tgtEl>
                                          <p:spTgt spid="31"/>
                                        </p:tgtEl>
                                        <p:attrNameLst>
                                          <p:attrName>style.rotation</p:attrName>
                                        </p:attrNameLst>
                                      </p:cBhvr>
                                      <p:tavLst>
                                        <p:tav tm="0">
                                          <p:val>
                                            <p:fltVal val="90"/>
                                          </p:val>
                                        </p:tav>
                                        <p:tav tm="100000">
                                          <p:val>
                                            <p:fltVal val="0"/>
                                          </p:val>
                                        </p:tav>
                                      </p:tavLst>
                                    </p:anim>
                                    <p:animEffect transition="in" filter="fade">
                                      <p:cBhvr>
                                        <p:cTn id="31" dur="1000"/>
                                        <p:tgtEl>
                                          <p:spTgt spid="31"/>
                                        </p:tgtEl>
                                      </p:cBhvr>
                                    </p:animEffect>
                                  </p:childTnLst>
                                </p:cTn>
                              </p:par>
                              <p:par>
                                <p:cTn id="32" presetID="31" presetClass="entr" presetSubtype="0" fill="hold" grpId="0" nodeType="withEffect">
                                  <p:stCondLst>
                                    <p:cond delay="500"/>
                                  </p:stCondLst>
                                  <p:childTnLst>
                                    <p:set>
                                      <p:cBhvr>
                                        <p:cTn id="33" dur="1" fill="hold">
                                          <p:stCondLst>
                                            <p:cond delay="0"/>
                                          </p:stCondLst>
                                        </p:cTn>
                                        <p:tgtEl>
                                          <p:spTgt spid="37"/>
                                        </p:tgtEl>
                                        <p:attrNameLst>
                                          <p:attrName>style.visibility</p:attrName>
                                        </p:attrNameLst>
                                      </p:cBhvr>
                                      <p:to>
                                        <p:strVal val="visible"/>
                                      </p:to>
                                    </p:set>
                                    <p:anim calcmode="lin" valueType="num">
                                      <p:cBhvr>
                                        <p:cTn id="34" dur="1000" fill="hold"/>
                                        <p:tgtEl>
                                          <p:spTgt spid="37"/>
                                        </p:tgtEl>
                                        <p:attrNameLst>
                                          <p:attrName>ppt_w</p:attrName>
                                        </p:attrNameLst>
                                      </p:cBhvr>
                                      <p:tavLst>
                                        <p:tav tm="0">
                                          <p:val>
                                            <p:fltVal val="0"/>
                                          </p:val>
                                        </p:tav>
                                        <p:tav tm="100000">
                                          <p:val>
                                            <p:strVal val="#ppt_w"/>
                                          </p:val>
                                        </p:tav>
                                      </p:tavLst>
                                    </p:anim>
                                    <p:anim calcmode="lin" valueType="num">
                                      <p:cBhvr>
                                        <p:cTn id="35" dur="1000" fill="hold"/>
                                        <p:tgtEl>
                                          <p:spTgt spid="37"/>
                                        </p:tgtEl>
                                        <p:attrNameLst>
                                          <p:attrName>ppt_h</p:attrName>
                                        </p:attrNameLst>
                                      </p:cBhvr>
                                      <p:tavLst>
                                        <p:tav tm="0">
                                          <p:val>
                                            <p:fltVal val="0"/>
                                          </p:val>
                                        </p:tav>
                                        <p:tav tm="100000">
                                          <p:val>
                                            <p:strVal val="#ppt_h"/>
                                          </p:val>
                                        </p:tav>
                                      </p:tavLst>
                                    </p:anim>
                                    <p:anim calcmode="lin" valueType="num">
                                      <p:cBhvr>
                                        <p:cTn id="36" dur="1000" fill="hold"/>
                                        <p:tgtEl>
                                          <p:spTgt spid="37"/>
                                        </p:tgtEl>
                                        <p:attrNameLst>
                                          <p:attrName>style.rotation</p:attrName>
                                        </p:attrNameLst>
                                      </p:cBhvr>
                                      <p:tavLst>
                                        <p:tav tm="0">
                                          <p:val>
                                            <p:fltVal val="90"/>
                                          </p:val>
                                        </p:tav>
                                        <p:tav tm="100000">
                                          <p:val>
                                            <p:fltVal val="0"/>
                                          </p:val>
                                        </p:tav>
                                      </p:tavLst>
                                    </p:anim>
                                    <p:animEffect transition="in" filter="fade">
                                      <p:cBhvr>
                                        <p:cTn id="37" dur="1000"/>
                                        <p:tgtEl>
                                          <p:spTgt spid="37"/>
                                        </p:tgtEl>
                                      </p:cBhvr>
                                    </p:animEffect>
                                  </p:childTnLst>
                                </p:cTn>
                              </p:par>
                              <p:par>
                                <p:cTn id="38" presetID="31" presetClass="entr" presetSubtype="0" fill="hold" grpId="0" nodeType="withEffect">
                                  <p:stCondLst>
                                    <p:cond delay="500"/>
                                  </p:stCondLst>
                                  <p:childTnLst>
                                    <p:set>
                                      <p:cBhvr>
                                        <p:cTn id="39" dur="1" fill="hold">
                                          <p:stCondLst>
                                            <p:cond delay="0"/>
                                          </p:stCondLst>
                                        </p:cTn>
                                        <p:tgtEl>
                                          <p:spTgt spid="41"/>
                                        </p:tgtEl>
                                        <p:attrNameLst>
                                          <p:attrName>style.visibility</p:attrName>
                                        </p:attrNameLst>
                                      </p:cBhvr>
                                      <p:to>
                                        <p:strVal val="visible"/>
                                      </p:to>
                                    </p:set>
                                    <p:anim calcmode="lin" valueType="num">
                                      <p:cBhvr>
                                        <p:cTn id="40" dur="1000" fill="hold"/>
                                        <p:tgtEl>
                                          <p:spTgt spid="41"/>
                                        </p:tgtEl>
                                        <p:attrNameLst>
                                          <p:attrName>ppt_w</p:attrName>
                                        </p:attrNameLst>
                                      </p:cBhvr>
                                      <p:tavLst>
                                        <p:tav tm="0">
                                          <p:val>
                                            <p:fltVal val="0"/>
                                          </p:val>
                                        </p:tav>
                                        <p:tav tm="100000">
                                          <p:val>
                                            <p:strVal val="#ppt_w"/>
                                          </p:val>
                                        </p:tav>
                                      </p:tavLst>
                                    </p:anim>
                                    <p:anim calcmode="lin" valueType="num">
                                      <p:cBhvr>
                                        <p:cTn id="41" dur="1000" fill="hold"/>
                                        <p:tgtEl>
                                          <p:spTgt spid="41"/>
                                        </p:tgtEl>
                                        <p:attrNameLst>
                                          <p:attrName>ppt_h</p:attrName>
                                        </p:attrNameLst>
                                      </p:cBhvr>
                                      <p:tavLst>
                                        <p:tav tm="0">
                                          <p:val>
                                            <p:fltVal val="0"/>
                                          </p:val>
                                        </p:tav>
                                        <p:tav tm="100000">
                                          <p:val>
                                            <p:strVal val="#ppt_h"/>
                                          </p:val>
                                        </p:tav>
                                      </p:tavLst>
                                    </p:anim>
                                    <p:anim calcmode="lin" valueType="num">
                                      <p:cBhvr>
                                        <p:cTn id="42" dur="1000" fill="hold"/>
                                        <p:tgtEl>
                                          <p:spTgt spid="41"/>
                                        </p:tgtEl>
                                        <p:attrNameLst>
                                          <p:attrName>style.rotation</p:attrName>
                                        </p:attrNameLst>
                                      </p:cBhvr>
                                      <p:tavLst>
                                        <p:tav tm="0">
                                          <p:val>
                                            <p:fltVal val="90"/>
                                          </p:val>
                                        </p:tav>
                                        <p:tav tm="100000">
                                          <p:val>
                                            <p:fltVal val="0"/>
                                          </p:val>
                                        </p:tav>
                                      </p:tavLst>
                                    </p:anim>
                                    <p:animEffect transition="in" filter="fade">
                                      <p:cBhvr>
                                        <p:cTn id="43" dur="1000"/>
                                        <p:tgtEl>
                                          <p:spTgt spid="41"/>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48"/>
                                        </p:tgtEl>
                                        <p:attrNameLst>
                                          <p:attrName>style.visibility</p:attrName>
                                        </p:attrNameLst>
                                      </p:cBhvr>
                                      <p:to>
                                        <p:strVal val="visible"/>
                                      </p:to>
                                    </p:set>
                                    <p:anim calcmode="lin" valueType="num">
                                      <p:cBhvr>
                                        <p:cTn id="46" dur="1000" fill="hold"/>
                                        <p:tgtEl>
                                          <p:spTgt spid="48"/>
                                        </p:tgtEl>
                                        <p:attrNameLst>
                                          <p:attrName>ppt_w</p:attrName>
                                        </p:attrNameLst>
                                      </p:cBhvr>
                                      <p:tavLst>
                                        <p:tav tm="0">
                                          <p:val>
                                            <p:fltVal val="0"/>
                                          </p:val>
                                        </p:tav>
                                        <p:tav tm="100000">
                                          <p:val>
                                            <p:strVal val="#ppt_w"/>
                                          </p:val>
                                        </p:tav>
                                      </p:tavLst>
                                    </p:anim>
                                    <p:anim calcmode="lin" valueType="num">
                                      <p:cBhvr>
                                        <p:cTn id="47" dur="1000" fill="hold"/>
                                        <p:tgtEl>
                                          <p:spTgt spid="48"/>
                                        </p:tgtEl>
                                        <p:attrNameLst>
                                          <p:attrName>ppt_h</p:attrName>
                                        </p:attrNameLst>
                                      </p:cBhvr>
                                      <p:tavLst>
                                        <p:tav tm="0">
                                          <p:val>
                                            <p:fltVal val="0"/>
                                          </p:val>
                                        </p:tav>
                                        <p:tav tm="100000">
                                          <p:val>
                                            <p:strVal val="#ppt_h"/>
                                          </p:val>
                                        </p:tav>
                                      </p:tavLst>
                                    </p:anim>
                                    <p:anim calcmode="lin" valueType="num">
                                      <p:cBhvr>
                                        <p:cTn id="48" dur="1000" fill="hold"/>
                                        <p:tgtEl>
                                          <p:spTgt spid="48"/>
                                        </p:tgtEl>
                                        <p:attrNameLst>
                                          <p:attrName>style.rotation</p:attrName>
                                        </p:attrNameLst>
                                      </p:cBhvr>
                                      <p:tavLst>
                                        <p:tav tm="0">
                                          <p:val>
                                            <p:fltVal val="90"/>
                                          </p:val>
                                        </p:tav>
                                        <p:tav tm="100000">
                                          <p:val>
                                            <p:fltVal val="0"/>
                                          </p:val>
                                        </p:tav>
                                      </p:tavLst>
                                    </p:anim>
                                    <p:animEffect transition="in" filter="fade">
                                      <p:cBhvr>
                                        <p:cTn id="49" dur="1000"/>
                                        <p:tgtEl>
                                          <p:spTgt spid="48"/>
                                        </p:tgtEl>
                                      </p:cBhvr>
                                    </p:animEffect>
                                  </p:childTnLst>
                                </p:cTn>
                              </p:par>
                              <p:par>
                                <p:cTn id="50" presetID="42" presetClass="entr" presetSubtype="0" fill="hold" nodeType="withEffect">
                                  <p:stCondLst>
                                    <p:cond delay="100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100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1000"/>
                                        <p:tgtEl>
                                          <p:spTgt spid="32"/>
                                        </p:tgtEl>
                                      </p:cBhvr>
                                    </p:animEffect>
                                    <p:anim calcmode="lin" valueType="num">
                                      <p:cBhvr>
                                        <p:cTn id="63" dur="1000" fill="hold"/>
                                        <p:tgtEl>
                                          <p:spTgt spid="32"/>
                                        </p:tgtEl>
                                        <p:attrNameLst>
                                          <p:attrName>ppt_x</p:attrName>
                                        </p:attrNameLst>
                                      </p:cBhvr>
                                      <p:tavLst>
                                        <p:tav tm="0">
                                          <p:val>
                                            <p:strVal val="#ppt_x"/>
                                          </p:val>
                                        </p:tav>
                                        <p:tav tm="100000">
                                          <p:val>
                                            <p:strVal val="#ppt_x"/>
                                          </p:val>
                                        </p:tav>
                                      </p:tavLst>
                                    </p:anim>
                                    <p:anim calcmode="lin" valueType="num">
                                      <p:cBhvr>
                                        <p:cTn id="64" dur="1000" fill="hold"/>
                                        <p:tgtEl>
                                          <p:spTgt spid="32"/>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100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1000"/>
                                        <p:tgtEl>
                                          <p:spTgt spid="38"/>
                                        </p:tgtEl>
                                      </p:cBhvr>
                                    </p:animEffect>
                                    <p:anim calcmode="lin" valueType="num">
                                      <p:cBhvr>
                                        <p:cTn id="68" dur="1000" fill="hold"/>
                                        <p:tgtEl>
                                          <p:spTgt spid="38"/>
                                        </p:tgtEl>
                                        <p:attrNameLst>
                                          <p:attrName>ppt_x</p:attrName>
                                        </p:attrNameLst>
                                      </p:cBhvr>
                                      <p:tavLst>
                                        <p:tav tm="0">
                                          <p:val>
                                            <p:strVal val="#ppt_x"/>
                                          </p:val>
                                        </p:tav>
                                        <p:tav tm="100000">
                                          <p:val>
                                            <p:strVal val="#ppt_x"/>
                                          </p:val>
                                        </p:tav>
                                      </p:tavLst>
                                    </p:anim>
                                    <p:anim calcmode="lin" valueType="num">
                                      <p:cBhvr>
                                        <p:cTn id="69" dur="1000" fill="hold"/>
                                        <p:tgtEl>
                                          <p:spTgt spid="38"/>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1000"/>
                                  </p:stCondLst>
                                  <p:childTnLst>
                                    <p:set>
                                      <p:cBhvr>
                                        <p:cTn id="71" dur="1" fill="hold">
                                          <p:stCondLst>
                                            <p:cond delay="0"/>
                                          </p:stCondLst>
                                        </p:cTn>
                                        <p:tgtEl>
                                          <p:spTgt spid="42"/>
                                        </p:tgtEl>
                                        <p:attrNameLst>
                                          <p:attrName>style.visibility</p:attrName>
                                        </p:attrNameLst>
                                      </p:cBhvr>
                                      <p:to>
                                        <p:strVal val="visible"/>
                                      </p:to>
                                    </p:set>
                                    <p:animEffect transition="in" filter="fade">
                                      <p:cBhvr>
                                        <p:cTn id="72" dur="1000"/>
                                        <p:tgtEl>
                                          <p:spTgt spid="42"/>
                                        </p:tgtEl>
                                      </p:cBhvr>
                                    </p:animEffect>
                                    <p:anim calcmode="lin" valueType="num">
                                      <p:cBhvr>
                                        <p:cTn id="73" dur="1000" fill="hold"/>
                                        <p:tgtEl>
                                          <p:spTgt spid="42"/>
                                        </p:tgtEl>
                                        <p:attrNameLst>
                                          <p:attrName>ppt_x</p:attrName>
                                        </p:attrNameLst>
                                      </p:cBhvr>
                                      <p:tavLst>
                                        <p:tav tm="0">
                                          <p:val>
                                            <p:strVal val="#ppt_x"/>
                                          </p:val>
                                        </p:tav>
                                        <p:tav tm="100000">
                                          <p:val>
                                            <p:strVal val="#ppt_x"/>
                                          </p:val>
                                        </p:tav>
                                      </p:tavLst>
                                    </p:anim>
                                    <p:anim calcmode="lin" valueType="num">
                                      <p:cBhvr>
                                        <p:cTn id="74" dur="1000" fill="hold"/>
                                        <p:tgtEl>
                                          <p:spTgt spid="42"/>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1000"/>
                                  </p:stCondLst>
                                  <p:childTnLst>
                                    <p:set>
                                      <p:cBhvr>
                                        <p:cTn id="76" dur="1" fill="hold">
                                          <p:stCondLst>
                                            <p:cond delay="0"/>
                                          </p:stCondLst>
                                        </p:cTn>
                                        <p:tgtEl>
                                          <p:spTgt spid="49"/>
                                        </p:tgtEl>
                                        <p:attrNameLst>
                                          <p:attrName>style.visibility</p:attrName>
                                        </p:attrNameLst>
                                      </p:cBhvr>
                                      <p:to>
                                        <p:strVal val="visible"/>
                                      </p:to>
                                    </p:set>
                                    <p:animEffect transition="in" filter="fade">
                                      <p:cBhvr>
                                        <p:cTn id="77" dur="1000"/>
                                        <p:tgtEl>
                                          <p:spTgt spid="49"/>
                                        </p:tgtEl>
                                      </p:cBhvr>
                                    </p:animEffect>
                                    <p:anim calcmode="lin" valueType="num">
                                      <p:cBhvr>
                                        <p:cTn id="78" dur="1000" fill="hold"/>
                                        <p:tgtEl>
                                          <p:spTgt spid="49"/>
                                        </p:tgtEl>
                                        <p:attrNameLst>
                                          <p:attrName>ppt_x</p:attrName>
                                        </p:attrNameLst>
                                      </p:cBhvr>
                                      <p:tavLst>
                                        <p:tav tm="0">
                                          <p:val>
                                            <p:strVal val="#ppt_x"/>
                                          </p:val>
                                        </p:tav>
                                        <p:tav tm="100000">
                                          <p:val>
                                            <p:strVal val="#ppt_x"/>
                                          </p:val>
                                        </p:tav>
                                      </p:tavLst>
                                    </p:anim>
                                    <p:anim calcmode="lin" valueType="num">
                                      <p:cBhvr>
                                        <p:cTn id="79" dur="1000" fill="hold"/>
                                        <p:tgtEl>
                                          <p:spTgt spid="49"/>
                                        </p:tgtEl>
                                        <p:attrNameLst>
                                          <p:attrName>ppt_y</p:attrName>
                                        </p:attrNameLst>
                                      </p:cBhvr>
                                      <p:tavLst>
                                        <p:tav tm="0">
                                          <p:val>
                                            <p:strVal val="#ppt_y+.1"/>
                                          </p:val>
                                        </p:tav>
                                        <p:tav tm="100000">
                                          <p:val>
                                            <p:strVal val="#ppt_y"/>
                                          </p:val>
                                        </p:tav>
                                      </p:tavLst>
                                    </p:anim>
                                  </p:childTnLst>
                                </p:cTn>
                              </p:par>
                            </p:childTnLst>
                          </p:cTn>
                        </p:par>
                        <p:par>
                          <p:cTn id="80" fill="hold">
                            <p:stCondLst>
                              <p:cond delay="2000"/>
                            </p:stCondLst>
                            <p:childTnLst>
                              <p:par>
                                <p:cTn id="81" presetID="22" presetClass="entr" presetSubtype="2" fill="hold" nodeType="after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wipe(right)">
                                      <p:cBhvr>
                                        <p:cTn id="83" dur="500"/>
                                        <p:tgtEl>
                                          <p:spTgt spid="50"/>
                                        </p:tgtEl>
                                      </p:cBhvr>
                                    </p:animEffect>
                                  </p:childTnLst>
                                </p:cTn>
                              </p:par>
                            </p:childTnLst>
                          </p:cTn>
                        </p:par>
                        <p:par>
                          <p:cTn id="84" fill="hold">
                            <p:stCondLst>
                              <p:cond delay="2500"/>
                            </p:stCondLst>
                            <p:childTnLst>
                              <p:par>
                                <p:cTn id="85" presetID="22" presetClass="entr" presetSubtype="8" fill="hold" grpId="0" nodeType="after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wipe(left)">
                                      <p:cBhvr>
                                        <p:cTn id="87" dur="500"/>
                                        <p:tgtEl>
                                          <p:spTgt spid="5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wipe(left)">
                                      <p:cBhvr>
                                        <p:cTn id="90" dur="500"/>
                                        <p:tgtEl>
                                          <p:spTgt spid="52"/>
                                        </p:tgtEl>
                                      </p:cBhvr>
                                    </p:animEffect>
                                  </p:childTnLst>
                                </p:cTn>
                              </p:par>
                            </p:childTnLst>
                          </p:cTn>
                        </p:par>
                        <p:par>
                          <p:cTn id="91" fill="hold">
                            <p:stCondLst>
                              <p:cond delay="3000"/>
                            </p:stCondLst>
                            <p:childTnLst>
                              <p:par>
                                <p:cTn id="92" presetID="22" presetClass="entr" presetSubtype="2" fill="hold" nodeType="afterEffect">
                                  <p:stCondLst>
                                    <p:cond delay="0"/>
                                  </p:stCondLst>
                                  <p:childTnLst>
                                    <p:set>
                                      <p:cBhvr>
                                        <p:cTn id="93" dur="1" fill="hold">
                                          <p:stCondLst>
                                            <p:cond delay="0"/>
                                          </p:stCondLst>
                                        </p:cTn>
                                        <p:tgtEl>
                                          <p:spTgt spid="53"/>
                                        </p:tgtEl>
                                        <p:attrNameLst>
                                          <p:attrName>style.visibility</p:attrName>
                                        </p:attrNameLst>
                                      </p:cBhvr>
                                      <p:to>
                                        <p:strVal val="visible"/>
                                      </p:to>
                                    </p:set>
                                    <p:animEffect transition="in" filter="wipe(right)">
                                      <p:cBhvr>
                                        <p:cTn id="94" dur="500"/>
                                        <p:tgtEl>
                                          <p:spTgt spid="53"/>
                                        </p:tgtEl>
                                      </p:cBhvr>
                                    </p:animEffect>
                                  </p:childTnLst>
                                </p:cTn>
                              </p:par>
                            </p:childTnLst>
                          </p:cTn>
                        </p:par>
                        <p:par>
                          <p:cTn id="95" fill="hold">
                            <p:stCondLst>
                              <p:cond delay="3500"/>
                            </p:stCondLst>
                            <p:childTnLst>
                              <p:par>
                                <p:cTn id="96" presetID="22" presetClass="entr" presetSubtype="8" fill="hold" grpId="0" nodeType="afterEffect">
                                  <p:stCondLst>
                                    <p:cond delay="0"/>
                                  </p:stCondLst>
                                  <p:childTnLst>
                                    <p:set>
                                      <p:cBhvr>
                                        <p:cTn id="97" dur="1" fill="hold">
                                          <p:stCondLst>
                                            <p:cond delay="0"/>
                                          </p:stCondLst>
                                        </p:cTn>
                                        <p:tgtEl>
                                          <p:spTgt spid="54"/>
                                        </p:tgtEl>
                                        <p:attrNameLst>
                                          <p:attrName>style.visibility</p:attrName>
                                        </p:attrNameLst>
                                      </p:cBhvr>
                                      <p:to>
                                        <p:strVal val="visible"/>
                                      </p:to>
                                    </p:set>
                                    <p:animEffect transition="in" filter="wipe(left)">
                                      <p:cBhvr>
                                        <p:cTn id="98" dur="500"/>
                                        <p:tgtEl>
                                          <p:spTgt spid="54"/>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55"/>
                                        </p:tgtEl>
                                        <p:attrNameLst>
                                          <p:attrName>style.visibility</p:attrName>
                                        </p:attrNameLst>
                                      </p:cBhvr>
                                      <p:to>
                                        <p:strVal val="visible"/>
                                      </p:to>
                                    </p:set>
                                    <p:animEffect transition="in" filter="wipe(left)">
                                      <p:cBhvr>
                                        <p:cTn id="101" dur="500"/>
                                        <p:tgtEl>
                                          <p:spTgt spid="55"/>
                                        </p:tgtEl>
                                      </p:cBhvr>
                                    </p:animEffect>
                                  </p:childTnLst>
                                </p:cTn>
                              </p:par>
                            </p:childTnLst>
                          </p:cTn>
                        </p:par>
                        <p:par>
                          <p:cTn id="102" fill="hold">
                            <p:stCondLst>
                              <p:cond delay="4000"/>
                            </p:stCondLst>
                            <p:childTnLst>
                              <p:par>
                                <p:cTn id="103" presetID="22" presetClass="entr" presetSubtype="2" fill="hold" nodeType="afterEffect">
                                  <p:stCondLst>
                                    <p:cond delay="0"/>
                                  </p:stCondLst>
                                  <p:childTnLst>
                                    <p:set>
                                      <p:cBhvr>
                                        <p:cTn id="104" dur="1" fill="hold">
                                          <p:stCondLst>
                                            <p:cond delay="0"/>
                                          </p:stCondLst>
                                        </p:cTn>
                                        <p:tgtEl>
                                          <p:spTgt spid="6"/>
                                        </p:tgtEl>
                                        <p:attrNameLst>
                                          <p:attrName>style.visibility</p:attrName>
                                        </p:attrNameLst>
                                      </p:cBhvr>
                                      <p:to>
                                        <p:strVal val="visible"/>
                                      </p:to>
                                    </p:set>
                                    <p:animEffect transition="in" filter="wipe(right)">
                                      <p:cBhvr>
                                        <p:cTn id="105" dur="500"/>
                                        <p:tgtEl>
                                          <p:spTgt spid="6"/>
                                        </p:tgtEl>
                                      </p:cBhvr>
                                    </p:animEffect>
                                  </p:childTnLst>
                                </p:cTn>
                              </p:par>
                            </p:childTnLst>
                          </p:cTn>
                        </p:par>
                        <p:par>
                          <p:cTn id="106" fill="hold">
                            <p:stCondLst>
                              <p:cond delay="4500"/>
                            </p:stCondLst>
                            <p:childTnLst>
                              <p:par>
                                <p:cTn id="107" presetID="22" presetClass="entr" presetSubtype="8" fill="hold" grpId="0" nodeType="afterEffect">
                                  <p:stCondLst>
                                    <p:cond delay="0"/>
                                  </p:stCondLst>
                                  <p:childTnLst>
                                    <p:set>
                                      <p:cBhvr>
                                        <p:cTn id="108" dur="1" fill="hold">
                                          <p:stCondLst>
                                            <p:cond delay="0"/>
                                          </p:stCondLst>
                                        </p:cTn>
                                        <p:tgtEl>
                                          <p:spTgt spid="56"/>
                                        </p:tgtEl>
                                        <p:attrNameLst>
                                          <p:attrName>style.visibility</p:attrName>
                                        </p:attrNameLst>
                                      </p:cBhvr>
                                      <p:to>
                                        <p:strVal val="visible"/>
                                      </p:to>
                                    </p:set>
                                    <p:animEffect transition="in" filter="wipe(left)">
                                      <p:cBhvr>
                                        <p:cTn id="109" dur="500"/>
                                        <p:tgtEl>
                                          <p:spTgt spid="56"/>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57"/>
                                        </p:tgtEl>
                                        <p:attrNameLst>
                                          <p:attrName>style.visibility</p:attrName>
                                        </p:attrNameLst>
                                      </p:cBhvr>
                                      <p:to>
                                        <p:strVal val="visible"/>
                                      </p:to>
                                    </p:set>
                                    <p:animEffect transition="in" filter="wipe(left)">
                                      <p:cBhvr>
                                        <p:cTn id="112" dur="500"/>
                                        <p:tgtEl>
                                          <p:spTgt spid="57"/>
                                        </p:tgtEl>
                                      </p:cBhvr>
                                    </p:animEffect>
                                  </p:childTnLst>
                                </p:cTn>
                              </p:par>
                            </p:childTnLst>
                          </p:cTn>
                        </p:par>
                        <p:par>
                          <p:cTn id="113" fill="hold">
                            <p:stCondLst>
                              <p:cond delay="5000"/>
                            </p:stCondLst>
                            <p:childTnLst>
                              <p:par>
                                <p:cTn id="114" presetID="22" presetClass="entr" presetSubtype="2" fill="hold" nodeType="afterEffect">
                                  <p:stCondLst>
                                    <p:cond delay="0"/>
                                  </p:stCondLst>
                                  <p:childTnLst>
                                    <p:set>
                                      <p:cBhvr>
                                        <p:cTn id="115" dur="1" fill="hold">
                                          <p:stCondLst>
                                            <p:cond delay="0"/>
                                          </p:stCondLst>
                                        </p:cTn>
                                        <p:tgtEl>
                                          <p:spTgt spid="5"/>
                                        </p:tgtEl>
                                        <p:attrNameLst>
                                          <p:attrName>style.visibility</p:attrName>
                                        </p:attrNameLst>
                                      </p:cBhvr>
                                      <p:to>
                                        <p:strVal val="visible"/>
                                      </p:to>
                                    </p:set>
                                    <p:animEffect transition="in" filter="wipe(right)">
                                      <p:cBhvr>
                                        <p:cTn id="116" dur="500"/>
                                        <p:tgtEl>
                                          <p:spTgt spid="5"/>
                                        </p:tgtEl>
                                      </p:cBhvr>
                                    </p:animEffect>
                                  </p:childTnLst>
                                </p:cTn>
                              </p:par>
                            </p:childTnLst>
                          </p:cTn>
                        </p:par>
                        <p:par>
                          <p:cTn id="117" fill="hold">
                            <p:stCondLst>
                              <p:cond delay="5500"/>
                            </p:stCondLst>
                            <p:childTnLst>
                              <p:par>
                                <p:cTn id="118" presetID="22" presetClass="entr" presetSubtype="8" fill="hold" grpId="0" nodeType="afterEffect">
                                  <p:stCondLst>
                                    <p:cond delay="0"/>
                                  </p:stCondLst>
                                  <p:childTnLst>
                                    <p:set>
                                      <p:cBhvr>
                                        <p:cTn id="119" dur="1" fill="hold">
                                          <p:stCondLst>
                                            <p:cond delay="0"/>
                                          </p:stCondLst>
                                        </p:cTn>
                                        <p:tgtEl>
                                          <p:spTgt spid="58"/>
                                        </p:tgtEl>
                                        <p:attrNameLst>
                                          <p:attrName>style.visibility</p:attrName>
                                        </p:attrNameLst>
                                      </p:cBhvr>
                                      <p:to>
                                        <p:strVal val="visible"/>
                                      </p:to>
                                    </p:set>
                                    <p:animEffect transition="in" filter="wipe(left)">
                                      <p:cBhvr>
                                        <p:cTn id="120" dur="500"/>
                                        <p:tgtEl>
                                          <p:spTgt spid="58"/>
                                        </p:tgtEl>
                                      </p:cBhvr>
                                    </p:animEffect>
                                  </p:childTnLst>
                                </p:cTn>
                              </p:par>
                              <p:par>
                                <p:cTn id="121" presetID="22" presetClass="entr" presetSubtype="8" fill="hold" grpId="0" nodeType="withEffect">
                                  <p:stCondLst>
                                    <p:cond delay="0"/>
                                  </p:stCondLst>
                                  <p:childTnLst>
                                    <p:set>
                                      <p:cBhvr>
                                        <p:cTn id="122" dur="1" fill="hold">
                                          <p:stCondLst>
                                            <p:cond delay="0"/>
                                          </p:stCondLst>
                                        </p:cTn>
                                        <p:tgtEl>
                                          <p:spTgt spid="59"/>
                                        </p:tgtEl>
                                        <p:attrNameLst>
                                          <p:attrName>style.visibility</p:attrName>
                                        </p:attrNameLst>
                                      </p:cBhvr>
                                      <p:to>
                                        <p:strVal val="visible"/>
                                      </p:to>
                                    </p:set>
                                    <p:animEffect transition="in" filter="wipe(left)">
                                      <p:cBhvr>
                                        <p:cTn id="123" dur="500"/>
                                        <p:tgtEl>
                                          <p:spTgt spid="59"/>
                                        </p:tgtEl>
                                      </p:cBhvr>
                                    </p:animEffect>
                                  </p:childTnLst>
                                </p:cTn>
                              </p:par>
                            </p:childTnLst>
                          </p:cTn>
                        </p:par>
                        <p:par>
                          <p:cTn id="124" fill="hold">
                            <p:stCondLst>
                              <p:cond delay="6000"/>
                            </p:stCondLst>
                            <p:childTnLst>
                              <p:par>
                                <p:cTn id="125" presetID="22" presetClass="entr" presetSubtype="8" fill="hold" nodeType="afterEffect">
                                  <p:stCondLst>
                                    <p:cond delay="0"/>
                                  </p:stCondLst>
                                  <p:childTnLst>
                                    <p:set>
                                      <p:cBhvr>
                                        <p:cTn id="126" dur="1" fill="hold">
                                          <p:stCondLst>
                                            <p:cond delay="0"/>
                                          </p:stCondLst>
                                        </p:cTn>
                                        <p:tgtEl>
                                          <p:spTgt spid="60"/>
                                        </p:tgtEl>
                                        <p:attrNameLst>
                                          <p:attrName>style.visibility</p:attrName>
                                        </p:attrNameLst>
                                      </p:cBhvr>
                                      <p:to>
                                        <p:strVal val="visible"/>
                                      </p:to>
                                    </p:set>
                                    <p:animEffect transition="in" filter="wipe(left)">
                                      <p:cBhvr>
                                        <p:cTn id="127" dur="500"/>
                                        <p:tgtEl>
                                          <p:spTgt spid="60"/>
                                        </p:tgtEl>
                                      </p:cBhvr>
                                    </p:animEffect>
                                  </p:childTnLst>
                                </p:cTn>
                              </p:par>
                            </p:childTnLst>
                          </p:cTn>
                        </p:par>
                        <p:par>
                          <p:cTn id="128" fill="hold">
                            <p:stCondLst>
                              <p:cond delay="6500"/>
                            </p:stCondLst>
                            <p:childTnLst>
                              <p:par>
                                <p:cTn id="129" presetID="22" presetClass="entr" presetSubtype="8" fill="hold" grpId="0" nodeType="afterEffect">
                                  <p:stCondLst>
                                    <p:cond delay="0"/>
                                  </p:stCondLst>
                                  <p:childTnLst>
                                    <p:set>
                                      <p:cBhvr>
                                        <p:cTn id="130" dur="1" fill="hold">
                                          <p:stCondLst>
                                            <p:cond delay="0"/>
                                          </p:stCondLst>
                                        </p:cTn>
                                        <p:tgtEl>
                                          <p:spTgt spid="61"/>
                                        </p:tgtEl>
                                        <p:attrNameLst>
                                          <p:attrName>style.visibility</p:attrName>
                                        </p:attrNameLst>
                                      </p:cBhvr>
                                      <p:to>
                                        <p:strVal val="visible"/>
                                      </p:to>
                                    </p:set>
                                    <p:animEffect transition="in" filter="wipe(left)">
                                      <p:cBhvr>
                                        <p:cTn id="131" dur="500"/>
                                        <p:tgtEl>
                                          <p:spTgt spid="61"/>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62"/>
                                        </p:tgtEl>
                                        <p:attrNameLst>
                                          <p:attrName>style.visibility</p:attrName>
                                        </p:attrNameLst>
                                      </p:cBhvr>
                                      <p:to>
                                        <p:strVal val="visible"/>
                                      </p:to>
                                    </p:set>
                                    <p:animEffect transition="in" filter="wipe(left)">
                                      <p:cBhvr>
                                        <p:cTn id="134" dur="500"/>
                                        <p:tgtEl>
                                          <p:spTgt spid="62"/>
                                        </p:tgtEl>
                                      </p:cBhvr>
                                    </p:animEffect>
                                  </p:childTnLst>
                                </p:cTn>
                              </p:par>
                            </p:childTnLst>
                          </p:cTn>
                        </p:par>
                        <p:par>
                          <p:cTn id="135" fill="hold">
                            <p:stCondLst>
                              <p:cond delay="7000"/>
                            </p:stCondLst>
                            <p:childTnLst>
                              <p:par>
                                <p:cTn id="136" presetID="22" presetClass="entr" presetSubtype="8" fill="hold" nodeType="afterEffect">
                                  <p:stCondLst>
                                    <p:cond delay="0"/>
                                  </p:stCondLst>
                                  <p:childTnLst>
                                    <p:set>
                                      <p:cBhvr>
                                        <p:cTn id="137" dur="1" fill="hold">
                                          <p:stCondLst>
                                            <p:cond delay="0"/>
                                          </p:stCondLst>
                                        </p:cTn>
                                        <p:tgtEl>
                                          <p:spTgt spid="63"/>
                                        </p:tgtEl>
                                        <p:attrNameLst>
                                          <p:attrName>style.visibility</p:attrName>
                                        </p:attrNameLst>
                                      </p:cBhvr>
                                      <p:to>
                                        <p:strVal val="visible"/>
                                      </p:to>
                                    </p:set>
                                    <p:animEffect transition="in" filter="wipe(left)">
                                      <p:cBhvr>
                                        <p:cTn id="138" dur="500"/>
                                        <p:tgtEl>
                                          <p:spTgt spid="63"/>
                                        </p:tgtEl>
                                      </p:cBhvr>
                                    </p:animEffect>
                                  </p:childTnLst>
                                </p:cTn>
                              </p:par>
                            </p:childTnLst>
                          </p:cTn>
                        </p:par>
                        <p:par>
                          <p:cTn id="139" fill="hold">
                            <p:stCondLst>
                              <p:cond delay="7500"/>
                            </p:stCondLst>
                            <p:childTnLst>
                              <p:par>
                                <p:cTn id="140" presetID="22" presetClass="entr" presetSubtype="8" fill="hold" grpId="0" nodeType="afterEffect">
                                  <p:stCondLst>
                                    <p:cond delay="0"/>
                                  </p:stCondLst>
                                  <p:childTnLst>
                                    <p:set>
                                      <p:cBhvr>
                                        <p:cTn id="141" dur="1" fill="hold">
                                          <p:stCondLst>
                                            <p:cond delay="0"/>
                                          </p:stCondLst>
                                        </p:cTn>
                                        <p:tgtEl>
                                          <p:spTgt spid="64"/>
                                        </p:tgtEl>
                                        <p:attrNameLst>
                                          <p:attrName>style.visibility</p:attrName>
                                        </p:attrNameLst>
                                      </p:cBhvr>
                                      <p:to>
                                        <p:strVal val="visible"/>
                                      </p:to>
                                    </p:set>
                                    <p:animEffect transition="in" filter="wipe(left)">
                                      <p:cBhvr>
                                        <p:cTn id="142" dur="500"/>
                                        <p:tgtEl>
                                          <p:spTgt spid="64"/>
                                        </p:tgtEl>
                                      </p:cBhvr>
                                    </p:animEffect>
                                  </p:childTnLst>
                                </p:cTn>
                              </p:par>
                              <p:par>
                                <p:cTn id="143" presetID="22" presetClass="entr" presetSubtype="8" fill="hold" grpId="0" nodeType="withEffect">
                                  <p:stCondLst>
                                    <p:cond delay="0"/>
                                  </p:stCondLst>
                                  <p:childTnLst>
                                    <p:set>
                                      <p:cBhvr>
                                        <p:cTn id="144" dur="1" fill="hold">
                                          <p:stCondLst>
                                            <p:cond delay="0"/>
                                          </p:stCondLst>
                                        </p:cTn>
                                        <p:tgtEl>
                                          <p:spTgt spid="65"/>
                                        </p:tgtEl>
                                        <p:attrNameLst>
                                          <p:attrName>style.visibility</p:attrName>
                                        </p:attrNameLst>
                                      </p:cBhvr>
                                      <p:to>
                                        <p:strVal val="visible"/>
                                      </p:to>
                                    </p:set>
                                    <p:animEffect transition="in" filter="wipe(left)">
                                      <p:cBhvr>
                                        <p:cTn id="14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7" grpId="0" animBg="1"/>
      <p:bldP spid="13" grpId="0" animBg="1"/>
      <p:bldP spid="31" grpId="0" animBg="1"/>
      <p:bldP spid="37" grpId="0" animBg="1"/>
      <p:bldP spid="41" grpId="0" animBg="1"/>
      <p:bldP spid="48" grpId="0" animBg="1"/>
      <p:bldP spid="49" grpId="0" animBg="1"/>
      <p:bldP spid="51" grpId="0"/>
      <p:bldP spid="52" grpId="0"/>
      <p:bldP spid="54" grpId="0"/>
      <p:bldP spid="55" grpId="0"/>
      <p:bldP spid="56" grpId="0"/>
      <p:bldP spid="57" grpId="0"/>
      <p:bldP spid="58" grpId="0"/>
      <p:bldP spid="59" grpId="0"/>
      <p:bldP spid="61" grpId="0"/>
      <p:bldP spid="62" grpId="0"/>
      <p:bldP spid="64" grpId="0"/>
      <p:bldP spid="6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性格分析</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grpSp>
        <p:nvGrpSpPr>
          <p:cNvPr id="24" name="Group 33"/>
          <p:cNvGrpSpPr/>
          <p:nvPr/>
        </p:nvGrpSpPr>
        <p:grpSpPr>
          <a:xfrm>
            <a:off x="2998862" y="1052735"/>
            <a:ext cx="1405096" cy="4824537"/>
            <a:chOff x="4948238" y="2751138"/>
            <a:chExt cx="585788" cy="2011362"/>
          </a:xfrm>
        </p:grpSpPr>
        <p:sp>
          <p:nvSpPr>
            <p:cNvPr id="25" name="Freeform 13"/>
            <p:cNvSpPr/>
            <p:nvPr/>
          </p:nvSpPr>
          <p:spPr bwMode="auto">
            <a:xfrm>
              <a:off x="4948238" y="2751138"/>
              <a:ext cx="585788" cy="2011362"/>
            </a:xfrm>
            <a:custGeom>
              <a:avLst/>
              <a:gdLst/>
              <a:ahLst/>
              <a:cxnLst>
                <a:cxn ang="0">
                  <a:pos x="102" y="0"/>
                </a:cxn>
                <a:cxn ang="0">
                  <a:pos x="144" y="41"/>
                </a:cxn>
                <a:cxn ang="0">
                  <a:pos x="140" y="85"/>
                </a:cxn>
                <a:cxn ang="0">
                  <a:pos x="136" y="92"/>
                </a:cxn>
                <a:cxn ang="0">
                  <a:pos x="131" y="113"/>
                </a:cxn>
                <a:cxn ang="0">
                  <a:pos x="124" y="124"/>
                </a:cxn>
                <a:cxn ang="0">
                  <a:pos x="132" y="139"/>
                </a:cxn>
                <a:cxn ang="0">
                  <a:pos x="168" y="154"/>
                </a:cxn>
                <a:cxn ang="0">
                  <a:pos x="194" y="179"/>
                </a:cxn>
                <a:cxn ang="0">
                  <a:pos x="220" y="221"/>
                </a:cxn>
                <a:cxn ang="0">
                  <a:pos x="242" y="268"/>
                </a:cxn>
                <a:cxn ang="0">
                  <a:pos x="200" y="292"/>
                </a:cxn>
                <a:cxn ang="0">
                  <a:pos x="181" y="284"/>
                </a:cxn>
                <a:cxn ang="0">
                  <a:pos x="194" y="361"/>
                </a:cxn>
                <a:cxn ang="0">
                  <a:pos x="203" y="440"/>
                </a:cxn>
                <a:cxn ang="0">
                  <a:pos x="188" y="448"/>
                </a:cxn>
                <a:cxn ang="0">
                  <a:pos x="176" y="549"/>
                </a:cxn>
                <a:cxn ang="0">
                  <a:pos x="162" y="646"/>
                </a:cxn>
                <a:cxn ang="0">
                  <a:pos x="160" y="707"/>
                </a:cxn>
                <a:cxn ang="0">
                  <a:pos x="188" y="746"/>
                </a:cxn>
                <a:cxn ang="0">
                  <a:pos x="221" y="753"/>
                </a:cxn>
                <a:cxn ang="0">
                  <a:pos x="217" y="768"/>
                </a:cxn>
                <a:cxn ang="0">
                  <a:pos x="165" y="763"/>
                </a:cxn>
                <a:cxn ang="0">
                  <a:pos x="146" y="755"/>
                </a:cxn>
                <a:cxn ang="0">
                  <a:pos x="132" y="765"/>
                </a:cxn>
                <a:cxn ang="0">
                  <a:pos x="112" y="753"/>
                </a:cxn>
                <a:cxn ang="0">
                  <a:pos x="109" y="720"/>
                </a:cxn>
                <a:cxn ang="0">
                  <a:pos x="113" y="683"/>
                </a:cxn>
                <a:cxn ang="0">
                  <a:pos x="106" y="629"/>
                </a:cxn>
                <a:cxn ang="0">
                  <a:pos x="106" y="585"/>
                </a:cxn>
                <a:cxn ang="0">
                  <a:pos x="111" y="544"/>
                </a:cxn>
                <a:cxn ang="0">
                  <a:pos x="110" y="516"/>
                </a:cxn>
                <a:cxn ang="0">
                  <a:pos x="95" y="594"/>
                </a:cxn>
                <a:cxn ang="0">
                  <a:pos x="87" y="685"/>
                </a:cxn>
                <a:cxn ang="0">
                  <a:pos x="73" y="742"/>
                </a:cxn>
                <a:cxn ang="0">
                  <a:pos x="68" y="767"/>
                </a:cxn>
                <a:cxn ang="0">
                  <a:pos x="75" y="798"/>
                </a:cxn>
                <a:cxn ang="0">
                  <a:pos x="69" y="843"/>
                </a:cxn>
                <a:cxn ang="0">
                  <a:pos x="30" y="816"/>
                </a:cxn>
                <a:cxn ang="0">
                  <a:pos x="27" y="772"/>
                </a:cxn>
                <a:cxn ang="0">
                  <a:pos x="22" y="738"/>
                </a:cxn>
                <a:cxn ang="0">
                  <a:pos x="22" y="690"/>
                </a:cxn>
                <a:cxn ang="0">
                  <a:pos x="29" y="607"/>
                </a:cxn>
                <a:cxn ang="0">
                  <a:pos x="38" y="506"/>
                </a:cxn>
                <a:cxn ang="0">
                  <a:pos x="39" y="453"/>
                </a:cxn>
                <a:cxn ang="0">
                  <a:pos x="13" y="442"/>
                </a:cxn>
                <a:cxn ang="0">
                  <a:pos x="23" y="379"/>
                </a:cxn>
                <a:cxn ang="0">
                  <a:pos x="37" y="314"/>
                </a:cxn>
                <a:cxn ang="0">
                  <a:pos x="33" y="270"/>
                </a:cxn>
                <a:cxn ang="0">
                  <a:pos x="10" y="214"/>
                </a:cxn>
                <a:cxn ang="0">
                  <a:pos x="9" y="152"/>
                </a:cxn>
                <a:cxn ang="0">
                  <a:pos x="47" y="139"/>
                </a:cxn>
                <a:cxn ang="0">
                  <a:pos x="67" y="116"/>
                </a:cxn>
                <a:cxn ang="0">
                  <a:pos x="74" y="107"/>
                </a:cxn>
                <a:cxn ang="0">
                  <a:pos x="72" y="93"/>
                </a:cxn>
                <a:cxn ang="0">
                  <a:pos x="61" y="79"/>
                </a:cxn>
                <a:cxn ang="0">
                  <a:pos x="60" y="33"/>
                </a:cxn>
                <a:cxn ang="0">
                  <a:pos x="102" y="0"/>
                </a:cxn>
              </a:cxnLst>
              <a:rect l="0" t="0" r="r" b="b"/>
              <a:pathLst>
                <a:path w="246" h="843">
                  <a:moveTo>
                    <a:pt x="102" y="0"/>
                  </a:moveTo>
                  <a:cubicBezTo>
                    <a:pt x="118" y="0"/>
                    <a:pt x="144" y="16"/>
                    <a:pt x="144" y="41"/>
                  </a:cubicBezTo>
                  <a:cubicBezTo>
                    <a:pt x="144" y="66"/>
                    <a:pt x="142" y="77"/>
                    <a:pt x="140" y="85"/>
                  </a:cubicBezTo>
                  <a:cubicBezTo>
                    <a:pt x="138" y="93"/>
                    <a:pt x="136" y="92"/>
                    <a:pt x="136" y="92"/>
                  </a:cubicBezTo>
                  <a:cubicBezTo>
                    <a:pt x="136" y="92"/>
                    <a:pt x="136" y="109"/>
                    <a:pt x="131" y="113"/>
                  </a:cubicBezTo>
                  <a:cubicBezTo>
                    <a:pt x="125" y="117"/>
                    <a:pt x="124" y="119"/>
                    <a:pt x="124" y="124"/>
                  </a:cubicBezTo>
                  <a:cubicBezTo>
                    <a:pt x="124" y="129"/>
                    <a:pt x="127" y="133"/>
                    <a:pt x="132" y="139"/>
                  </a:cubicBezTo>
                  <a:cubicBezTo>
                    <a:pt x="137" y="144"/>
                    <a:pt x="157" y="150"/>
                    <a:pt x="168" y="154"/>
                  </a:cubicBezTo>
                  <a:cubicBezTo>
                    <a:pt x="179" y="158"/>
                    <a:pt x="188" y="165"/>
                    <a:pt x="194" y="179"/>
                  </a:cubicBezTo>
                  <a:cubicBezTo>
                    <a:pt x="200" y="192"/>
                    <a:pt x="209" y="209"/>
                    <a:pt x="220" y="221"/>
                  </a:cubicBezTo>
                  <a:cubicBezTo>
                    <a:pt x="232" y="232"/>
                    <a:pt x="246" y="251"/>
                    <a:pt x="242" y="268"/>
                  </a:cubicBezTo>
                  <a:cubicBezTo>
                    <a:pt x="238" y="286"/>
                    <a:pt x="213" y="299"/>
                    <a:pt x="200" y="292"/>
                  </a:cubicBezTo>
                  <a:cubicBezTo>
                    <a:pt x="186" y="284"/>
                    <a:pt x="181" y="284"/>
                    <a:pt x="181" y="284"/>
                  </a:cubicBezTo>
                  <a:cubicBezTo>
                    <a:pt x="181" y="284"/>
                    <a:pt x="190" y="322"/>
                    <a:pt x="194" y="361"/>
                  </a:cubicBezTo>
                  <a:cubicBezTo>
                    <a:pt x="198" y="400"/>
                    <a:pt x="209" y="437"/>
                    <a:pt x="203" y="440"/>
                  </a:cubicBezTo>
                  <a:cubicBezTo>
                    <a:pt x="197" y="444"/>
                    <a:pt x="188" y="448"/>
                    <a:pt x="188" y="448"/>
                  </a:cubicBezTo>
                  <a:cubicBezTo>
                    <a:pt x="188" y="448"/>
                    <a:pt x="186" y="502"/>
                    <a:pt x="176" y="549"/>
                  </a:cubicBezTo>
                  <a:cubicBezTo>
                    <a:pt x="167" y="597"/>
                    <a:pt x="163" y="618"/>
                    <a:pt x="162" y="646"/>
                  </a:cubicBezTo>
                  <a:cubicBezTo>
                    <a:pt x="160" y="674"/>
                    <a:pt x="157" y="695"/>
                    <a:pt x="160" y="707"/>
                  </a:cubicBezTo>
                  <a:cubicBezTo>
                    <a:pt x="162" y="718"/>
                    <a:pt x="179" y="742"/>
                    <a:pt x="188" y="746"/>
                  </a:cubicBezTo>
                  <a:cubicBezTo>
                    <a:pt x="197" y="750"/>
                    <a:pt x="214" y="750"/>
                    <a:pt x="221" y="753"/>
                  </a:cubicBezTo>
                  <a:cubicBezTo>
                    <a:pt x="228" y="756"/>
                    <a:pt x="233" y="765"/>
                    <a:pt x="217" y="768"/>
                  </a:cubicBezTo>
                  <a:cubicBezTo>
                    <a:pt x="202" y="770"/>
                    <a:pt x="172" y="766"/>
                    <a:pt x="165" y="763"/>
                  </a:cubicBezTo>
                  <a:cubicBezTo>
                    <a:pt x="157" y="761"/>
                    <a:pt x="146" y="755"/>
                    <a:pt x="146" y="755"/>
                  </a:cubicBezTo>
                  <a:cubicBezTo>
                    <a:pt x="146" y="755"/>
                    <a:pt x="149" y="765"/>
                    <a:pt x="132" y="765"/>
                  </a:cubicBezTo>
                  <a:cubicBezTo>
                    <a:pt x="116" y="765"/>
                    <a:pt x="112" y="763"/>
                    <a:pt x="112" y="753"/>
                  </a:cubicBezTo>
                  <a:cubicBezTo>
                    <a:pt x="111" y="742"/>
                    <a:pt x="112" y="728"/>
                    <a:pt x="109" y="720"/>
                  </a:cubicBezTo>
                  <a:cubicBezTo>
                    <a:pt x="107" y="713"/>
                    <a:pt x="119" y="693"/>
                    <a:pt x="113" y="683"/>
                  </a:cubicBezTo>
                  <a:cubicBezTo>
                    <a:pt x="107" y="672"/>
                    <a:pt x="101" y="645"/>
                    <a:pt x="106" y="629"/>
                  </a:cubicBezTo>
                  <a:cubicBezTo>
                    <a:pt x="112" y="612"/>
                    <a:pt x="104" y="596"/>
                    <a:pt x="106" y="585"/>
                  </a:cubicBezTo>
                  <a:cubicBezTo>
                    <a:pt x="108" y="575"/>
                    <a:pt x="111" y="561"/>
                    <a:pt x="111" y="544"/>
                  </a:cubicBezTo>
                  <a:cubicBezTo>
                    <a:pt x="111" y="528"/>
                    <a:pt x="110" y="516"/>
                    <a:pt x="110" y="516"/>
                  </a:cubicBezTo>
                  <a:cubicBezTo>
                    <a:pt x="110" y="516"/>
                    <a:pt x="98" y="577"/>
                    <a:pt x="95" y="594"/>
                  </a:cubicBezTo>
                  <a:cubicBezTo>
                    <a:pt x="92" y="610"/>
                    <a:pt x="87" y="668"/>
                    <a:pt x="87" y="685"/>
                  </a:cubicBezTo>
                  <a:cubicBezTo>
                    <a:pt x="87" y="703"/>
                    <a:pt x="74" y="727"/>
                    <a:pt x="73" y="742"/>
                  </a:cubicBezTo>
                  <a:cubicBezTo>
                    <a:pt x="73" y="758"/>
                    <a:pt x="72" y="767"/>
                    <a:pt x="68" y="767"/>
                  </a:cubicBezTo>
                  <a:cubicBezTo>
                    <a:pt x="63" y="767"/>
                    <a:pt x="72" y="785"/>
                    <a:pt x="75" y="798"/>
                  </a:cubicBezTo>
                  <a:cubicBezTo>
                    <a:pt x="78" y="812"/>
                    <a:pt x="87" y="843"/>
                    <a:pt x="69" y="843"/>
                  </a:cubicBezTo>
                  <a:cubicBezTo>
                    <a:pt x="51" y="843"/>
                    <a:pt x="31" y="835"/>
                    <a:pt x="30" y="816"/>
                  </a:cubicBezTo>
                  <a:cubicBezTo>
                    <a:pt x="29" y="796"/>
                    <a:pt x="32" y="780"/>
                    <a:pt x="27" y="772"/>
                  </a:cubicBezTo>
                  <a:cubicBezTo>
                    <a:pt x="22" y="765"/>
                    <a:pt x="21" y="748"/>
                    <a:pt x="22" y="738"/>
                  </a:cubicBezTo>
                  <a:cubicBezTo>
                    <a:pt x="23" y="728"/>
                    <a:pt x="19" y="712"/>
                    <a:pt x="22" y="690"/>
                  </a:cubicBezTo>
                  <a:cubicBezTo>
                    <a:pt x="24" y="669"/>
                    <a:pt x="24" y="634"/>
                    <a:pt x="29" y="607"/>
                  </a:cubicBezTo>
                  <a:cubicBezTo>
                    <a:pt x="34" y="580"/>
                    <a:pt x="36" y="539"/>
                    <a:pt x="38" y="506"/>
                  </a:cubicBezTo>
                  <a:cubicBezTo>
                    <a:pt x="41" y="474"/>
                    <a:pt x="43" y="458"/>
                    <a:pt x="39" y="453"/>
                  </a:cubicBezTo>
                  <a:cubicBezTo>
                    <a:pt x="36" y="448"/>
                    <a:pt x="18" y="443"/>
                    <a:pt x="13" y="442"/>
                  </a:cubicBezTo>
                  <a:cubicBezTo>
                    <a:pt x="8" y="441"/>
                    <a:pt x="19" y="407"/>
                    <a:pt x="23" y="379"/>
                  </a:cubicBezTo>
                  <a:cubicBezTo>
                    <a:pt x="26" y="351"/>
                    <a:pt x="33" y="334"/>
                    <a:pt x="37" y="314"/>
                  </a:cubicBezTo>
                  <a:cubicBezTo>
                    <a:pt x="41" y="294"/>
                    <a:pt x="41" y="285"/>
                    <a:pt x="33" y="270"/>
                  </a:cubicBezTo>
                  <a:cubicBezTo>
                    <a:pt x="24" y="256"/>
                    <a:pt x="14" y="247"/>
                    <a:pt x="10" y="214"/>
                  </a:cubicBezTo>
                  <a:cubicBezTo>
                    <a:pt x="6" y="182"/>
                    <a:pt x="0" y="160"/>
                    <a:pt x="9" y="152"/>
                  </a:cubicBezTo>
                  <a:cubicBezTo>
                    <a:pt x="18" y="144"/>
                    <a:pt x="34" y="149"/>
                    <a:pt x="47" y="139"/>
                  </a:cubicBezTo>
                  <a:cubicBezTo>
                    <a:pt x="59" y="129"/>
                    <a:pt x="61" y="117"/>
                    <a:pt x="67" y="116"/>
                  </a:cubicBezTo>
                  <a:cubicBezTo>
                    <a:pt x="73" y="115"/>
                    <a:pt x="74" y="114"/>
                    <a:pt x="74" y="107"/>
                  </a:cubicBezTo>
                  <a:cubicBezTo>
                    <a:pt x="74" y="100"/>
                    <a:pt x="72" y="93"/>
                    <a:pt x="72" y="93"/>
                  </a:cubicBezTo>
                  <a:cubicBezTo>
                    <a:pt x="72" y="93"/>
                    <a:pt x="63" y="87"/>
                    <a:pt x="61" y="79"/>
                  </a:cubicBezTo>
                  <a:cubicBezTo>
                    <a:pt x="59" y="70"/>
                    <a:pt x="58" y="48"/>
                    <a:pt x="60" y="33"/>
                  </a:cubicBezTo>
                  <a:cubicBezTo>
                    <a:pt x="63" y="18"/>
                    <a:pt x="76" y="0"/>
                    <a:pt x="102" y="0"/>
                  </a:cubicBezTo>
                  <a:close/>
                </a:path>
              </a:pathLst>
            </a:custGeom>
            <a:noFill/>
            <a:ln w="9525">
              <a:solidFill>
                <a:schemeClr val="bg1">
                  <a:lumMod val="95000"/>
                </a:schemeClr>
              </a:solidFill>
              <a:round/>
            </a:ln>
          </p:spPr>
          <p:txBody>
            <a:bodyPr vert="horz" wrap="square" lIns="91440" tIns="45720" rIns="91440" bIns="45720" numCol="1" anchor="t" anchorCtr="0" compatLnSpc="1"/>
            <a:lstStyle/>
            <a:p>
              <a:endParaRPr lang="en-US"/>
            </a:p>
          </p:txBody>
        </p:sp>
        <p:sp>
          <p:nvSpPr>
            <p:cNvPr id="26" name="Freeform 14"/>
            <p:cNvSpPr/>
            <p:nvPr/>
          </p:nvSpPr>
          <p:spPr bwMode="auto">
            <a:xfrm>
              <a:off x="5111751" y="3011488"/>
              <a:ext cx="146050" cy="111125"/>
            </a:xfrm>
            <a:custGeom>
              <a:avLst/>
              <a:gdLst/>
              <a:ahLst/>
              <a:cxnLst>
                <a:cxn ang="0">
                  <a:pos x="57" y="21"/>
                </a:cxn>
                <a:cxn ang="0">
                  <a:pos x="61" y="27"/>
                </a:cxn>
                <a:cxn ang="0">
                  <a:pos x="58" y="47"/>
                </a:cxn>
                <a:cxn ang="0">
                  <a:pos x="45" y="27"/>
                </a:cxn>
                <a:cxn ang="0">
                  <a:pos x="35" y="35"/>
                </a:cxn>
                <a:cxn ang="0">
                  <a:pos x="33" y="44"/>
                </a:cxn>
                <a:cxn ang="0">
                  <a:pos x="0" y="7"/>
                </a:cxn>
                <a:cxn ang="0">
                  <a:pos x="5" y="0"/>
                </a:cxn>
                <a:cxn ang="0">
                  <a:pos x="44" y="26"/>
                </a:cxn>
                <a:cxn ang="0">
                  <a:pos x="57" y="21"/>
                </a:cxn>
              </a:cxnLst>
              <a:rect l="0" t="0" r="r" b="b"/>
              <a:pathLst>
                <a:path w="61" h="47">
                  <a:moveTo>
                    <a:pt x="57" y="21"/>
                  </a:moveTo>
                  <a:cubicBezTo>
                    <a:pt x="58" y="23"/>
                    <a:pt x="59" y="25"/>
                    <a:pt x="61" y="27"/>
                  </a:cubicBezTo>
                  <a:cubicBezTo>
                    <a:pt x="59" y="34"/>
                    <a:pt x="58" y="41"/>
                    <a:pt x="58" y="47"/>
                  </a:cubicBezTo>
                  <a:cubicBezTo>
                    <a:pt x="49" y="41"/>
                    <a:pt x="53" y="28"/>
                    <a:pt x="45" y="27"/>
                  </a:cubicBezTo>
                  <a:cubicBezTo>
                    <a:pt x="37" y="26"/>
                    <a:pt x="36" y="30"/>
                    <a:pt x="35" y="35"/>
                  </a:cubicBezTo>
                  <a:cubicBezTo>
                    <a:pt x="34" y="40"/>
                    <a:pt x="33" y="44"/>
                    <a:pt x="33" y="44"/>
                  </a:cubicBezTo>
                  <a:cubicBezTo>
                    <a:pt x="33" y="44"/>
                    <a:pt x="7" y="17"/>
                    <a:pt x="0" y="7"/>
                  </a:cubicBezTo>
                  <a:cubicBezTo>
                    <a:pt x="3" y="6"/>
                    <a:pt x="4" y="4"/>
                    <a:pt x="5" y="0"/>
                  </a:cubicBezTo>
                  <a:cubicBezTo>
                    <a:pt x="13" y="9"/>
                    <a:pt x="34" y="26"/>
                    <a:pt x="44" y="26"/>
                  </a:cubicBezTo>
                  <a:cubicBezTo>
                    <a:pt x="49" y="26"/>
                    <a:pt x="53" y="24"/>
                    <a:pt x="57" y="21"/>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27" name="Freeform 15"/>
            <p:cNvSpPr/>
            <p:nvPr/>
          </p:nvSpPr>
          <p:spPr bwMode="auto">
            <a:xfrm>
              <a:off x="5262563" y="3311525"/>
              <a:ext cx="66675" cy="84137"/>
            </a:xfrm>
            <a:custGeom>
              <a:avLst/>
              <a:gdLst/>
              <a:ahLst/>
              <a:cxnLst>
                <a:cxn ang="0">
                  <a:pos x="15" y="1"/>
                </a:cxn>
                <a:cxn ang="0">
                  <a:pos x="0" y="0"/>
                </a:cxn>
                <a:cxn ang="0">
                  <a:pos x="13" y="19"/>
                </a:cxn>
                <a:cxn ang="0">
                  <a:pos x="13" y="33"/>
                </a:cxn>
                <a:cxn ang="0">
                  <a:pos x="24" y="35"/>
                </a:cxn>
                <a:cxn ang="0">
                  <a:pos x="25" y="16"/>
                </a:cxn>
                <a:cxn ang="0">
                  <a:pos x="15" y="1"/>
                </a:cxn>
              </a:cxnLst>
              <a:rect l="0" t="0" r="r" b="b"/>
              <a:pathLst>
                <a:path w="28" h="35">
                  <a:moveTo>
                    <a:pt x="15" y="1"/>
                  </a:moveTo>
                  <a:cubicBezTo>
                    <a:pt x="0" y="0"/>
                    <a:pt x="0" y="0"/>
                    <a:pt x="0" y="0"/>
                  </a:cubicBezTo>
                  <a:cubicBezTo>
                    <a:pt x="0" y="0"/>
                    <a:pt x="13" y="9"/>
                    <a:pt x="13" y="19"/>
                  </a:cubicBezTo>
                  <a:cubicBezTo>
                    <a:pt x="13" y="28"/>
                    <a:pt x="13" y="33"/>
                    <a:pt x="13" y="33"/>
                  </a:cubicBezTo>
                  <a:cubicBezTo>
                    <a:pt x="24" y="35"/>
                    <a:pt x="24" y="35"/>
                    <a:pt x="24" y="35"/>
                  </a:cubicBezTo>
                  <a:cubicBezTo>
                    <a:pt x="24" y="35"/>
                    <a:pt x="28" y="26"/>
                    <a:pt x="25" y="16"/>
                  </a:cubicBezTo>
                  <a:cubicBezTo>
                    <a:pt x="21" y="7"/>
                    <a:pt x="18" y="4"/>
                    <a:pt x="15" y="1"/>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28" name="Freeform 16"/>
            <p:cNvSpPr/>
            <p:nvPr/>
          </p:nvSpPr>
          <p:spPr bwMode="auto">
            <a:xfrm>
              <a:off x="5300663" y="3514725"/>
              <a:ext cx="25400" cy="73025"/>
            </a:xfrm>
            <a:custGeom>
              <a:avLst/>
              <a:gdLst/>
              <a:ahLst/>
              <a:cxnLst>
                <a:cxn ang="0">
                  <a:pos x="3" y="0"/>
                </a:cxn>
                <a:cxn ang="0">
                  <a:pos x="0" y="23"/>
                </a:cxn>
                <a:cxn ang="0">
                  <a:pos x="0" y="31"/>
                </a:cxn>
                <a:cxn ang="0">
                  <a:pos x="11" y="29"/>
                </a:cxn>
                <a:cxn ang="0">
                  <a:pos x="3" y="0"/>
                </a:cxn>
              </a:cxnLst>
              <a:rect l="0" t="0" r="r" b="b"/>
              <a:pathLst>
                <a:path w="11" h="31">
                  <a:moveTo>
                    <a:pt x="3" y="0"/>
                  </a:moveTo>
                  <a:cubicBezTo>
                    <a:pt x="3" y="0"/>
                    <a:pt x="1" y="18"/>
                    <a:pt x="0" y="23"/>
                  </a:cubicBezTo>
                  <a:cubicBezTo>
                    <a:pt x="0" y="29"/>
                    <a:pt x="0" y="31"/>
                    <a:pt x="0" y="31"/>
                  </a:cubicBezTo>
                  <a:cubicBezTo>
                    <a:pt x="11" y="29"/>
                    <a:pt x="11" y="29"/>
                    <a:pt x="11" y="29"/>
                  </a:cubicBezTo>
                  <a:cubicBezTo>
                    <a:pt x="11" y="29"/>
                    <a:pt x="8" y="15"/>
                    <a:pt x="3" y="0"/>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grpSp>
      <p:cxnSp>
        <p:nvCxnSpPr>
          <p:cNvPr id="29" name="直接连接符 28"/>
          <p:cNvCxnSpPr/>
          <p:nvPr/>
        </p:nvCxnSpPr>
        <p:spPr>
          <a:xfrm>
            <a:off x="4475337" y="1784524"/>
            <a:ext cx="1328161" cy="0"/>
          </a:xfrm>
          <a:prstGeom prst="line">
            <a:avLst/>
          </a:prstGeom>
          <a:ln w="9525">
            <a:solidFill>
              <a:schemeClr val="bg1">
                <a:lumMod val="95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5876579" y="1441284"/>
            <a:ext cx="4028089" cy="864096"/>
            <a:chOff x="2288094" y="1321493"/>
            <a:chExt cx="1371968" cy="864096"/>
          </a:xfrm>
        </p:grpSpPr>
        <p:sp>
          <p:nvSpPr>
            <p:cNvPr id="31" name="矩形 30"/>
            <p:cNvSpPr/>
            <p:nvPr/>
          </p:nvSpPr>
          <p:spPr>
            <a:xfrm>
              <a:off x="2288094" y="1321493"/>
              <a:ext cx="335889" cy="369332"/>
            </a:xfrm>
            <a:prstGeom prst="rect">
              <a:avLst/>
            </a:prstGeom>
          </p:spPr>
          <p:txBody>
            <a:bodyPr wrap="none">
              <a:spAutoFit/>
            </a:bodyPr>
            <a:lstStyle/>
            <a:p>
              <a:r>
                <a:rPr lang="zh-CN" altLang="en-US" dirty="0" smtClean="0">
                  <a:solidFill>
                    <a:schemeClr val="bg1">
                      <a:lumMod val="95000"/>
                    </a:schemeClr>
                  </a:solidFill>
                  <a:latin typeface="造字工房情书（非商用）常规体" pitchFamily="50" charset="-122"/>
                  <a:ea typeface="造字工房情书（非商用）常规体" pitchFamily="50" charset="-122"/>
                </a:rPr>
                <a:t>沉着冷静</a:t>
              </a:r>
              <a:endParaRPr lang="zh-CN" altLang="en-US" dirty="0">
                <a:solidFill>
                  <a:schemeClr val="bg1">
                    <a:lumMod val="95000"/>
                  </a:schemeClr>
                </a:solidFill>
                <a:latin typeface="造字工房情书（非商用）常规体" pitchFamily="50" charset="-122"/>
                <a:ea typeface="造字工房情书（非商用）常规体" pitchFamily="50" charset="-122"/>
              </a:endParaRPr>
            </a:p>
          </p:txBody>
        </p:sp>
        <p:sp>
          <p:nvSpPr>
            <p:cNvPr id="32" name="矩形 31"/>
            <p:cNvSpPr/>
            <p:nvPr/>
          </p:nvSpPr>
          <p:spPr>
            <a:xfrm>
              <a:off x="2288094" y="1662369"/>
              <a:ext cx="1371968" cy="523220"/>
            </a:xfrm>
            <a:prstGeom prst="rect">
              <a:avLst/>
            </a:prstGeom>
          </p:spPr>
          <p:txBody>
            <a:bodyPr wrap="square" anchor="ctr">
              <a:spAutoFit/>
            </a:bodyPr>
            <a:lstStyle/>
            <a:p>
              <a:r>
                <a:rPr lang="zh-CN" altLang="en-US" sz="1400" dirty="0" smtClean="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请在此输入详细文字信息和简介</a:t>
              </a:r>
              <a:r>
                <a:rPr lang="en-US" altLang="zh-CN" sz="1400" dirty="0" smtClean="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a:t>
              </a:r>
              <a:r>
                <a:rPr lang="zh-CN" altLang="en-US"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请在此输入详细文字信息和</a:t>
              </a:r>
              <a:r>
                <a:rPr lang="zh-CN" altLang="en-US" sz="1400" dirty="0" smtClean="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简介。</a:t>
              </a:r>
              <a:endParaRPr lang="en-US" altLang="zh-CN"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endParaRPr>
            </a:p>
          </p:txBody>
        </p:sp>
      </p:grpSp>
      <p:cxnSp>
        <p:nvCxnSpPr>
          <p:cNvPr id="33" name="直接连接符 32"/>
          <p:cNvCxnSpPr/>
          <p:nvPr/>
        </p:nvCxnSpPr>
        <p:spPr>
          <a:xfrm>
            <a:off x="5172507" y="2936652"/>
            <a:ext cx="635350" cy="0"/>
          </a:xfrm>
          <a:prstGeom prst="line">
            <a:avLst/>
          </a:prstGeom>
          <a:ln w="9525">
            <a:solidFill>
              <a:schemeClr val="bg1">
                <a:lumMod val="95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5880938" y="2593412"/>
            <a:ext cx="4028089" cy="864096"/>
            <a:chOff x="2288094" y="1321493"/>
            <a:chExt cx="1371968" cy="864096"/>
          </a:xfrm>
        </p:grpSpPr>
        <p:sp>
          <p:nvSpPr>
            <p:cNvPr id="35" name="矩形 34"/>
            <p:cNvSpPr/>
            <p:nvPr/>
          </p:nvSpPr>
          <p:spPr>
            <a:xfrm>
              <a:off x="2288094" y="1321493"/>
              <a:ext cx="335889" cy="369332"/>
            </a:xfrm>
            <a:prstGeom prst="rect">
              <a:avLst/>
            </a:prstGeom>
          </p:spPr>
          <p:txBody>
            <a:bodyPr wrap="none">
              <a:spAutoFit/>
            </a:bodyPr>
            <a:lstStyle/>
            <a:p>
              <a:r>
                <a:rPr lang="zh-CN" altLang="en-US" dirty="0" smtClean="0">
                  <a:solidFill>
                    <a:schemeClr val="bg1">
                      <a:lumMod val="95000"/>
                    </a:schemeClr>
                  </a:solidFill>
                  <a:latin typeface="造字工房情书（非商用）常规体" pitchFamily="50" charset="-122"/>
                  <a:ea typeface="造字工房情书（非商用）常规体" pitchFamily="50" charset="-122"/>
                </a:rPr>
                <a:t>热爱思考</a:t>
              </a:r>
              <a:endParaRPr lang="zh-CN" altLang="en-US" dirty="0">
                <a:solidFill>
                  <a:schemeClr val="bg1">
                    <a:lumMod val="95000"/>
                  </a:schemeClr>
                </a:solidFill>
                <a:latin typeface="造字工房情书（非商用）常规体" pitchFamily="50" charset="-122"/>
                <a:ea typeface="造字工房情书（非商用）常规体" pitchFamily="50" charset="-122"/>
              </a:endParaRPr>
            </a:p>
          </p:txBody>
        </p:sp>
        <p:sp>
          <p:nvSpPr>
            <p:cNvPr id="36" name="矩形 35"/>
            <p:cNvSpPr/>
            <p:nvPr/>
          </p:nvSpPr>
          <p:spPr>
            <a:xfrm>
              <a:off x="2288094" y="1662369"/>
              <a:ext cx="1371968" cy="523220"/>
            </a:xfrm>
            <a:prstGeom prst="rect">
              <a:avLst/>
            </a:prstGeom>
          </p:spPr>
          <p:txBody>
            <a:bodyPr wrap="square" anchor="ctr">
              <a:spAutoFit/>
            </a:bodyPr>
            <a:lstStyle/>
            <a:p>
              <a:r>
                <a:rPr lang="zh-CN" altLang="en-US" sz="1400" dirty="0" smtClean="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请在此输入详细文字信息和简介</a:t>
              </a:r>
              <a:r>
                <a:rPr lang="en-US" altLang="zh-CN" sz="1400" dirty="0" smtClean="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a:t>
              </a:r>
              <a:r>
                <a:rPr lang="zh-CN" altLang="en-US"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请在此输入详细文字信息和</a:t>
              </a:r>
              <a:r>
                <a:rPr lang="zh-CN" altLang="en-US" sz="1400" dirty="0" smtClean="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简介。</a:t>
              </a:r>
              <a:endParaRPr lang="en-US" altLang="zh-CN"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endParaRPr>
            </a:p>
          </p:txBody>
        </p:sp>
      </p:grpSp>
      <p:cxnSp>
        <p:nvCxnSpPr>
          <p:cNvPr id="37" name="直接连接符 36"/>
          <p:cNvCxnSpPr/>
          <p:nvPr/>
        </p:nvCxnSpPr>
        <p:spPr>
          <a:xfrm>
            <a:off x="4508427" y="4088780"/>
            <a:ext cx="1328161" cy="0"/>
          </a:xfrm>
          <a:prstGeom prst="line">
            <a:avLst/>
          </a:prstGeom>
          <a:ln w="9525">
            <a:solidFill>
              <a:schemeClr val="bg1">
                <a:lumMod val="95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909669" y="3745540"/>
            <a:ext cx="4028089" cy="864096"/>
            <a:chOff x="2288094" y="1321493"/>
            <a:chExt cx="1371968" cy="864096"/>
          </a:xfrm>
        </p:grpSpPr>
        <p:sp>
          <p:nvSpPr>
            <p:cNvPr id="39" name="矩形 38"/>
            <p:cNvSpPr/>
            <p:nvPr/>
          </p:nvSpPr>
          <p:spPr>
            <a:xfrm>
              <a:off x="2288094" y="1321493"/>
              <a:ext cx="335889" cy="369332"/>
            </a:xfrm>
            <a:prstGeom prst="rect">
              <a:avLst/>
            </a:prstGeom>
          </p:spPr>
          <p:txBody>
            <a:bodyPr wrap="none">
              <a:spAutoFit/>
            </a:bodyPr>
            <a:lstStyle/>
            <a:p>
              <a:r>
                <a:rPr lang="zh-CN" altLang="en-US" dirty="0">
                  <a:solidFill>
                    <a:schemeClr val="bg1">
                      <a:lumMod val="95000"/>
                    </a:schemeClr>
                  </a:solidFill>
                  <a:latin typeface="造字工房情书（非商用）常规体" pitchFamily="50" charset="-122"/>
                  <a:ea typeface="造字工房情书（非商用）常规体" pitchFamily="50" charset="-122"/>
                </a:rPr>
                <a:t>优柔寡断</a:t>
              </a:r>
            </a:p>
          </p:txBody>
        </p:sp>
        <p:sp>
          <p:nvSpPr>
            <p:cNvPr id="40" name="矩形 39"/>
            <p:cNvSpPr/>
            <p:nvPr/>
          </p:nvSpPr>
          <p:spPr>
            <a:xfrm>
              <a:off x="2288094" y="1662369"/>
              <a:ext cx="1371968" cy="523220"/>
            </a:xfrm>
            <a:prstGeom prst="rect">
              <a:avLst/>
            </a:prstGeom>
          </p:spPr>
          <p:txBody>
            <a:bodyPr wrap="square" anchor="ctr">
              <a:spAutoFit/>
            </a:bodyPr>
            <a:lstStyle/>
            <a:p>
              <a:r>
                <a:rPr lang="zh-CN" altLang="en-US" sz="1400" dirty="0" smtClean="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 亮亮图文旗舰店</a:t>
              </a:r>
              <a:r>
                <a:rPr lang="en-US" altLang="zh-CN" sz="1400" dirty="0" smtClean="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https://liangliangtuwen.tmall.com</a:t>
              </a:r>
            </a:p>
          </p:txBody>
        </p:sp>
      </p:grpSp>
      <p:cxnSp>
        <p:nvCxnSpPr>
          <p:cNvPr id="41" name="直接连接符 40"/>
          <p:cNvCxnSpPr/>
          <p:nvPr/>
        </p:nvCxnSpPr>
        <p:spPr>
          <a:xfrm>
            <a:off x="4508427" y="5312916"/>
            <a:ext cx="1328161" cy="0"/>
          </a:xfrm>
          <a:prstGeom prst="line">
            <a:avLst/>
          </a:prstGeom>
          <a:ln w="9525">
            <a:solidFill>
              <a:schemeClr val="bg1">
                <a:lumMod val="95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5909669" y="4969676"/>
            <a:ext cx="4028089" cy="864096"/>
            <a:chOff x="2288094" y="1321493"/>
            <a:chExt cx="1371968" cy="864096"/>
          </a:xfrm>
        </p:grpSpPr>
        <p:sp>
          <p:nvSpPr>
            <p:cNvPr id="43" name="矩形 42"/>
            <p:cNvSpPr/>
            <p:nvPr/>
          </p:nvSpPr>
          <p:spPr>
            <a:xfrm>
              <a:off x="2288094" y="1321493"/>
              <a:ext cx="335889" cy="369332"/>
            </a:xfrm>
            <a:prstGeom prst="rect">
              <a:avLst/>
            </a:prstGeom>
          </p:spPr>
          <p:txBody>
            <a:bodyPr wrap="none">
              <a:spAutoFit/>
            </a:bodyPr>
            <a:lstStyle/>
            <a:p>
              <a:r>
                <a:rPr lang="zh-CN" altLang="en-US" dirty="0">
                  <a:solidFill>
                    <a:schemeClr val="bg1">
                      <a:lumMod val="95000"/>
                    </a:schemeClr>
                  </a:solidFill>
                  <a:latin typeface="造字工房情书（非商用）常规体" pitchFamily="50" charset="-122"/>
                  <a:ea typeface="造字工房情书（非商用）常规体" pitchFamily="50" charset="-122"/>
                </a:rPr>
                <a:t>感情用事</a:t>
              </a:r>
            </a:p>
          </p:txBody>
        </p:sp>
        <p:sp>
          <p:nvSpPr>
            <p:cNvPr id="44" name="矩形 43"/>
            <p:cNvSpPr/>
            <p:nvPr/>
          </p:nvSpPr>
          <p:spPr>
            <a:xfrm>
              <a:off x="2288094" y="1662369"/>
              <a:ext cx="1371968" cy="523220"/>
            </a:xfrm>
            <a:prstGeom prst="rect">
              <a:avLst/>
            </a:prstGeom>
          </p:spPr>
          <p:txBody>
            <a:bodyPr wrap="square" anchor="ctr">
              <a:spAutoFit/>
            </a:bodyPr>
            <a:lstStyle/>
            <a:p>
              <a:r>
                <a:rPr lang="zh-CN" altLang="en-US" sz="1400" dirty="0" smtClean="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请在此输入详细文字信息和简介</a:t>
              </a:r>
              <a:r>
                <a:rPr lang="en-US" altLang="zh-CN" sz="1400" dirty="0" smtClean="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a:t>
              </a:r>
              <a:r>
                <a:rPr lang="zh-CN" altLang="en-US"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请在此输入详细文字信息和</a:t>
              </a:r>
              <a:r>
                <a:rPr lang="zh-CN" altLang="en-US" sz="1400" dirty="0" smtClean="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rPr>
                <a:t>简介。</a:t>
              </a:r>
              <a:endParaRPr lang="en-US" altLang="zh-CN" sz="1400" dirty="0">
                <a:solidFill>
                  <a:schemeClr val="bg1">
                    <a:lumMod val="95000"/>
                  </a:schemeClr>
                </a:solidFill>
                <a:latin typeface="造字工房情书（非商用）常规体" pitchFamily="50" charset="-122"/>
                <a:ea typeface="造字工房情书（非商用）常规体" pitchFamily="50" charset="-122"/>
                <a:cs typeface="Segoe UI" panose="020B0502040204020203" pitchFamily="34" charset="0"/>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4" accel="50000" decel="50000"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left)">
                                      <p:cBhvr>
                                        <p:cTn id="22" dur="500"/>
                                        <p:tgtEl>
                                          <p:spTgt spid="29"/>
                                        </p:tgtEl>
                                      </p:cBhvr>
                                    </p:animEffect>
                                  </p:childTnLst>
                                </p:cTn>
                              </p:par>
                              <p:par>
                                <p:cTn id="23" presetID="2" presetClass="entr" presetSubtype="2" fill="hold" nodeType="withEffect">
                                  <p:stCondLst>
                                    <p:cond delay="75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fill="hold"/>
                                        <p:tgtEl>
                                          <p:spTgt spid="30"/>
                                        </p:tgtEl>
                                        <p:attrNameLst>
                                          <p:attrName>ppt_x</p:attrName>
                                        </p:attrNameLst>
                                      </p:cBhvr>
                                      <p:tavLst>
                                        <p:tav tm="0">
                                          <p:val>
                                            <p:strVal val="1+#ppt_w/2"/>
                                          </p:val>
                                        </p:tav>
                                        <p:tav tm="100000">
                                          <p:val>
                                            <p:strVal val="#ppt_x"/>
                                          </p:val>
                                        </p:tav>
                                      </p:tavLst>
                                    </p:anim>
                                    <p:anim calcmode="lin" valueType="num">
                                      <p:cBhvr additive="base">
                                        <p:cTn id="26" dur="500" fill="hold"/>
                                        <p:tgtEl>
                                          <p:spTgt spid="30"/>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left)">
                                      <p:cBhvr>
                                        <p:cTn id="30" dur="500"/>
                                        <p:tgtEl>
                                          <p:spTgt spid="33"/>
                                        </p:tgtEl>
                                      </p:cBhvr>
                                    </p:animEffect>
                                  </p:childTnLst>
                                </p:cTn>
                              </p:par>
                              <p:par>
                                <p:cTn id="31" presetID="2" presetClass="entr" presetSubtype="2" fill="hold" nodeType="withEffect">
                                  <p:stCondLst>
                                    <p:cond delay="750"/>
                                  </p:stCondLst>
                                  <p:childTnLst>
                                    <p:set>
                                      <p:cBhvr>
                                        <p:cTn id="32" dur="1" fill="hold">
                                          <p:stCondLst>
                                            <p:cond delay="0"/>
                                          </p:stCondLst>
                                        </p:cTn>
                                        <p:tgtEl>
                                          <p:spTgt spid="34"/>
                                        </p:tgtEl>
                                        <p:attrNameLst>
                                          <p:attrName>style.visibility</p:attrName>
                                        </p:attrNameLst>
                                      </p:cBhvr>
                                      <p:to>
                                        <p:strVal val="visible"/>
                                      </p:to>
                                    </p:set>
                                    <p:anim calcmode="lin" valueType="num">
                                      <p:cBhvr additive="base">
                                        <p:cTn id="33" dur="500" fill="hold"/>
                                        <p:tgtEl>
                                          <p:spTgt spid="34"/>
                                        </p:tgtEl>
                                        <p:attrNameLst>
                                          <p:attrName>ppt_x</p:attrName>
                                        </p:attrNameLst>
                                      </p:cBhvr>
                                      <p:tavLst>
                                        <p:tav tm="0">
                                          <p:val>
                                            <p:strVal val="1+#ppt_w/2"/>
                                          </p:val>
                                        </p:tav>
                                        <p:tav tm="100000">
                                          <p:val>
                                            <p:strVal val="#ppt_x"/>
                                          </p:val>
                                        </p:tav>
                                      </p:tavLst>
                                    </p:anim>
                                    <p:anim calcmode="lin" valueType="num">
                                      <p:cBhvr additive="base">
                                        <p:cTn id="34" dur="500" fill="hold"/>
                                        <p:tgtEl>
                                          <p:spTgt spid="34"/>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left)">
                                      <p:cBhvr>
                                        <p:cTn id="38" dur="500"/>
                                        <p:tgtEl>
                                          <p:spTgt spid="37"/>
                                        </p:tgtEl>
                                      </p:cBhvr>
                                    </p:animEffect>
                                  </p:childTnLst>
                                </p:cTn>
                              </p:par>
                              <p:par>
                                <p:cTn id="39" presetID="2" presetClass="entr" presetSubtype="2" fill="hold" nodeType="withEffect">
                                  <p:stCondLst>
                                    <p:cond delay="75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500" fill="hold"/>
                                        <p:tgtEl>
                                          <p:spTgt spid="38"/>
                                        </p:tgtEl>
                                        <p:attrNameLst>
                                          <p:attrName>ppt_x</p:attrName>
                                        </p:attrNameLst>
                                      </p:cBhvr>
                                      <p:tavLst>
                                        <p:tav tm="0">
                                          <p:val>
                                            <p:strVal val="1+#ppt_w/2"/>
                                          </p:val>
                                        </p:tav>
                                        <p:tav tm="100000">
                                          <p:val>
                                            <p:strVal val="#ppt_x"/>
                                          </p:val>
                                        </p:tav>
                                      </p:tavLst>
                                    </p:anim>
                                    <p:anim calcmode="lin" valueType="num">
                                      <p:cBhvr additive="base">
                                        <p:cTn id="42" dur="500" fill="hold"/>
                                        <p:tgtEl>
                                          <p:spTgt spid="38"/>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2" presetClass="entr" presetSubtype="8" fill="hold"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wipe(left)">
                                      <p:cBhvr>
                                        <p:cTn id="46" dur="500"/>
                                        <p:tgtEl>
                                          <p:spTgt spid="41"/>
                                        </p:tgtEl>
                                      </p:cBhvr>
                                    </p:animEffect>
                                  </p:childTnLst>
                                </p:cTn>
                              </p:par>
                              <p:par>
                                <p:cTn id="47" presetID="2" presetClass="entr" presetSubtype="2" fill="hold" nodeType="withEffect">
                                  <p:stCondLst>
                                    <p:cond delay="75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500" fill="hold"/>
                                        <p:tgtEl>
                                          <p:spTgt spid="42"/>
                                        </p:tgtEl>
                                        <p:attrNameLst>
                                          <p:attrName>ppt_x</p:attrName>
                                        </p:attrNameLst>
                                      </p:cBhvr>
                                      <p:tavLst>
                                        <p:tav tm="0">
                                          <p:val>
                                            <p:strVal val="1+#ppt_w/2"/>
                                          </p:val>
                                        </p:tav>
                                        <p:tav tm="100000">
                                          <p:val>
                                            <p:strVal val="#ppt_x"/>
                                          </p:val>
                                        </p:tav>
                                      </p:tavLst>
                                    </p:anim>
                                    <p:anim calcmode="lin" valueType="num">
                                      <p:cBhvr additive="base">
                                        <p:cTn id="50"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本章小结</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grpSp>
        <p:nvGrpSpPr>
          <p:cNvPr id="5" name="组合 4"/>
          <p:cNvGrpSpPr/>
          <p:nvPr/>
        </p:nvGrpSpPr>
        <p:grpSpPr>
          <a:xfrm>
            <a:off x="1777107" y="4810452"/>
            <a:ext cx="8712968" cy="612068"/>
            <a:chOff x="1777107" y="4415985"/>
            <a:chExt cx="8712968" cy="612068"/>
          </a:xfrm>
        </p:grpSpPr>
        <p:sp>
          <p:nvSpPr>
            <p:cNvPr id="6" name="矩形 5"/>
            <p:cNvSpPr/>
            <p:nvPr/>
          </p:nvSpPr>
          <p:spPr>
            <a:xfrm rot="21175186">
              <a:off x="1777107" y="4437112"/>
              <a:ext cx="8712968" cy="14401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 name="椭圆 6"/>
            <p:cNvSpPr/>
            <p:nvPr/>
          </p:nvSpPr>
          <p:spPr>
            <a:xfrm>
              <a:off x="6007574" y="4415985"/>
              <a:ext cx="180020" cy="1800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8" name="等腰三角形 7"/>
            <p:cNvSpPr/>
            <p:nvPr/>
          </p:nvSpPr>
          <p:spPr>
            <a:xfrm>
              <a:off x="6025576" y="4596005"/>
              <a:ext cx="144016" cy="432048"/>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sp>
        <p:nvSpPr>
          <p:cNvPr id="11" name="矩形 3"/>
          <p:cNvSpPr>
            <a:spLocks noChangeArrowheads="1"/>
          </p:cNvSpPr>
          <p:nvPr/>
        </p:nvSpPr>
        <p:spPr bwMode="auto">
          <a:xfrm>
            <a:off x="2089545" y="3937874"/>
            <a:ext cx="1624144" cy="1323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000" dirty="0" smtClean="0">
                <a:solidFill>
                  <a:schemeClr val="bg1">
                    <a:lumMod val="95000"/>
                  </a:schemeClr>
                </a:solidFill>
                <a:latin typeface="造字工房情书（非商用）常规体" pitchFamily="50" charset="-122"/>
                <a:ea typeface="造字工房情书（非商用）常规体" pitchFamily="50" charset="-122"/>
                <a:sym typeface="Arial" panose="020B0604020202020204" pitchFamily="34" charset="0"/>
              </a:rPr>
              <a:t>60%</a:t>
            </a:r>
            <a:endParaRPr lang="zh-CN" altLang="en-US" sz="8000" dirty="0">
              <a:solidFill>
                <a:schemeClr val="bg1">
                  <a:lumMod val="95000"/>
                </a:schemeClr>
              </a:solidFill>
              <a:latin typeface="造字工房情书（非商用）常规体" pitchFamily="50" charset="-122"/>
              <a:ea typeface="造字工房情书（非商用）常规体" pitchFamily="50" charset="-122"/>
              <a:sym typeface="Arial" panose="020B0604020202020204" pitchFamily="34" charset="0"/>
            </a:endParaRPr>
          </a:p>
        </p:txBody>
      </p:sp>
      <p:sp>
        <p:nvSpPr>
          <p:cNvPr id="12" name="矩形 3"/>
          <p:cNvSpPr>
            <a:spLocks noChangeArrowheads="1"/>
          </p:cNvSpPr>
          <p:nvPr/>
        </p:nvSpPr>
        <p:spPr bwMode="auto">
          <a:xfrm>
            <a:off x="8343606" y="3148108"/>
            <a:ext cx="1624144" cy="1323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000" dirty="0" smtClean="0">
                <a:solidFill>
                  <a:schemeClr val="bg1">
                    <a:lumMod val="95000"/>
                  </a:schemeClr>
                </a:solidFill>
                <a:latin typeface="造字工房情书（非商用）常规体" pitchFamily="50" charset="-122"/>
                <a:ea typeface="造字工房情书（非商用）常规体" pitchFamily="50" charset="-122"/>
                <a:sym typeface="Arial" panose="020B0604020202020204" pitchFamily="34" charset="0"/>
              </a:rPr>
              <a:t>40%</a:t>
            </a:r>
            <a:endParaRPr lang="zh-CN" altLang="en-US" sz="8000" dirty="0">
              <a:solidFill>
                <a:schemeClr val="bg1">
                  <a:lumMod val="95000"/>
                </a:schemeClr>
              </a:solidFill>
              <a:latin typeface="造字工房情书（非商用）常规体" pitchFamily="50" charset="-122"/>
              <a:ea typeface="造字工房情书（非商用）常规体" pitchFamily="50" charset="-122"/>
              <a:sym typeface="Arial" panose="020B0604020202020204" pitchFamily="34" charset="0"/>
            </a:endParaRPr>
          </a:p>
        </p:txBody>
      </p:sp>
      <p:sp>
        <p:nvSpPr>
          <p:cNvPr id="13" name="TextBox 12"/>
          <p:cNvSpPr txBox="1"/>
          <p:nvPr/>
        </p:nvSpPr>
        <p:spPr>
          <a:xfrm>
            <a:off x="1273051" y="2689118"/>
            <a:ext cx="4176464" cy="1292662"/>
          </a:xfrm>
          <a:prstGeom prst="rect">
            <a:avLst/>
          </a:prstGeom>
          <a:noFill/>
        </p:spPr>
        <p:txBody>
          <a:bodyPr wrap="square" lIns="0" tIns="0" rIns="0" bIns="0" rtlCol="0">
            <a:spAutoFit/>
          </a:bodyPr>
          <a:lstStyle/>
          <a:p>
            <a:pPr algn="just"/>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点击输入简要文字解说，解说文字尽量概括精炼，不用多余的文字修饰，简洁精准的 解说所提炼的核心概念。点击输入简亮亮图文旗舰店</a:t>
            </a:r>
            <a:r>
              <a:rPr lang="en-US" altLang="zh-CN" sz="1400" dirty="0" smtClean="0">
                <a:solidFill>
                  <a:schemeClr val="bg1">
                    <a:lumMod val="95000"/>
                  </a:schemeClr>
                </a:solidFill>
                <a:latin typeface="造字工房情书（非商用）常规体" pitchFamily="50" charset="-122"/>
                <a:ea typeface="造字工房情书（非商用）常规体" pitchFamily="50" charset="-122"/>
              </a:rPr>
              <a:t>https://liangliangtuwen.tmall.com</a:t>
            </a:r>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要文字解说，解说文字尽量概括精炼，不用多余的文字修饰，简洁精准的 解说所提炼的核心概念。</a:t>
            </a:r>
          </a:p>
        </p:txBody>
      </p:sp>
      <p:sp>
        <p:nvSpPr>
          <p:cNvPr id="14" name="TextBox 13"/>
          <p:cNvSpPr txBox="1"/>
          <p:nvPr/>
        </p:nvSpPr>
        <p:spPr>
          <a:xfrm>
            <a:off x="1273051" y="2204864"/>
            <a:ext cx="2059343" cy="307777"/>
          </a:xfrm>
          <a:prstGeom prst="rect">
            <a:avLst/>
          </a:prstGeom>
          <a:noFill/>
        </p:spPr>
        <p:txBody>
          <a:bodyPr wrap="square" lIns="0" tIns="0" rIns="0" bIns="0" rtlCol="0">
            <a:spAutoFit/>
          </a:bodyPr>
          <a:lstStyle/>
          <a:p>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自身兴趣因素</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15" name="TextBox 14"/>
          <p:cNvSpPr txBox="1"/>
          <p:nvPr/>
        </p:nvSpPr>
        <p:spPr>
          <a:xfrm>
            <a:off x="7033691" y="2185062"/>
            <a:ext cx="4176464" cy="861774"/>
          </a:xfrm>
          <a:prstGeom prst="rect">
            <a:avLst/>
          </a:prstGeom>
          <a:noFill/>
        </p:spPr>
        <p:txBody>
          <a:bodyPr wrap="square" lIns="0" tIns="0" rIns="0" bIns="0" rtlCol="0">
            <a:spAutoFit/>
          </a:bodyPr>
          <a:lstStyle/>
          <a:p>
            <a:pPr algn="just"/>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6" name="TextBox 15"/>
          <p:cNvSpPr txBox="1"/>
          <p:nvPr/>
        </p:nvSpPr>
        <p:spPr>
          <a:xfrm>
            <a:off x="7033691" y="1700808"/>
            <a:ext cx="2059343" cy="307777"/>
          </a:xfrm>
          <a:prstGeom prst="rect">
            <a:avLst/>
          </a:prstGeom>
          <a:noFill/>
        </p:spPr>
        <p:txBody>
          <a:bodyPr wrap="square" lIns="0" tIns="0" rIns="0" bIns="0" rtlCol="0">
            <a:spAutoFit/>
          </a:bodyPr>
          <a:lstStyle/>
          <a:p>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职业发展因素</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22" presetClass="entr" presetSubtype="4" fill="hold" grpId="0" nodeType="withEffect">
                                  <p:stCondLst>
                                    <p:cond delay="25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25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childTnLst>
                          </p:cTn>
                        </p:par>
                        <p:par>
                          <p:cTn id="26" fill="hold">
                            <p:stCondLst>
                              <p:cond delay="3000"/>
                            </p:stCondLst>
                            <p:childTnLst>
                              <p:par>
                                <p:cTn id="27" presetID="2" presetClass="entr" presetSubtype="2"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300" fill="hold"/>
                                        <p:tgtEl>
                                          <p:spTgt spid="14"/>
                                        </p:tgtEl>
                                        <p:attrNameLst>
                                          <p:attrName>ppt_x</p:attrName>
                                        </p:attrNameLst>
                                      </p:cBhvr>
                                      <p:tavLst>
                                        <p:tav tm="0">
                                          <p:val>
                                            <p:strVal val="1+#ppt_w/2"/>
                                          </p:val>
                                        </p:tav>
                                        <p:tav tm="100000">
                                          <p:val>
                                            <p:strVal val="#ppt_x"/>
                                          </p:val>
                                        </p:tav>
                                      </p:tavLst>
                                    </p:anim>
                                    <p:anim calcmode="lin" valueType="num">
                                      <p:cBhvr additive="base">
                                        <p:cTn id="30" dur="300" fill="hold"/>
                                        <p:tgtEl>
                                          <p:spTgt spid="14"/>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 presetClass="entr" presetSubtype="2"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300" fill="hold"/>
                                        <p:tgtEl>
                                          <p:spTgt spid="13"/>
                                        </p:tgtEl>
                                        <p:attrNameLst>
                                          <p:attrName>ppt_x</p:attrName>
                                        </p:attrNameLst>
                                      </p:cBhvr>
                                      <p:tavLst>
                                        <p:tav tm="0">
                                          <p:val>
                                            <p:strVal val="1+#ppt_w/2"/>
                                          </p:val>
                                        </p:tav>
                                        <p:tav tm="100000">
                                          <p:val>
                                            <p:strVal val="#ppt_x"/>
                                          </p:val>
                                        </p:tav>
                                      </p:tavLst>
                                    </p:anim>
                                    <p:anim calcmode="lin" valueType="num">
                                      <p:cBhvr additive="base">
                                        <p:cTn id="35" dur="300" fill="hold"/>
                                        <p:tgtEl>
                                          <p:spTgt spid="13"/>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2" presetClass="entr" presetSubtype="2"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300" fill="hold"/>
                                        <p:tgtEl>
                                          <p:spTgt spid="16"/>
                                        </p:tgtEl>
                                        <p:attrNameLst>
                                          <p:attrName>ppt_x</p:attrName>
                                        </p:attrNameLst>
                                      </p:cBhvr>
                                      <p:tavLst>
                                        <p:tav tm="0">
                                          <p:val>
                                            <p:strVal val="1+#ppt_w/2"/>
                                          </p:val>
                                        </p:tav>
                                        <p:tav tm="100000">
                                          <p:val>
                                            <p:strVal val="#ppt_x"/>
                                          </p:val>
                                        </p:tav>
                                      </p:tavLst>
                                    </p:anim>
                                    <p:anim calcmode="lin" valueType="num">
                                      <p:cBhvr additive="base">
                                        <p:cTn id="40" dur="300" fill="hold"/>
                                        <p:tgtEl>
                                          <p:spTgt spid="16"/>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 presetClass="entr" presetSubtype="2"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300" fill="hold"/>
                                        <p:tgtEl>
                                          <p:spTgt spid="15"/>
                                        </p:tgtEl>
                                        <p:attrNameLst>
                                          <p:attrName>ppt_x</p:attrName>
                                        </p:attrNameLst>
                                      </p:cBhvr>
                                      <p:tavLst>
                                        <p:tav tm="0">
                                          <p:val>
                                            <p:strVal val="1+#ppt_w/2"/>
                                          </p:val>
                                        </p:tav>
                                        <p:tav tm="100000">
                                          <p:val>
                                            <p:strVal val="#ppt_x"/>
                                          </p:val>
                                        </p:tav>
                                      </p:tavLst>
                                    </p:anim>
                                    <p:anim calcmode="lin" valueType="num">
                                      <p:cBhvr additive="base">
                                        <p:cTn id="45" dur="3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2" grpId="0"/>
      <p:bldP spid="13" grpId="0"/>
      <p:bldP spid="14"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 name="TextBox 3"/>
          <p:cNvSpPr txBox="1"/>
          <p:nvPr/>
        </p:nvSpPr>
        <p:spPr>
          <a:xfrm>
            <a:off x="838622" y="116632"/>
            <a:ext cx="1107996"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第二章</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5" name="椭圆 4"/>
          <p:cNvSpPr/>
          <p:nvPr/>
        </p:nvSpPr>
        <p:spPr>
          <a:xfrm>
            <a:off x="4367014" y="2708920"/>
            <a:ext cx="1296144" cy="1296144"/>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KSO_Shape"/>
          <p:cNvSpPr/>
          <p:nvPr/>
        </p:nvSpPr>
        <p:spPr bwMode="auto">
          <a:xfrm>
            <a:off x="4727054" y="3068960"/>
            <a:ext cx="648072" cy="55085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lumMod val="95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2" name="TextBox 11"/>
          <p:cNvSpPr txBox="1"/>
          <p:nvPr/>
        </p:nvSpPr>
        <p:spPr>
          <a:xfrm>
            <a:off x="5591150" y="2924944"/>
            <a:ext cx="2520280" cy="584775"/>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sz="3200" b="0" dirty="0" smtClean="0">
                <a:solidFill>
                  <a:schemeClr val="bg1">
                    <a:lumMod val="95000"/>
                  </a:schemeClr>
                </a:solidFill>
                <a:latin typeface="造字工房情书（非商用）常规体" pitchFamily="50" charset="-122"/>
                <a:ea typeface="造字工房情书（非商用）常规体" pitchFamily="50" charset="-122"/>
              </a:rPr>
              <a:t>外在环境因素</a:t>
            </a:r>
            <a:endParaRPr lang="zh-CN" altLang="en-US" sz="3200" b="0" dirty="0">
              <a:solidFill>
                <a:schemeClr val="bg1">
                  <a:lumMod val="95000"/>
                </a:schemeClr>
              </a:solidFill>
              <a:latin typeface="造字工房情书（非商用）常规体" pitchFamily="50" charset="-122"/>
              <a:ea typeface="造字工房情书（非商用）常规体" pitchFamily="50" charset="-122"/>
            </a:endParaRPr>
          </a:p>
        </p:txBody>
      </p:sp>
      <p:sp>
        <p:nvSpPr>
          <p:cNvPr id="13" name="TextBox 12"/>
          <p:cNvSpPr txBox="1"/>
          <p:nvPr/>
        </p:nvSpPr>
        <p:spPr>
          <a:xfrm>
            <a:off x="5807174" y="3420289"/>
            <a:ext cx="2412268" cy="307777"/>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en-US" altLang="zh-CN" sz="1400" b="0" dirty="0">
                <a:solidFill>
                  <a:schemeClr val="bg1">
                    <a:lumMod val="95000"/>
                  </a:schemeClr>
                </a:solidFill>
                <a:latin typeface="造字工房情书（非商用）常规体" pitchFamily="50" charset="-122"/>
                <a:ea typeface="造字工房情书（非商用）常规体" pitchFamily="50" charset="-122"/>
              </a:rPr>
              <a:t>External environmental factors</a:t>
            </a:r>
            <a:endParaRPr lang="zh-CN" altLang="en-US" sz="1400" b="0" dirty="0">
              <a:solidFill>
                <a:schemeClr val="bg1">
                  <a:lumMod val="95000"/>
                </a:schemeClr>
              </a:solidFill>
              <a:latin typeface="造字工房情书（非商用）常规体" pitchFamily="50" charset="-122"/>
              <a:ea typeface="造字工房情书（非商用）常规体" pitchFamily="50"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ppt_x"/>
                                          </p:val>
                                        </p:tav>
                                        <p:tav tm="100000">
                                          <p:val>
                                            <p:strVal val="#ppt_x"/>
                                          </p:val>
                                        </p:tav>
                                      </p:tavLst>
                                    </p:anim>
                                    <p:anim calcmode="lin" valueType="num">
                                      <p:cBhvr additive="base">
                                        <p:cTn id="13" dur="1000" fill="hold"/>
                                        <p:tgtEl>
                                          <p:spTgt spid="4"/>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childTnLst>
                          </p:cTn>
                        </p:par>
                        <p:par>
                          <p:cTn id="23" fill="hold">
                            <p:stCondLst>
                              <p:cond delay="25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2"/>
                                        </p:tgtEl>
                                        <p:attrNameLst>
                                          <p:attrName>style.visibility</p:attrName>
                                        </p:attrNameLst>
                                      </p:cBhvr>
                                      <p:to>
                                        <p:strVal val="visible"/>
                                      </p:to>
                                    </p:set>
                                    <p:anim by="(-#ppt_w*2)" calcmode="lin" valueType="num">
                                      <p:cBhvr rctx="PPT">
                                        <p:cTn id="26" dur="250" autoRev="1" fill="hold">
                                          <p:stCondLst>
                                            <p:cond delay="0"/>
                                          </p:stCondLst>
                                        </p:cTn>
                                        <p:tgtEl>
                                          <p:spTgt spid="12"/>
                                        </p:tgtEl>
                                        <p:attrNameLst>
                                          <p:attrName>ppt_w</p:attrName>
                                        </p:attrNameLst>
                                      </p:cBhvr>
                                    </p:anim>
                                    <p:anim by="(#ppt_w*0.50)" calcmode="lin" valueType="num">
                                      <p:cBhvr>
                                        <p:cTn id="27" dur="250" decel="50000" autoRev="1" fill="hold">
                                          <p:stCondLst>
                                            <p:cond delay="0"/>
                                          </p:stCondLst>
                                        </p:cTn>
                                        <p:tgtEl>
                                          <p:spTgt spid="12"/>
                                        </p:tgtEl>
                                        <p:attrNameLst>
                                          <p:attrName>ppt_x</p:attrName>
                                        </p:attrNameLst>
                                      </p:cBhvr>
                                    </p:anim>
                                    <p:anim from="(-#ppt_h/2)" to="(#ppt_y)" calcmode="lin" valueType="num">
                                      <p:cBhvr>
                                        <p:cTn id="28" dur="500" fill="hold">
                                          <p:stCondLst>
                                            <p:cond delay="0"/>
                                          </p:stCondLst>
                                        </p:cTn>
                                        <p:tgtEl>
                                          <p:spTgt spid="12"/>
                                        </p:tgtEl>
                                        <p:attrNameLst>
                                          <p:attrName>ppt_y</p:attrName>
                                        </p:attrNameLst>
                                      </p:cBhvr>
                                    </p:anim>
                                    <p:animRot by="21600000">
                                      <p:cBhvr>
                                        <p:cTn id="29" dur="500" fill="hold">
                                          <p:stCondLst>
                                            <p:cond delay="0"/>
                                          </p:stCondLst>
                                        </p:cTn>
                                        <p:tgtEl>
                                          <p:spTgt spid="12"/>
                                        </p:tgtEl>
                                        <p:attrNameLst>
                                          <p:attrName>r</p:attrName>
                                        </p:attrNameLst>
                                      </p:cBhvr>
                                    </p:animRot>
                                  </p:childTnLst>
                                </p:cTn>
                              </p:par>
                            </p:childTnLst>
                          </p:cTn>
                        </p:par>
                        <p:par>
                          <p:cTn id="30" fill="hold">
                            <p:stCondLst>
                              <p:cond delay="225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13"/>
                                        </p:tgtEl>
                                        <p:attrNameLst>
                                          <p:attrName>style.visibility</p:attrName>
                                        </p:attrNameLst>
                                      </p:cBhvr>
                                      <p:to>
                                        <p:strVal val="visible"/>
                                      </p:to>
                                    </p:set>
                                    <p:anim by="(-#ppt_w*2)" calcmode="lin" valueType="num">
                                      <p:cBhvr rctx="PPT">
                                        <p:cTn id="33" dur="250" autoRev="1" fill="hold">
                                          <p:stCondLst>
                                            <p:cond delay="0"/>
                                          </p:stCondLst>
                                        </p:cTn>
                                        <p:tgtEl>
                                          <p:spTgt spid="13"/>
                                        </p:tgtEl>
                                        <p:attrNameLst>
                                          <p:attrName>ppt_w</p:attrName>
                                        </p:attrNameLst>
                                      </p:cBhvr>
                                    </p:anim>
                                    <p:anim by="(#ppt_w*0.50)" calcmode="lin" valueType="num">
                                      <p:cBhvr>
                                        <p:cTn id="34" dur="250" decel="50000" autoRev="1" fill="hold">
                                          <p:stCondLst>
                                            <p:cond delay="0"/>
                                          </p:stCondLst>
                                        </p:cTn>
                                        <p:tgtEl>
                                          <p:spTgt spid="13"/>
                                        </p:tgtEl>
                                        <p:attrNameLst>
                                          <p:attrName>ppt_x</p:attrName>
                                        </p:attrNameLst>
                                      </p:cBhvr>
                                    </p:anim>
                                    <p:anim from="(-#ppt_h/2)" to="(#ppt_y)" calcmode="lin" valueType="num">
                                      <p:cBhvr>
                                        <p:cTn id="35" dur="500" fill="hold">
                                          <p:stCondLst>
                                            <p:cond delay="0"/>
                                          </p:stCondLst>
                                        </p:cTn>
                                        <p:tgtEl>
                                          <p:spTgt spid="13"/>
                                        </p:tgtEl>
                                        <p:attrNameLst>
                                          <p:attrName>ppt_y</p:attrName>
                                        </p:attrNameLst>
                                      </p:cBhvr>
                                    </p:anim>
                                    <p:animRot by="21600000">
                                      <p:cBhvr>
                                        <p:cTn id="36" dur="5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11" grpId="0" animBg="1"/>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家庭</a:t>
            </a:r>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因素</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grpSp>
        <p:nvGrpSpPr>
          <p:cNvPr id="33" name="Group 2282"/>
          <p:cNvGrpSpPr/>
          <p:nvPr/>
        </p:nvGrpSpPr>
        <p:grpSpPr>
          <a:xfrm>
            <a:off x="0" y="1879486"/>
            <a:ext cx="5321818" cy="4118640"/>
            <a:chOff x="0" y="0"/>
            <a:chExt cx="10273044" cy="7950473"/>
          </a:xfrm>
        </p:grpSpPr>
        <p:sp>
          <p:nvSpPr>
            <p:cNvPr id="34" name="Shape 2258"/>
            <p:cNvSpPr/>
            <p:nvPr/>
          </p:nvSpPr>
          <p:spPr>
            <a:xfrm>
              <a:off x="3823591" y="4531106"/>
              <a:ext cx="1443570" cy="2458708"/>
            </a:xfrm>
            <a:custGeom>
              <a:avLst/>
              <a:gdLst/>
              <a:ahLst/>
              <a:cxnLst>
                <a:cxn ang="0">
                  <a:pos x="wd2" y="hd2"/>
                </a:cxn>
                <a:cxn ang="5400000">
                  <a:pos x="wd2" y="hd2"/>
                </a:cxn>
                <a:cxn ang="10800000">
                  <a:pos x="wd2" y="hd2"/>
                </a:cxn>
                <a:cxn ang="16200000">
                  <a:pos x="wd2" y="hd2"/>
                </a:cxn>
              </a:cxnLst>
              <a:rect l="0" t="0" r="r" b="b"/>
              <a:pathLst>
                <a:path w="21600" h="20966" extrusionOk="0">
                  <a:moveTo>
                    <a:pt x="0" y="7630"/>
                  </a:moveTo>
                  <a:cubicBezTo>
                    <a:pt x="0" y="7630"/>
                    <a:pt x="2797" y="7440"/>
                    <a:pt x="4646" y="5405"/>
                  </a:cubicBezTo>
                  <a:cubicBezTo>
                    <a:pt x="6496" y="3369"/>
                    <a:pt x="11919" y="111"/>
                    <a:pt x="16253" y="0"/>
                  </a:cubicBezTo>
                  <a:lnTo>
                    <a:pt x="21600" y="20871"/>
                  </a:lnTo>
                  <a:cubicBezTo>
                    <a:pt x="21600" y="20871"/>
                    <a:pt x="11356" y="21600"/>
                    <a:pt x="4248" y="19027"/>
                  </a:cubicBezTo>
                  <a:lnTo>
                    <a:pt x="2957" y="19173"/>
                  </a:lnTo>
                  <a:cubicBezTo>
                    <a:pt x="2957" y="19173"/>
                    <a:pt x="0" y="7630"/>
                    <a:pt x="0" y="7630"/>
                  </a:cubicBezTo>
                  <a:close/>
                </a:path>
              </a:pathLst>
            </a:custGeom>
            <a:solidFill>
              <a:schemeClr val="bg1">
                <a:lumMod val="95000"/>
              </a:schemeClr>
            </a:solid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35" name="Shape 2259"/>
            <p:cNvSpPr/>
            <p:nvPr/>
          </p:nvSpPr>
          <p:spPr>
            <a:xfrm>
              <a:off x="3582734" y="5253673"/>
              <a:ext cx="499883" cy="1740784"/>
            </a:xfrm>
            <a:custGeom>
              <a:avLst/>
              <a:gdLst/>
              <a:ahLst/>
              <a:cxnLst>
                <a:cxn ang="0">
                  <a:pos x="wd2" y="hd2"/>
                </a:cxn>
                <a:cxn ang="5400000">
                  <a:pos x="wd2" y="hd2"/>
                </a:cxn>
                <a:cxn ang="10800000">
                  <a:pos x="wd2" y="hd2"/>
                </a:cxn>
                <a:cxn ang="16200000">
                  <a:pos x="wd2" y="hd2"/>
                </a:cxn>
              </a:cxnLst>
              <a:rect l="0" t="0" r="r" b="b"/>
              <a:pathLst>
                <a:path w="21600" h="21600" extrusionOk="0">
                  <a:moveTo>
                    <a:pt x="12534" y="21600"/>
                  </a:moveTo>
                  <a:lnTo>
                    <a:pt x="21600" y="21157"/>
                  </a:lnTo>
                  <a:lnTo>
                    <a:pt x="9065" y="0"/>
                  </a:lnTo>
                  <a:lnTo>
                    <a:pt x="0" y="443"/>
                  </a:lnTo>
                  <a:cubicBezTo>
                    <a:pt x="0" y="443"/>
                    <a:pt x="12534" y="21600"/>
                    <a:pt x="12534" y="21600"/>
                  </a:cubicBezTo>
                  <a:close/>
                </a:path>
              </a:pathLst>
            </a:custGeom>
            <a:no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36" name="Shape 2260"/>
            <p:cNvSpPr/>
            <p:nvPr/>
          </p:nvSpPr>
          <p:spPr>
            <a:xfrm>
              <a:off x="0" y="5118192"/>
              <a:ext cx="3913259" cy="2832281"/>
            </a:xfrm>
            <a:custGeom>
              <a:avLst/>
              <a:gdLst/>
              <a:ahLst/>
              <a:cxnLst>
                <a:cxn ang="0">
                  <a:pos x="wd2" y="hd2"/>
                </a:cxn>
                <a:cxn ang="5400000">
                  <a:pos x="wd2" y="hd2"/>
                </a:cxn>
                <a:cxn ang="10800000">
                  <a:pos x="wd2" y="hd2"/>
                </a:cxn>
                <a:cxn ang="16200000">
                  <a:pos x="wd2" y="hd2"/>
                </a:cxn>
              </a:cxnLst>
              <a:rect l="0" t="0" r="r" b="b"/>
              <a:pathLst>
                <a:path w="21600" h="21600" extrusionOk="0">
                  <a:moveTo>
                    <a:pt x="19682" y="0"/>
                  </a:moveTo>
                  <a:lnTo>
                    <a:pt x="0" y="5488"/>
                  </a:lnTo>
                  <a:lnTo>
                    <a:pt x="0" y="21600"/>
                  </a:lnTo>
                  <a:lnTo>
                    <a:pt x="21600" y="15577"/>
                  </a:lnTo>
                  <a:cubicBezTo>
                    <a:pt x="21600" y="15577"/>
                    <a:pt x="19682" y="0"/>
                    <a:pt x="19682" y="0"/>
                  </a:cubicBezTo>
                  <a:close/>
                </a:path>
              </a:pathLst>
            </a:custGeom>
            <a:no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37" name="Shape 2261"/>
            <p:cNvSpPr/>
            <p:nvPr/>
          </p:nvSpPr>
          <p:spPr>
            <a:xfrm>
              <a:off x="3447253" y="6804185"/>
              <a:ext cx="259514" cy="259513"/>
            </a:xfrm>
            <a:custGeom>
              <a:avLst/>
              <a:gdLst/>
              <a:ahLst/>
              <a:cxnLst>
                <a:cxn ang="0">
                  <a:pos x="wd2" y="hd2"/>
                </a:cxn>
                <a:cxn ang="5400000">
                  <a:pos x="wd2" y="hd2"/>
                </a:cxn>
                <a:cxn ang="10800000">
                  <a:pos x="wd2" y="hd2"/>
                </a:cxn>
                <a:cxn ang="16200000">
                  <a:pos x="wd2" y="hd2"/>
                </a:cxn>
              </a:cxnLst>
              <a:rect l="0" t="0" r="r" b="b"/>
              <a:pathLst>
                <a:path w="20032" h="20031" extrusionOk="0">
                  <a:moveTo>
                    <a:pt x="19889" y="8331"/>
                  </a:moveTo>
                  <a:cubicBezTo>
                    <a:pt x="20816" y="13786"/>
                    <a:pt x="17148" y="18960"/>
                    <a:pt x="11696" y="19887"/>
                  </a:cubicBezTo>
                  <a:cubicBezTo>
                    <a:pt x="6244" y="20815"/>
                    <a:pt x="1073" y="17143"/>
                    <a:pt x="143" y="11691"/>
                  </a:cubicBezTo>
                  <a:cubicBezTo>
                    <a:pt x="-784" y="6241"/>
                    <a:pt x="2884" y="1070"/>
                    <a:pt x="8337" y="143"/>
                  </a:cubicBezTo>
                  <a:cubicBezTo>
                    <a:pt x="13789" y="-785"/>
                    <a:pt x="18961" y="2882"/>
                    <a:pt x="19889" y="8331"/>
                  </a:cubicBezTo>
                  <a:close/>
                </a:path>
              </a:pathLst>
            </a:custGeom>
            <a:solidFill>
              <a:srgbClr val="F4F4F4"/>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38" name="Shape 2262"/>
            <p:cNvSpPr/>
            <p:nvPr/>
          </p:nvSpPr>
          <p:spPr>
            <a:xfrm>
              <a:off x="4877336" y="4245088"/>
              <a:ext cx="1377270" cy="2982628"/>
            </a:xfrm>
            <a:custGeom>
              <a:avLst/>
              <a:gdLst/>
              <a:ahLst/>
              <a:cxnLst>
                <a:cxn ang="0">
                  <a:pos x="wd2" y="hd2"/>
                </a:cxn>
                <a:cxn ang="5400000">
                  <a:pos x="wd2" y="hd2"/>
                </a:cxn>
                <a:cxn ang="10800000">
                  <a:pos x="wd2" y="hd2"/>
                </a:cxn>
                <a:cxn ang="16200000">
                  <a:pos x="wd2" y="hd2"/>
                </a:cxn>
              </a:cxnLst>
              <a:rect l="0" t="0" r="r" b="b"/>
              <a:pathLst>
                <a:path w="20916" h="21279" extrusionOk="0">
                  <a:moveTo>
                    <a:pt x="20853" y="18392"/>
                  </a:moveTo>
                  <a:cubicBezTo>
                    <a:pt x="21258" y="19509"/>
                    <a:pt x="19659" y="20568"/>
                    <a:pt x="17282" y="20758"/>
                  </a:cubicBezTo>
                  <a:lnTo>
                    <a:pt x="11142" y="21249"/>
                  </a:lnTo>
                  <a:cubicBezTo>
                    <a:pt x="8765" y="21439"/>
                    <a:pt x="6510" y="20688"/>
                    <a:pt x="6105" y="19571"/>
                  </a:cubicBezTo>
                  <a:lnTo>
                    <a:pt x="62" y="2886"/>
                  </a:lnTo>
                  <a:cubicBezTo>
                    <a:pt x="-342" y="1769"/>
                    <a:pt x="1257" y="710"/>
                    <a:pt x="3635" y="520"/>
                  </a:cubicBezTo>
                  <a:lnTo>
                    <a:pt x="9774" y="29"/>
                  </a:lnTo>
                  <a:cubicBezTo>
                    <a:pt x="12152" y="-161"/>
                    <a:pt x="14407" y="590"/>
                    <a:pt x="14811" y="1707"/>
                  </a:cubicBezTo>
                  <a:cubicBezTo>
                    <a:pt x="14811" y="1707"/>
                    <a:pt x="20853" y="18392"/>
                    <a:pt x="20853" y="18392"/>
                  </a:cubicBezTo>
                  <a:close/>
                </a:path>
              </a:pathLst>
            </a:custGeom>
            <a:no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39" name="Shape 2263"/>
            <p:cNvSpPr/>
            <p:nvPr/>
          </p:nvSpPr>
          <p:spPr>
            <a:xfrm>
              <a:off x="9513816" y="1655885"/>
              <a:ext cx="754750" cy="1535268"/>
            </a:xfrm>
            <a:custGeom>
              <a:avLst/>
              <a:gdLst/>
              <a:ahLst/>
              <a:cxnLst>
                <a:cxn ang="0">
                  <a:pos x="wd2" y="hd2"/>
                </a:cxn>
                <a:cxn ang="5400000">
                  <a:pos x="wd2" y="hd2"/>
                </a:cxn>
                <a:cxn ang="10800000">
                  <a:pos x="wd2" y="hd2"/>
                </a:cxn>
                <a:cxn ang="16200000">
                  <a:pos x="wd2" y="hd2"/>
                </a:cxn>
              </a:cxnLst>
              <a:rect l="0" t="0" r="r" b="b"/>
              <a:pathLst>
                <a:path w="20199" h="21600" extrusionOk="0">
                  <a:moveTo>
                    <a:pt x="19893" y="9333"/>
                  </a:moveTo>
                  <a:cubicBezTo>
                    <a:pt x="18187" y="4061"/>
                    <a:pt x="9749" y="279"/>
                    <a:pt x="0" y="0"/>
                  </a:cubicBezTo>
                  <a:lnTo>
                    <a:pt x="6991" y="21600"/>
                  </a:lnTo>
                  <a:cubicBezTo>
                    <a:pt x="16016" y="19643"/>
                    <a:pt x="21600" y="14607"/>
                    <a:pt x="19893" y="9333"/>
                  </a:cubicBezTo>
                  <a:close/>
                </a:path>
              </a:pathLst>
            </a:custGeom>
            <a:no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0" name="Shape 2264"/>
            <p:cNvSpPr/>
            <p:nvPr/>
          </p:nvSpPr>
          <p:spPr>
            <a:xfrm>
              <a:off x="3612841" y="2513935"/>
              <a:ext cx="1597537" cy="1597539"/>
            </a:xfrm>
            <a:custGeom>
              <a:avLst/>
              <a:gdLst/>
              <a:ahLst/>
              <a:cxnLst>
                <a:cxn ang="0">
                  <a:pos x="wd2" y="hd2"/>
                </a:cxn>
                <a:cxn ang="5400000">
                  <a:pos x="wd2" y="hd2"/>
                </a:cxn>
                <a:cxn ang="10800000">
                  <a:pos x="wd2" y="hd2"/>
                </a:cxn>
                <a:cxn ang="16200000">
                  <a:pos x="wd2" y="hd2"/>
                </a:cxn>
              </a:cxnLst>
              <a:rect l="0" t="0" r="r" b="b"/>
              <a:pathLst>
                <a:path w="20032" h="20032" extrusionOk="0">
                  <a:moveTo>
                    <a:pt x="19888" y="8336"/>
                  </a:moveTo>
                  <a:cubicBezTo>
                    <a:pt x="20816" y="13789"/>
                    <a:pt x="17148" y="18961"/>
                    <a:pt x="11696" y="19888"/>
                  </a:cubicBezTo>
                  <a:cubicBezTo>
                    <a:pt x="6243" y="20816"/>
                    <a:pt x="1071" y="17148"/>
                    <a:pt x="144" y="11695"/>
                  </a:cubicBezTo>
                  <a:cubicBezTo>
                    <a:pt x="-784" y="6243"/>
                    <a:pt x="2884" y="1071"/>
                    <a:pt x="8336" y="144"/>
                  </a:cubicBezTo>
                  <a:cubicBezTo>
                    <a:pt x="13789" y="-784"/>
                    <a:pt x="18961" y="2884"/>
                    <a:pt x="19888" y="8336"/>
                  </a:cubicBezTo>
                  <a:close/>
                </a:path>
              </a:pathLst>
            </a:custGeom>
            <a:no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1" name="Shape 2265"/>
            <p:cNvSpPr/>
            <p:nvPr/>
          </p:nvSpPr>
          <p:spPr>
            <a:xfrm>
              <a:off x="8580498" y="0"/>
              <a:ext cx="1274673" cy="4987616"/>
            </a:xfrm>
            <a:custGeom>
              <a:avLst/>
              <a:gdLst/>
              <a:ahLst/>
              <a:cxnLst>
                <a:cxn ang="0">
                  <a:pos x="wd2" y="hd2"/>
                </a:cxn>
                <a:cxn ang="5400000">
                  <a:pos x="wd2" y="hd2"/>
                </a:cxn>
                <a:cxn ang="10800000">
                  <a:pos x="wd2" y="hd2"/>
                </a:cxn>
                <a:cxn ang="16200000">
                  <a:pos x="wd2" y="hd2"/>
                </a:cxn>
              </a:cxnLst>
              <a:rect l="0" t="0" r="r" b="b"/>
              <a:pathLst>
                <a:path w="20940" h="21427" extrusionOk="0">
                  <a:moveTo>
                    <a:pt x="20880" y="20140"/>
                  </a:moveTo>
                  <a:cubicBezTo>
                    <a:pt x="21270" y="20740"/>
                    <a:pt x="19726" y="21310"/>
                    <a:pt x="17430" y="21412"/>
                  </a:cubicBezTo>
                  <a:lnTo>
                    <a:pt x="17430" y="21412"/>
                  </a:lnTo>
                  <a:cubicBezTo>
                    <a:pt x="15134" y="21514"/>
                    <a:pt x="12956" y="21110"/>
                    <a:pt x="12565" y="20510"/>
                  </a:cubicBezTo>
                  <a:lnTo>
                    <a:pt x="61" y="1288"/>
                  </a:lnTo>
                  <a:cubicBezTo>
                    <a:pt x="-330" y="688"/>
                    <a:pt x="1215" y="118"/>
                    <a:pt x="3511" y="16"/>
                  </a:cubicBezTo>
                  <a:lnTo>
                    <a:pt x="3511" y="16"/>
                  </a:lnTo>
                  <a:cubicBezTo>
                    <a:pt x="5806" y="-86"/>
                    <a:pt x="7984" y="318"/>
                    <a:pt x="8375" y="918"/>
                  </a:cubicBezTo>
                  <a:cubicBezTo>
                    <a:pt x="8375" y="918"/>
                    <a:pt x="20880" y="20140"/>
                    <a:pt x="20880" y="20140"/>
                  </a:cubicBezTo>
                  <a:close/>
                </a:path>
              </a:pathLst>
            </a:custGeom>
            <a:no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2" name="Shape 2266"/>
            <p:cNvSpPr/>
            <p:nvPr/>
          </p:nvSpPr>
          <p:spPr>
            <a:xfrm>
              <a:off x="4275196" y="2047276"/>
              <a:ext cx="1727652" cy="2265269"/>
            </a:xfrm>
            <a:custGeom>
              <a:avLst/>
              <a:gdLst/>
              <a:ahLst/>
              <a:cxnLst>
                <a:cxn ang="0">
                  <a:pos x="wd2" y="hd2"/>
                </a:cxn>
                <a:cxn ang="5400000">
                  <a:pos x="wd2" y="hd2"/>
                </a:cxn>
                <a:cxn ang="10800000">
                  <a:pos x="wd2" y="hd2"/>
                </a:cxn>
                <a:cxn ang="16200000">
                  <a:pos x="wd2" y="hd2"/>
                </a:cxn>
              </a:cxnLst>
              <a:rect l="0" t="0" r="r" b="b"/>
              <a:pathLst>
                <a:path w="21051" h="21179" extrusionOk="0">
                  <a:moveTo>
                    <a:pt x="21001" y="16622"/>
                  </a:moveTo>
                  <a:cubicBezTo>
                    <a:pt x="21326" y="18086"/>
                    <a:pt x="20043" y="19474"/>
                    <a:pt x="18136" y="19723"/>
                  </a:cubicBezTo>
                  <a:lnTo>
                    <a:pt x="7282" y="21140"/>
                  </a:lnTo>
                  <a:cubicBezTo>
                    <a:pt x="5374" y="21389"/>
                    <a:pt x="3565" y="20404"/>
                    <a:pt x="3240" y="18941"/>
                  </a:cubicBezTo>
                  <a:lnTo>
                    <a:pt x="51" y="4556"/>
                  </a:lnTo>
                  <a:cubicBezTo>
                    <a:pt x="-274" y="3092"/>
                    <a:pt x="1009" y="1704"/>
                    <a:pt x="2917" y="1455"/>
                  </a:cubicBezTo>
                  <a:lnTo>
                    <a:pt x="13771" y="38"/>
                  </a:lnTo>
                  <a:cubicBezTo>
                    <a:pt x="15678" y="-211"/>
                    <a:pt x="17487" y="773"/>
                    <a:pt x="17812" y="2237"/>
                  </a:cubicBezTo>
                  <a:cubicBezTo>
                    <a:pt x="17812" y="2237"/>
                    <a:pt x="21001" y="16622"/>
                    <a:pt x="21001" y="16622"/>
                  </a:cubicBezTo>
                  <a:close/>
                </a:path>
              </a:pathLst>
            </a:custGeom>
            <a:solidFill>
              <a:schemeClr val="bg1">
                <a:lumMod val="95000"/>
              </a:schemeClr>
            </a:solid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3" name="Shape 2267"/>
            <p:cNvSpPr/>
            <p:nvPr/>
          </p:nvSpPr>
          <p:spPr>
            <a:xfrm>
              <a:off x="5735385" y="301070"/>
              <a:ext cx="3608978" cy="4474141"/>
            </a:xfrm>
            <a:custGeom>
              <a:avLst/>
              <a:gdLst/>
              <a:ahLst/>
              <a:cxnLst>
                <a:cxn ang="0">
                  <a:pos x="wd2" y="hd2"/>
                </a:cxn>
                <a:cxn ang="5400000">
                  <a:pos x="wd2" y="hd2"/>
                </a:cxn>
                <a:cxn ang="10800000">
                  <a:pos x="wd2" y="hd2"/>
                </a:cxn>
                <a:cxn ang="16200000">
                  <a:pos x="wd2" y="hd2"/>
                </a:cxn>
              </a:cxnLst>
              <a:rect l="0" t="0" r="r" b="b"/>
              <a:pathLst>
                <a:path w="21600" h="21600" extrusionOk="0">
                  <a:moveTo>
                    <a:pt x="0" y="9630"/>
                  </a:moveTo>
                  <a:lnTo>
                    <a:pt x="783" y="13344"/>
                  </a:lnTo>
                  <a:lnTo>
                    <a:pt x="1567" y="17058"/>
                  </a:lnTo>
                  <a:cubicBezTo>
                    <a:pt x="1567" y="17058"/>
                    <a:pt x="12492" y="16389"/>
                    <a:pt x="21600" y="21600"/>
                  </a:cubicBezTo>
                  <a:lnTo>
                    <a:pt x="19322" y="10800"/>
                  </a:lnTo>
                  <a:lnTo>
                    <a:pt x="17044" y="0"/>
                  </a:lnTo>
                  <a:cubicBezTo>
                    <a:pt x="10584" y="7347"/>
                    <a:pt x="0" y="9630"/>
                    <a:pt x="0" y="9630"/>
                  </a:cubicBezTo>
                  <a:close/>
                </a:path>
              </a:pathLst>
            </a:custGeom>
            <a:no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4" name="Shape 2268"/>
            <p:cNvSpPr/>
            <p:nvPr/>
          </p:nvSpPr>
          <p:spPr>
            <a:xfrm>
              <a:off x="4516052" y="3688109"/>
              <a:ext cx="870350" cy="295808"/>
            </a:xfrm>
            <a:custGeom>
              <a:avLst/>
              <a:gdLst/>
              <a:ahLst/>
              <a:cxnLst>
                <a:cxn ang="0">
                  <a:pos x="wd2" y="hd2"/>
                </a:cxn>
                <a:cxn ang="5400000">
                  <a:pos x="wd2" y="hd2"/>
                </a:cxn>
                <a:cxn ang="10800000">
                  <a:pos x="wd2" y="hd2"/>
                </a:cxn>
                <a:cxn ang="16200000">
                  <a:pos x="wd2" y="hd2"/>
                </a:cxn>
              </a:cxnLst>
              <a:rect l="0" t="0" r="r" b="b"/>
              <a:pathLst>
                <a:path w="21389" h="21600" extrusionOk="0">
                  <a:moveTo>
                    <a:pt x="18808" y="6181"/>
                  </a:moveTo>
                  <a:lnTo>
                    <a:pt x="0" y="15690"/>
                  </a:lnTo>
                  <a:lnTo>
                    <a:pt x="339" y="21600"/>
                  </a:lnTo>
                  <a:lnTo>
                    <a:pt x="19146" y="12092"/>
                  </a:lnTo>
                  <a:cubicBezTo>
                    <a:pt x="20613" y="11352"/>
                    <a:pt x="21600" y="7217"/>
                    <a:pt x="21350" y="2856"/>
                  </a:cubicBezTo>
                  <a:cubicBezTo>
                    <a:pt x="21290" y="1810"/>
                    <a:pt x="21162" y="850"/>
                    <a:pt x="20984" y="0"/>
                  </a:cubicBezTo>
                  <a:cubicBezTo>
                    <a:pt x="20756" y="3093"/>
                    <a:pt x="19922" y="5616"/>
                    <a:pt x="18808" y="6181"/>
                  </a:cubicBezTo>
                  <a:close/>
                </a:path>
              </a:pathLst>
            </a:custGeom>
            <a:solidFill>
              <a:srgbClr val="212830">
                <a:alpha val="60000"/>
              </a:srgbClr>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5" name="Shape 2269"/>
            <p:cNvSpPr/>
            <p:nvPr/>
          </p:nvSpPr>
          <p:spPr>
            <a:xfrm>
              <a:off x="4410677" y="3116076"/>
              <a:ext cx="870365" cy="295808"/>
            </a:xfrm>
            <a:custGeom>
              <a:avLst/>
              <a:gdLst/>
              <a:ahLst/>
              <a:cxnLst>
                <a:cxn ang="0">
                  <a:pos x="wd2" y="hd2"/>
                </a:cxn>
                <a:cxn ang="5400000">
                  <a:pos x="wd2" y="hd2"/>
                </a:cxn>
                <a:cxn ang="10800000">
                  <a:pos x="wd2" y="hd2"/>
                </a:cxn>
                <a:cxn ang="16200000">
                  <a:pos x="wd2" y="hd2"/>
                </a:cxn>
              </a:cxnLst>
              <a:rect l="0" t="0" r="r" b="b"/>
              <a:pathLst>
                <a:path w="21389" h="21600" extrusionOk="0">
                  <a:moveTo>
                    <a:pt x="18808" y="6180"/>
                  </a:moveTo>
                  <a:lnTo>
                    <a:pt x="0" y="15687"/>
                  </a:lnTo>
                  <a:lnTo>
                    <a:pt x="339" y="21600"/>
                  </a:lnTo>
                  <a:lnTo>
                    <a:pt x="19146" y="12095"/>
                  </a:lnTo>
                  <a:cubicBezTo>
                    <a:pt x="20613" y="11352"/>
                    <a:pt x="21600" y="7217"/>
                    <a:pt x="21350" y="2856"/>
                  </a:cubicBezTo>
                  <a:cubicBezTo>
                    <a:pt x="21290" y="1812"/>
                    <a:pt x="21161" y="850"/>
                    <a:pt x="20984" y="0"/>
                  </a:cubicBezTo>
                  <a:cubicBezTo>
                    <a:pt x="20756" y="3093"/>
                    <a:pt x="19922" y="5617"/>
                    <a:pt x="18808" y="6180"/>
                  </a:cubicBezTo>
                  <a:close/>
                </a:path>
              </a:pathLst>
            </a:custGeom>
            <a:solidFill>
              <a:srgbClr val="212830">
                <a:alpha val="60000"/>
              </a:srgbClr>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6" name="Shape 2270"/>
            <p:cNvSpPr/>
            <p:nvPr/>
          </p:nvSpPr>
          <p:spPr>
            <a:xfrm>
              <a:off x="4320356" y="2559096"/>
              <a:ext cx="870363" cy="295837"/>
            </a:xfrm>
            <a:custGeom>
              <a:avLst/>
              <a:gdLst/>
              <a:ahLst/>
              <a:cxnLst>
                <a:cxn ang="0">
                  <a:pos x="wd2" y="hd2"/>
                </a:cxn>
                <a:cxn ang="5400000">
                  <a:pos x="wd2" y="hd2"/>
                </a:cxn>
                <a:cxn ang="10800000">
                  <a:pos x="wd2" y="hd2"/>
                </a:cxn>
                <a:cxn ang="16200000">
                  <a:pos x="wd2" y="hd2"/>
                </a:cxn>
              </a:cxnLst>
              <a:rect l="0" t="0" r="r" b="b"/>
              <a:pathLst>
                <a:path w="21389" h="21600" extrusionOk="0">
                  <a:moveTo>
                    <a:pt x="18808" y="6181"/>
                  </a:moveTo>
                  <a:lnTo>
                    <a:pt x="0" y="15686"/>
                  </a:lnTo>
                  <a:lnTo>
                    <a:pt x="339" y="21600"/>
                  </a:lnTo>
                  <a:lnTo>
                    <a:pt x="19146" y="12093"/>
                  </a:lnTo>
                  <a:cubicBezTo>
                    <a:pt x="20613" y="11351"/>
                    <a:pt x="21600" y="7215"/>
                    <a:pt x="21350" y="2856"/>
                  </a:cubicBezTo>
                  <a:cubicBezTo>
                    <a:pt x="21291" y="1810"/>
                    <a:pt x="21162" y="850"/>
                    <a:pt x="20984" y="0"/>
                  </a:cubicBezTo>
                  <a:cubicBezTo>
                    <a:pt x="20756" y="3093"/>
                    <a:pt x="19922" y="5617"/>
                    <a:pt x="18808" y="6181"/>
                  </a:cubicBezTo>
                  <a:close/>
                </a:path>
              </a:pathLst>
            </a:custGeom>
            <a:solidFill>
              <a:srgbClr val="212830">
                <a:alpha val="60000"/>
              </a:srgbClr>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7" name="Shape 2271"/>
            <p:cNvSpPr/>
            <p:nvPr/>
          </p:nvSpPr>
          <p:spPr>
            <a:xfrm>
              <a:off x="4832175" y="4154768"/>
              <a:ext cx="1041243" cy="577370"/>
            </a:xfrm>
            <a:custGeom>
              <a:avLst/>
              <a:gdLst/>
              <a:ahLst/>
              <a:cxnLst>
                <a:cxn ang="0">
                  <a:pos x="wd2" y="hd2"/>
                </a:cxn>
                <a:cxn ang="5400000">
                  <a:pos x="wd2" y="hd2"/>
                </a:cxn>
                <a:cxn ang="10800000">
                  <a:pos x="wd2" y="hd2"/>
                </a:cxn>
                <a:cxn ang="16200000">
                  <a:pos x="wd2" y="hd2"/>
                </a:cxn>
              </a:cxnLst>
              <a:rect l="0" t="0" r="r" b="b"/>
              <a:pathLst>
                <a:path w="21600" h="21600" extrusionOk="0">
                  <a:moveTo>
                    <a:pt x="21600" y="15418"/>
                  </a:moveTo>
                  <a:lnTo>
                    <a:pt x="1454" y="21600"/>
                  </a:lnTo>
                  <a:lnTo>
                    <a:pt x="0" y="6182"/>
                  </a:lnTo>
                  <a:lnTo>
                    <a:pt x="20146" y="0"/>
                  </a:lnTo>
                  <a:cubicBezTo>
                    <a:pt x="20146" y="0"/>
                    <a:pt x="21600" y="15418"/>
                    <a:pt x="21600" y="15418"/>
                  </a:cubicBezTo>
                  <a:close/>
                </a:path>
              </a:pathLst>
            </a:custGeom>
            <a:solidFill>
              <a:srgbClr val="232323"/>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8" name="Shape 2272"/>
            <p:cNvSpPr/>
            <p:nvPr/>
          </p:nvSpPr>
          <p:spPr>
            <a:xfrm>
              <a:off x="5464423" y="4817122"/>
              <a:ext cx="519372" cy="433290"/>
            </a:xfrm>
            <a:custGeom>
              <a:avLst/>
              <a:gdLst/>
              <a:ahLst/>
              <a:cxnLst>
                <a:cxn ang="0">
                  <a:pos x="wd2" y="hd2"/>
                </a:cxn>
                <a:cxn ang="5400000">
                  <a:pos x="wd2" y="hd2"/>
                </a:cxn>
                <a:cxn ang="10800000">
                  <a:pos x="wd2" y="hd2"/>
                </a:cxn>
                <a:cxn ang="16200000">
                  <a:pos x="wd2" y="hd2"/>
                </a:cxn>
              </a:cxnLst>
              <a:rect l="0" t="0" r="r" b="b"/>
              <a:pathLst>
                <a:path w="20989" h="20872" extrusionOk="0">
                  <a:moveTo>
                    <a:pt x="18373" y="0"/>
                  </a:moveTo>
                  <a:lnTo>
                    <a:pt x="6491" y="2411"/>
                  </a:lnTo>
                  <a:cubicBezTo>
                    <a:pt x="2246" y="3270"/>
                    <a:pt x="-611" y="8071"/>
                    <a:pt x="112" y="13133"/>
                  </a:cubicBezTo>
                  <a:cubicBezTo>
                    <a:pt x="834" y="18196"/>
                    <a:pt x="4862" y="21600"/>
                    <a:pt x="9108" y="20739"/>
                  </a:cubicBezTo>
                  <a:lnTo>
                    <a:pt x="20989" y="18329"/>
                  </a:lnTo>
                  <a:cubicBezTo>
                    <a:pt x="20989" y="18329"/>
                    <a:pt x="18373" y="0"/>
                    <a:pt x="18373" y="0"/>
                  </a:cubicBezTo>
                  <a:close/>
                </a:path>
              </a:pathLst>
            </a:custGeom>
            <a:solidFill>
              <a:srgbClr val="A8A8A8"/>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 name="Shape 2273"/>
            <p:cNvSpPr/>
            <p:nvPr/>
          </p:nvSpPr>
          <p:spPr>
            <a:xfrm>
              <a:off x="5554743" y="5343995"/>
              <a:ext cx="519361" cy="433269"/>
            </a:xfrm>
            <a:custGeom>
              <a:avLst/>
              <a:gdLst/>
              <a:ahLst/>
              <a:cxnLst>
                <a:cxn ang="0">
                  <a:pos x="wd2" y="hd2"/>
                </a:cxn>
                <a:cxn ang="5400000">
                  <a:pos x="wd2" y="hd2"/>
                </a:cxn>
                <a:cxn ang="10800000">
                  <a:pos x="wd2" y="hd2"/>
                </a:cxn>
                <a:cxn ang="16200000">
                  <a:pos x="wd2" y="hd2"/>
                </a:cxn>
              </a:cxnLst>
              <a:rect l="0" t="0" r="r" b="b"/>
              <a:pathLst>
                <a:path w="20990" h="20871" extrusionOk="0">
                  <a:moveTo>
                    <a:pt x="18374" y="0"/>
                  </a:moveTo>
                  <a:lnTo>
                    <a:pt x="6493" y="2409"/>
                  </a:lnTo>
                  <a:cubicBezTo>
                    <a:pt x="2246" y="3270"/>
                    <a:pt x="-610" y="8071"/>
                    <a:pt x="112" y="13132"/>
                  </a:cubicBezTo>
                  <a:cubicBezTo>
                    <a:pt x="835" y="18195"/>
                    <a:pt x="4862" y="21600"/>
                    <a:pt x="9110" y="20737"/>
                  </a:cubicBezTo>
                  <a:lnTo>
                    <a:pt x="20990" y="18328"/>
                  </a:lnTo>
                  <a:cubicBezTo>
                    <a:pt x="20990" y="18328"/>
                    <a:pt x="18374" y="0"/>
                    <a:pt x="18374" y="0"/>
                  </a:cubicBezTo>
                  <a:close/>
                </a:path>
              </a:pathLst>
            </a:custGeom>
            <a:solidFill>
              <a:srgbClr val="A8A8A8"/>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50" name="Shape 2274"/>
            <p:cNvSpPr/>
            <p:nvPr/>
          </p:nvSpPr>
          <p:spPr>
            <a:xfrm>
              <a:off x="5645065" y="5870868"/>
              <a:ext cx="519383" cy="433269"/>
            </a:xfrm>
            <a:custGeom>
              <a:avLst/>
              <a:gdLst/>
              <a:ahLst/>
              <a:cxnLst>
                <a:cxn ang="0">
                  <a:pos x="wd2" y="hd2"/>
                </a:cxn>
                <a:cxn ang="5400000">
                  <a:pos x="wd2" y="hd2"/>
                </a:cxn>
                <a:cxn ang="10800000">
                  <a:pos x="wd2" y="hd2"/>
                </a:cxn>
                <a:cxn ang="16200000">
                  <a:pos x="wd2" y="hd2"/>
                </a:cxn>
              </a:cxnLst>
              <a:rect l="0" t="0" r="r" b="b"/>
              <a:pathLst>
                <a:path w="20989" h="20871" extrusionOk="0">
                  <a:moveTo>
                    <a:pt x="18373" y="0"/>
                  </a:moveTo>
                  <a:lnTo>
                    <a:pt x="6493" y="2409"/>
                  </a:lnTo>
                  <a:cubicBezTo>
                    <a:pt x="2246" y="3270"/>
                    <a:pt x="-611" y="8071"/>
                    <a:pt x="112" y="13133"/>
                  </a:cubicBezTo>
                  <a:cubicBezTo>
                    <a:pt x="834" y="18195"/>
                    <a:pt x="4862" y="21600"/>
                    <a:pt x="9109" y="20737"/>
                  </a:cubicBezTo>
                  <a:lnTo>
                    <a:pt x="20989" y="18328"/>
                  </a:lnTo>
                  <a:cubicBezTo>
                    <a:pt x="20989" y="18328"/>
                    <a:pt x="18373" y="0"/>
                    <a:pt x="18373" y="0"/>
                  </a:cubicBezTo>
                  <a:close/>
                </a:path>
              </a:pathLst>
            </a:custGeom>
            <a:solidFill>
              <a:srgbClr val="A8A8A8"/>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51" name="Shape 2275"/>
            <p:cNvSpPr/>
            <p:nvPr/>
          </p:nvSpPr>
          <p:spPr>
            <a:xfrm>
              <a:off x="5720332" y="6397740"/>
              <a:ext cx="519376" cy="433279"/>
            </a:xfrm>
            <a:custGeom>
              <a:avLst/>
              <a:gdLst/>
              <a:ahLst/>
              <a:cxnLst>
                <a:cxn ang="0">
                  <a:pos x="wd2" y="hd2"/>
                </a:cxn>
                <a:cxn ang="5400000">
                  <a:pos x="wd2" y="hd2"/>
                </a:cxn>
                <a:cxn ang="10800000">
                  <a:pos x="wd2" y="hd2"/>
                </a:cxn>
                <a:cxn ang="16200000">
                  <a:pos x="wd2" y="hd2"/>
                </a:cxn>
              </a:cxnLst>
              <a:rect l="0" t="0" r="r" b="b"/>
              <a:pathLst>
                <a:path w="20990" h="20872" extrusionOk="0">
                  <a:moveTo>
                    <a:pt x="18374" y="0"/>
                  </a:moveTo>
                  <a:lnTo>
                    <a:pt x="6493" y="2410"/>
                  </a:lnTo>
                  <a:cubicBezTo>
                    <a:pt x="2246" y="3271"/>
                    <a:pt x="-610" y="8072"/>
                    <a:pt x="112" y="13133"/>
                  </a:cubicBezTo>
                  <a:cubicBezTo>
                    <a:pt x="835" y="18195"/>
                    <a:pt x="4863" y="21600"/>
                    <a:pt x="9109" y="20738"/>
                  </a:cubicBezTo>
                  <a:lnTo>
                    <a:pt x="20990" y="18329"/>
                  </a:lnTo>
                  <a:cubicBezTo>
                    <a:pt x="20990" y="18329"/>
                    <a:pt x="18374" y="0"/>
                    <a:pt x="18374" y="0"/>
                  </a:cubicBezTo>
                  <a:close/>
                </a:path>
              </a:pathLst>
            </a:custGeom>
            <a:solidFill>
              <a:srgbClr val="A8A8A8"/>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52" name="Shape 2276"/>
            <p:cNvSpPr/>
            <p:nvPr/>
          </p:nvSpPr>
          <p:spPr>
            <a:xfrm>
              <a:off x="4741854" y="4440784"/>
              <a:ext cx="1050616" cy="636949"/>
            </a:xfrm>
            <a:custGeom>
              <a:avLst/>
              <a:gdLst/>
              <a:ahLst/>
              <a:cxnLst>
                <a:cxn ang="0">
                  <a:pos x="wd2" y="hd2"/>
                </a:cxn>
                <a:cxn ang="5400000">
                  <a:pos x="wd2" y="hd2"/>
                </a:cxn>
                <a:cxn ang="10800000">
                  <a:pos x="wd2" y="hd2"/>
                </a:cxn>
                <a:cxn ang="16200000">
                  <a:pos x="wd2" y="hd2"/>
                </a:cxn>
              </a:cxnLst>
              <a:rect l="0" t="0" r="r" b="b"/>
              <a:pathLst>
                <a:path w="20999" h="20590" extrusionOk="0">
                  <a:moveTo>
                    <a:pt x="20953" y="6317"/>
                  </a:moveTo>
                  <a:cubicBezTo>
                    <a:pt x="21307" y="10336"/>
                    <a:pt x="19579" y="14061"/>
                    <a:pt x="17093" y="14633"/>
                  </a:cubicBezTo>
                  <a:lnTo>
                    <a:pt x="2540" y="20525"/>
                  </a:lnTo>
                  <a:cubicBezTo>
                    <a:pt x="54" y="21099"/>
                    <a:pt x="628" y="17732"/>
                    <a:pt x="273" y="13712"/>
                  </a:cubicBezTo>
                  <a:lnTo>
                    <a:pt x="61" y="12105"/>
                  </a:lnTo>
                  <a:cubicBezTo>
                    <a:pt x="-293" y="8084"/>
                    <a:pt x="937" y="5892"/>
                    <a:pt x="2789" y="4649"/>
                  </a:cubicBezTo>
                  <a:lnTo>
                    <a:pt x="15810" y="75"/>
                  </a:lnTo>
                  <a:cubicBezTo>
                    <a:pt x="18296" y="-501"/>
                    <a:pt x="20599" y="2296"/>
                    <a:pt x="20953" y="6317"/>
                  </a:cubicBezTo>
                  <a:cubicBezTo>
                    <a:pt x="20953" y="6317"/>
                    <a:pt x="20953" y="6317"/>
                    <a:pt x="20953" y="6317"/>
                  </a:cubicBezTo>
                  <a:close/>
                </a:path>
              </a:pathLst>
            </a:custGeom>
            <a:solidFill>
              <a:schemeClr val="bg1">
                <a:lumMod val="95000"/>
              </a:schemeClr>
            </a:solid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53" name="Shape 2277"/>
            <p:cNvSpPr/>
            <p:nvPr/>
          </p:nvSpPr>
          <p:spPr>
            <a:xfrm>
              <a:off x="5479476" y="5374102"/>
              <a:ext cx="1088011" cy="583593"/>
            </a:xfrm>
            <a:custGeom>
              <a:avLst/>
              <a:gdLst/>
              <a:ahLst/>
              <a:cxnLst>
                <a:cxn ang="0">
                  <a:pos x="wd2" y="hd2"/>
                </a:cxn>
                <a:cxn ang="5400000">
                  <a:pos x="wd2" y="hd2"/>
                </a:cxn>
                <a:cxn ang="10800000">
                  <a:pos x="wd2" y="hd2"/>
                </a:cxn>
                <a:cxn ang="16200000">
                  <a:pos x="wd2" y="hd2"/>
                </a:cxn>
              </a:cxnLst>
              <a:rect l="0" t="0" r="r" b="b"/>
              <a:pathLst>
                <a:path w="21254" h="20962" extrusionOk="0">
                  <a:moveTo>
                    <a:pt x="21244" y="9272"/>
                  </a:moveTo>
                  <a:cubicBezTo>
                    <a:pt x="21428" y="14717"/>
                    <a:pt x="19175" y="19409"/>
                    <a:pt x="16212" y="19743"/>
                  </a:cubicBezTo>
                  <a:lnTo>
                    <a:pt x="5707" y="20943"/>
                  </a:lnTo>
                  <a:cubicBezTo>
                    <a:pt x="2745" y="21280"/>
                    <a:pt x="195" y="17137"/>
                    <a:pt x="11" y="11690"/>
                  </a:cubicBezTo>
                  <a:lnTo>
                    <a:pt x="11" y="11690"/>
                  </a:lnTo>
                  <a:cubicBezTo>
                    <a:pt x="-172" y="6242"/>
                    <a:pt x="2080" y="1555"/>
                    <a:pt x="5043" y="1217"/>
                  </a:cubicBezTo>
                  <a:lnTo>
                    <a:pt x="15548" y="20"/>
                  </a:lnTo>
                  <a:cubicBezTo>
                    <a:pt x="18510" y="-320"/>
                    <a:pt x="21060" y="3826"/>
                    <a:pt x="21244" y="9272"/>
                  </a:cubicBezTo>
                  <a:cubicBezTo>
                    <a:pt x="21244" y="9272"/>
                    <a:pt x="21244" y="9272"/>
                    <a:pt x="21244" y="9272"/>
                  </a:cubicBezTo>
                  <a:close/>
                </a:path>
              </a:pathLst>
            </a:custGeom>
            <a:solidFill>
              <a:schemeClr val="bg1">
                <a:lumMod val="95000"/>
              </a:schemeClr>
            </a:solid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54" name="Shape 2278"/>
            <p:cNvSpPr/>
            <p:nvPr/>
          </p:nvSpPr>
          <p:spPr>
            <a:xfrm>
              <a:off x="5328941" y="4832175"/>
              <a:ext cx="1088039" cy="583652"/>
            </a:xfrm>
            <a:custGeom>
              <a:avLst/>
              <a:gdLst/>
              <a:ahLst/>
              <a:cxnLst>
                <a:cxn ang="0">
                  <a:pos x="wd2" y="hd2"/>
                </a:cxn>
                <a:cxn ang="5400000">
                  <a:pos x="wd2" y="hd2"/>
                </a:cxn>
                <a:cxn ang="10800000">
                  <a:pos x="wd2" y="hd2"/>
                </a:cxn>
                <a:cxn ang="16200000">
                  <a:pos x="wd2" y="hd2"/>
                </a:cxn>
              </a:cxnLst>
              <a:rect l="0" t="0" r="r" b="b"/>
              <a:pathLst>
                <a:path w="21254" h="20966" extrusionOk="0">
                  <a:moveTo>
                    <a:pt x="21243" y="9274"/>
                  </a:moveTo>
                  <a:cubicBezTo>
                    <a:pt x="21427" y="14720"/>
                    <a:pt x="19174" y="19410"/>
                    <a:pt x="16212" y="19749"/>
                  </a:cubicBezTo>
                  <a:lnTo>
                    <a:pt x="5707" y="20948"/>
                  </a:lnTo>
                  <a:cubicBezTo>
                    <a:pt x="2745" y="21283"/>
                    <a:pt x="194" y="17141"/>
                    <a:pt x="10" y="11693"/>
                  </a:cubicBezTo>
                  <a:lnTo>
                    <a:pt x="10" y="11693"/>
                  </a:lnTo>
                  <a:cubicBezTo>
                    <a:pt x="-173" y="6244"/>
                    <a:pt x="2080" y="1556"/>
                    <a:pt x="5042" y="1217"/>
                  </a:cubicBezTo>
                  <a:lnTo>
                    <a:pt x="15546" y="19"/>
                  </a:lnTo>
                  <a:cubicBezTo>
                    <a:pt x="18509" y="-317"/>
                    <a:pt x="21060" y="3826"/>
                    <a:pt x="21243" y="9274"/>
                  </a:cubicBezTo>
                  <a:cubicBezTo>
                    <a:pt x="21243" y="9274"/>
                    <a:pt x="21243" y="9274"/>
                    <a:pt x="21243" y="9274"/>
                  </a:cubicBezTo>
                  <a:close/>
                </a:path>
              </a:pathLst>
            </a:custGeom>
            <a:solidFill>
              <a:schemeClr val="bg1">
                <a:lumMod val="95000"/>
              </a:schemeClr>
            </a:solid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55" name="Shape 2279"/>
            <p:cNvSpPr/>
            <p:nvPr/>
          </p:nvSpPr>
          <p:spPr>
            <a:xfrm>
              <a:off x="5569797" y="5946135"/>
              <a:ext cx="964317" cy="517306"/>
            </a:xfrm>
            <a:custGeom>
              <a:avLst/>
              <a:gdLst/>
              <a:ahLst/>
              <a:cxnLst>
                <a:cxn ang="0">
                  <a:pos x="wd2" y="hd2"/>
                </a:cxn>
                <a:cxn ang="5400000">
                  <a:pos x="wd2" y="hd2"/>
                </a:cxn>
                <a:cxn ang="10800000">
                  <a:pos x="wd2" y="hd2"/>
                </a:cxn>
                <a:cxn ang="16200000">
                  <a:pos x="wd2" y="hd2"/>
                </a:cxn>
              </a:cxnLst>
              <a:rect l="0" t="0" r="r" b="b"/>
              <a:pathLst>
                <a:path w="21254" h="20966" extrusionOk="0">
                  <a:moveTo>
                    <a:pt x="21243" y="9275"/>
                  </a:moveTo>
                  <a:cubicBezTo>
                    <a:pt x="21427" y="14720"/>
                    <a:pt x="19174" y="19411"/>
                    <a:pt x="16212" y="19749"/>
                  </a:cubicBezTo>
                  <a:lnTo>
                    <a:pt x="5707" y="20947"/>
                  </a:lnTo>
                  <a:cubicBezTo>
                    <a:pt x="2743" y="21283"/>
                    <a:pt x="194" y="17140"/>
                    <a:pt x="10" y="11692"/>
                  </a:cubicBezTo>
                  <a:lnTo>
                    <a:pt x="10" y="11692"/>
                  </a:lnTo>
                  <a:cubicBezTo>
                    <a:pt x="-173" y="6246"/>
                    <a:pt x="2079" y="1556"/>
                    <a:pt x="5042" y="1218"/>
                  </a:cubicBezTo>
                  <a:lnTo>
                    <a:pt x="15547" y="20"/>
                  </a:lnTo>
                  <a:cubicBezTo>
                    <a:pt x="18509" y="-317"/>
                    <a:pt x="21060" y="3829"/>
                    <a:pt x="21243" y="9275"/>
                  </a:cubicBezTo>
                  <a:cubicBezTo>
                    <a:pt x="21243" y="9275"/>
                    <a:pt x="21243" y="9275"/>
                    <a:pt x="21243" y="9275"/>
                  </a:cubicBezTo>
                  <a:close/>
                </a:path>
              </a:pathLst>
            </a:custGeom>
            <a:solidFill>
              <a:schemeClr val="bg1">
                <a:lumMod val="95000"/>
              </a:schemeClr>
            </a:solid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56" name="Shape 2280"/>
            <p:cNvSpPr/>
            <p:nvPr/>
          </p:nvSpPr>
          <p:spPr>
            <a:xfrm>
              <a:off x="5569797" y="6457954"/>
              <a:ext cx="849403" cy="455648"/>
            </a:xfrm>
            <a:custGeom>
              <a:avLst/>
              <a:gdLst/>
              <a:ahLst/>
              <a:cxnLst>
                <a:cxn ang="0">
                  <a:pos x="wd2" y="hd2"/>
                </a:cxn>
                <a:cxn ang="5400000">
                  <a:pos x="wd2" y="hd2"/>
                </a:cxn>
                <a:cxn ang="10800000">
                  <a:pos x="wd2" y="hd2"/>
                </a:cxn>
                <a:cxn ang="16200000">
                  <a:pos x="wd2" y="hd2"/>
                </a:cxn>
              </a:cxnLst>
              <a:rect l="0" t="0" r="r" b="b"/>
              <a:pathLst>
                <a:path w="21253" h="20963" extrusionOk="0">
                  <a:moveTo>
                    <a:pt x="21242" y="9272"/>
                  </a:moveTo>
                  <a:cubicBezTo>
                    <a:pt x="21426" y="14720"/>
                    <a:pt x="19174" y="19411"/>
                    <a:pt x="16211" y="19748"/>
                  </a:cubicBezTo>
                  <a:lnTo>
                    <a:pt x="5706" y="20944"/>
                  </a:lnTo>
                  <a:cubicBezTo>
                    <a:pt x="2744" y="21281"/>
                    <a:pt x="194" y="17138"/>
                    <a:pt x="10" y="11692"/>
                  </a:cubicBezTo>
                  <a:lnTo>
                    <a:pt x="10" y="11692"/>
                  </a:lnTo>
                  <a:cubicBezTo>
                    <a:pt x="-174" y="6243"/>
                    <a:pt x="2079" y="1557"/>
                    <a:pt x="5041" y="1218"/>
                  </a:cubicBezTo>
                  <a:lnTo>
                    <a:pt x="15546" y="19"/>
                  </a:lnTo>
                  <a:cubicBezTo>
                    <a:pt x="18509" y="-319"/>
                    <a:pt x="21059" y="3824"/>
                    <a:pt x="21242" y="9272"/>
                  </a:cubicBezTo>
                  <a:cubicBezTo>
                    <a:pt x="21242" y="9272"/>
                    <a:pt x="21242" y="9272"/>
                    <a:pt x="21242" y="9272"/>
                  </a:cubicBezTo>
                  <a:close/>
                </a:path>
              </a:pathLst>
            </a:custGeom>
            <a:solidFill>
              <a:schemeClr val="bg1">
                <a:lumMod val="95000"/>
              </a:schemeClr>
            </a:solidFill>
            <a:ln w="12700" cap="flat">
              <a:solidFill>
                <a:schemeClr val="bg1">
                  <a:lumMod val="95000"/>
                </a:schemeClr>
              </a:solid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57" name="Shape 2281"/>
            <p:cNvSpPr/>
            <p:nvPr/>
          </p:nvSpPr>
          <p:spPr>
            <a:xfrm>
              <a:off x="3627895" y="2333293"/>
              <a:ext cx="6645149" cy="2660668"/>
            </a:xfrm>
            <a:custGeom>
              <a:avLst/>
              <a:gdLst/>
              <a:ahLst/>
              <a:cxnLst>
                <a:cxn ang="0">
                  <a:pos x="wd2" y="hd2"/>
                </a:cxn>
                <a:cxn ang="5400000">
                  <a:pos x="wd2" y="hd2"/>
                </a:cxn>
                <a:cxn ang="10800000">
                  <a:pos x="wd2" y="hd2"/>
                </a:cxn>
                <a:cxn ang="16200000">
                  <a:pos x="wd2" y="hd2"/>
                </a:cxn>
              </a:cxnLst>
              <a:rect l="0" t="0" r="r" b="b"/>
              <a:pathLst>
                <a:path w="21443" h="21438" extrusionOk="0">
                  <a:moveTo>
                    <a:pt x="19322" y="7680"/>
                  </a:moveTo>
                  <a:lnTo>
                    <a:pt x="18872" y="1079"/>
                  </a:lnTo>
                  <a:lnTo>
                    <a:pt x="17239" y="1773"/>
                  </a:lnTo>
                  <a:lnTo>
                    <a:pt x="16332" y="2158"/>
                  </a:lnTo>
                  <a:lnTo>
                    <a:pt x="7243" y="6019"/>
                  </a:lnTo>
                  <a:lnTo>
                    <a:pt x="5355" y="6821"/>
                  </a:lnTo>
                  <a:lnTo>
                    <a:pt x="5196" y="6889"/>
                  </a:lnTo>
                  <a:lnTo>
                    <a:pt x="5080" y="6938"/>
                  </a:lnTo>
                  <a:lnTo>
                    <a:pt x="2540" y="8017"/>
                  </a:lnTo>
                  <a:lnTo>
                    <a:pt x="0" y="9096"/>
                  </a:lnTo>
                  <a:cubicBezTo>
                    <a:pt x="254" y="12554"/>
                    <a:pt x="1574" y="14871"/>
                    <a:pt x="2966" y="14279"/>
                  </a:cubicBezTo>
                  <a:cubicBezTo>
                    <a:pt x="2967" y="14279"/>
                    <a:pt x="2968" y="14278"/>
                    <a:pt x="2969" y="14278"/>
                  </a:cubicBezTo>
                  <a:cubicBezTo>
                    <a:pt x="3064" y="15283"/>
                    <a:pt x="3412" y="15993"/>
                    <a:pt x="3813" y="16056"/>
                  </a:cubicBezTo>
                  <a:lnTo>
                    <a:pt x="7107" y="14656"/>
                  </a:lnTo>
                  <a:cubicBezTo>
                    <a:pt x="7495" y="14248"/>
                    <a:pt x="7734" y="13217"/>
                    <a:pt x="7660" y="12136"/>
                  </a:cubicBezTo>
                  <a:cubicBezTo>
                    <a:pt x="7660" y="12136"/>
                    <a:pt x="13551" y="11020"/>
                    <a:pt x="18461" y="19716"/>
                  </a:cubicBezTo>
                  <a:cubicBezTo>
                    <a:pt x="18538" y="20842"/>
                    <a:pt x="18966" y="21600"/>
                    <a:pt x="19417" y="21408"/>
                  </a:cubicBezTo>
                  <a:cubicBezTo>
                    <a:pt x="19868" y="21217"/>
                    <a:pt x="20171" y="20148"/>
                    <a:pt x="20095" y="19022"/>
                  </a:cubicBezTo>
                  <a:cubicBezTo>
                    <a:pt x="20095" y="19022"/>
                    <a:pt x="19322" y="7680"/>
                    <a:pt x="19322" y="7680"/>
                  </a:cubicBezTo>
                  <a:close/>
                  <a:moveTo>
                    <a:pt x="21412" y="0"/>
                  </a:moveTo>
                  <a:lnTo>
                    <a:pt x="19436" y="840"/>
                  </a:lnTo>
                  <a:lnTo>
                    <a:pt x="19851" y="6943"/>
                  </a:lnTo>
                  <a:cubicBezTo>
                    <a:pt x="20930" y="5832"/>
                    <a:pt x="21600" y="2990"/>
                    <a:pt x="21412" y="0"/>
                  </a:cubicBezTo>
                  <a:close/>
                </a:path>
              </a:pathLst>
            </a:custGeom>
            <a:solidFill>
              <a:srgbClr val="222B31">
                <a:alpha val="15000"/>
              </a:srgbClr>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grpSp>
        <p:nvGrpSpPr>
          <p:cNvPr id="58" name="Group 30"/>
          <p:cNvGrpSpPr/>
          <p:nvPr/>
        </p:nvGrpSpPr>
        <p:grpSpPr>
          <a:xfrm>
            <a:off x="6457978" y="1644188"/>
            <a:ext cx="4245516" cy="839208"/>
            <a:chOff x="1315498" y="866086"/>
            <a:chExt cx="3741460" cy="839208"/>
          </a:xfrm>
        </p:grpSpPr>
        <p:sp>
          <p:nvSpPr>
            <p:cNvPr id="59" name="Text Placeholder 3"/>
            <p:cNvSpPr txBox="1"/>
            <p:nvPr/>
          </p:nvSpPr>
          <p:spPr>
            <a:xfrm>
              <a:off x="1315499" y="866086"/>
              <a:ext cx="1178178"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000" noProof="0" dirty="0" smtClean="0">
                  <a:solidFill>
                    <a:schemeClr val="bg1">
                      <a:lumMod val="95000"/>
                    </a:schemeClr>
                  </a:solidFill>
                  <a:latin typeface="造字工房情书（非商用）常规体" pitchFamily="50" charset="-122"/>
                  <a:ea typeface="造字工房情书（非商用）常规体" pitchFamily="50" charset="-122"/>
                </a:rPr>
                <a:t>父母寄托厚望</a:t>
              </a:r>
              <a:endParaRPr kumimoji="0" lang="en-US" sz="2000" i="0" u="none" strike="noStrike" kern="1200" cap="none" spc="0" normalizeH="0" baseline="0" noProof="0" dirty="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60" name="Text Placeholder 3"/>
            <p:cNvSpPr txBox="1"/>
            <p:nvPr/>
          </p:nvSpPr>
          <p:spPr>
            <a:xfrm>
              <a:off x="1315498" y="1274407"/>
              <a:ext cx="3741460"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在此录入上述图表的综合描述说明，此录入上述图表的。在此录入上述图表的综合描述</a:t>
              </a:r>
              <a:r>
                <a:rPr lang="zh-CN" altLang="en-US" sz="14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a:t>
              </a:r>
              <a:endParaRPr lang="en-US" sz="14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61" name="Text Placeholder 3"/>
          <p:cNvSpPr txBox="1"/>
          <p:nvPr/>
        </p:nvSpPr>
        <p:spPr>
          <a:xfrm>
            <a:off x="5887897" y="1788204"/>
            <a:ext cx="375103"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0" i="0" u="none" strike="noStrike" kern="1200" cap="none" spc="0" normalizeH="0" baseline="0" noProof="0" dirty="0" smtClean="0">
                <a:ln>
                  <a:noFill/>
                </a:ln>
                <a:solidFill>
                  <a:schemeClr val="bg1">
                    <a:lumMod val="95000"/>
                  </a:schemeClr>
                </a:solidFill>
                <a:effectLst/>
                <a:uLnTx/>
                <a:uFillTx/>
                <a:latin typeface="造字工房情书（非商用）常规体" pitchFamily="50" charset="-122"/>
                <a:ea typeface="造字工房情书（非商用）常规体" pitchFamily="50" charset="-122"/>
              </a:rPr>
              <a:t>01</a:t>
            </a:r>
          </a:p>
        </p:txBody>
      </p:sp>
      <p:grpSp>
        <p:nvGrpSpPr>
          <p:cNvPr id="62" name="Group 31"/>
          <p:cNvGrpSpPr/>
          <p:nvPr/>
        </p:nvGrpSpPr>
        <p:grpSpPr>
          <a:xfrm>
            <a:off x="6467225" y="2652300"/>
            <a:ext cx="4235023" cy="815879"/>
            <a:chOff x="1324745" y="1929884"/>
            <a:chExt cx="3732213" cy="815879"/>
          </a:xfrm>
        </p:grpSpPr>
        <p:sp>
          <p:nvSpPr>
            <p:cNvPr id="63" name="Text Placeholder 3"/>
            <p:cNvSpPr txBox="1"/>
            <p:nvPr/>
          </p:nvSpPr>
          <p:spPr>
            <a:xfrm>
              <a:off x="1324745" y="1929884"/>
              <a:ext cx="1178178"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传统家风浓厚</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64" name="Text Placeholder 3"/>
            <p:cNvSpPr txBox="1"/>
            <p:nvPr/>
          </p:nvSpPr>
          <p:spPr>
            <a:xfrm>
              <a:off x="1324745" y="2314876"/>
              <a:ext cx="3732213"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在此录入上述图表的综合描述说明，此录入上述图表的。在此录入上述图表的综合描述说明。</a:t>
              </a:r>
              <a:endParaRPr lang="en-US" altLang="zh-CN" sz="14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65" name="Text Placeholder 3"/>
          <p:cNvSpPr txBox="1"/>
          <p:nvPr/>
        </p:nvSpPr>
        <p:spPr>
          <a:xfrm>
            <a:off x="5858672" y="2747199"/>
            <a:ext cx="452047"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0" i="0" u="none" strike="noStrike" kern="1200" cap="none" spc="0" normalizeH="0" baseline="0" noProof="0" dirty="0" smtClean="0">
                <a:ln>
                  <a:noFill/>
                </a:ln>
                <a:solidFill>
                  <a:schemeClr val="bg1">
                    <a:lumMod val="95000"/>
                  </a:schemeClr>
                </a:solidFill>
                <a:effectLst/>
                <a:uLnTx/>
                <a:uFillTx/>
                <a:latin typeface="造字工房情书（非商用）常规体" pitchFamily="50" charset="-122"/>
                <a:ea typeface="造字工房情书（非商用）常规体" pitchFamily="50" charset="-122"/>
              </a:rPr>
              <a:t>02</a:t>
            </a:r>
          </a:p>
        </p:txBody>
      </p:sp>
      <p:grpSp>
        <p:nvGrpSpPr>
          <p:cNvPr id="66" name="Group 32"/>
          <p:cNvGrpSpPr/>
          <p:nvPr/>
        </p:nvGrpSpPr>
        <p:grpSpPr>
          <a:xfrm>
            <a:off x="6456309" y="3588182"/>
            <a:ext cx="4247409" cy="848930"/>
            <a:chOff x="1313830" y="2645657"/>
            <a:chExt cx="3743128" cy="848930"/>
          </a:xfrm>
        </p:grpSpPr>
        <p:sp>
          <p:nvSpPr>
            <p:cNvPr id="67" name="Text Placeholder 3"/>
            <p:cNvSpPr txBox="1"/>
            <p:nvPr/>
          </p:nvSpPr>
          <p:spPr>
            <a:xfrm>
              <a:off x="1313830" y="2645657"/>
              <a:ext cx="1178178"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家庭职业帮助</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68" name="Text Placeholder 3"/>
            <p:cNvSpPr txBox="1"/>
            <p:nvPr/>
          </p:nvSpPr>
          <p:spPr>
            <a:xfrm>
              <a:off x="1313830" y="3063700"/>
              <a:ext cx="3743128"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在此录入上述图表的综合描述说明，此录入上述图表的。在此录入上述图表的综合描述说明。</a:t>
              </a:r>
              <a:endParaRPr lang="en-US" altLang="zh-CN" sz="14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69" name="Text Placeholder 3"/>
          <p:cNvSpPr txBox="1"/>
          <p:nvPr/>
        </p:nvSpPr>
        <p:spPr>
          <a:xfrm>
            <a:off x="5847757" y="3662157"/>
            <a:ext cx="452047"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0" i="0" u="none" strike="noStrike" kern="1200" cap="none" spc="0" normalizeH="0" baseline="0" noProof="0" dirty="0" smtClean="0">
                <a:ln>
                  <a:noFill/>
                </a:ln>
                <a:solidFill>
                  <a:schemeClr val="bg1">
                    <a:lumMod val="95000"/>
                  </a:schemeClr>
                </a:solidFill>
                <a:effectLst/>
                <a:uLnTx/>
                <a:uFillTx/>
                <a:latin typeface="造字工房情书（非商用）常规体" pitchFamily="50" charset="-122"/>
                <a:ea typeface="造字工房情书（非商用）常规体" pitchFamily="50" charset="-122"/>
              </a:rPr>
              <a:t>03</a:t>
            </a:r>
          </a:p>
        </p:txBody>
      </p:sp>
      <p:grpSp>
        <p:nvGrpSpPr>
          <p:cNvPr id="70" name="Group 33"/>
          <p:cNvGrpSpPr/>
          <p:nvPr/>
        </p:nvGrpSpPr>
        <p:grpSpPr>
          <a:xfrm>
            <a:off x="6457979" y="4573403"/>
            <a:ext cx="4245515" cy="799813"/>
            <a:chOff x="1315499" y="3569414"/>
            <a:chExt cx="3741459" cy="799813"/>
          </a:xfrm>
        </p:grpSpPr>
        <p:sp>
          <p:nvSpPr>
            <p:cNvPr id="71" name="Text Placeholder 3"/>
            <p:cNvSpPr txBox="1"/>
            <p:nvPr/>
          </p:nvSpPr>
          <p:spPr>
            <a:xfrm>
              <a:off x="1315499" y="3569414"/>
              <a:ext cx="1178178"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dirty="0">
                  <a:solidFill>
                    <a:schemeClr val="bg1">
                      <a:lumMod val="95000"/>
                    </a:schemeClr>
                  </a:solidFill>
                  <a:latin typeface="造字工房情书（非商用）常规体" pitchFamily="50" charset="-122"/>
                  <a:ea typeface="造字工房情书（非商用）常规体" pitchFamily="50" charset="-122"/>
                </a:rPr>
                <a:t>添加文字标题</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72" name="Text Placeholder 3"/>
            <p:cNvSpPr txBox="1"/>
            <p:nvPr/>
          </p:nvSpPr>
          <p:spPr>
            <a:xfrm>
              <a:off x="1315499" y="3938340"/>
              <a:ext cx="3741459"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在此录入上述图表的综合描述说明，此录入上述图表的。在此录入上述图表的综合描述说明。</a:t>
              </a:r>
              <a:endParaRPr lang="en-US" altLang="zh-CN" sz="14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73" name="Text Placeholder 3"/>
          <p:cNvSpPr txBox="1"/>
          <p:nvPr/>
        </p:nvSpPr>
        <p:spPr>
          <a:xfrm>
            <a:off x="5849426" y="4621152"/>
            <a:ext cx="452047"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0" i="0" u="none" strike="noStrike" kern="1200" cap="none" spc="0" normalizeH="0" baseline="0" noProof="0" dirty="0" smtClean="0">
                <a:ln>
                  <a:noFill/>
                </a:ln>
                <a:solidFill>
                  <a:schemeClr val="bg1">
                    <a:lumMod val="95000"/>
                  </a:schemeClr>
                </a:solidFill>
                <a:effectLst/>
                <a:uLnTx/>
                <a:uFillTx/>
                <a:latin typeface="造字工房情书（非商用）常规体" pitchFamily="50" charset="-122"/>
                <a:ea typeface="造字工房情书（非商用）常规体" pitchFamily="50" charset="-122"/>
              </a:rPr>
              <a:t>04</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8" fill="hold" grpId="0" nodeType="afterEffect">
                                  <p:stCondLst>
                                    <p:cond delay="0"/>
                                  </p:stCondLst>
                                  <p:childTnLst>
                                    <p:set>
                                      <p:cBhvr>
                                        <p:cTn id="16" dur="indefinite" fill="hold"/>
                                        <p:tgtEl>
                                          <p:spTgt spid="33"/>
                                        </p:tgtEl>
                                        <p:attrNameLst>
                                          <p:attrName>style.visibility</p:attrName>
                                        </p:attrNameLst>
                                      </p:cBhvr>
                                      <p:to>
                                        <p:strVal val="visible"/>
                                      </p:to>
                                    </p:set>
                                    <p:anim calcmode="lin" valueType="num">
                                      <p:cBhvr>
                                        <p:cTn id="17" dur="1000" fill="hold"/>
                                        <p:tgtEl>
                                          <p:spTgt spid="33"/>
                                        </p:tgtEl>
                                        <p:attrNameLst>
                                          <p:attrName>ppt_x</p:attrName>
                                        </p:attrNameLst>
                                      </p:cBhvr>
                                      <p:tavLst>
                                        <p:tav tm="0">
                                          <p:val>
                                            <p:strVal val="0-#ppt_w/2"/>
                                          </p:val>
                                        </p:tav>
                                        <p:tav tm="100000">
                                          <p:val>
                                            <p:strVal val="#ppt_x"/>
                                          </p:val>
                                        </p:tav>
                                      </p:tavLst>
                                    </p:anim>
                                    <p:anim calcmode="lin" valueType="num">
                                      <p:cBhvr>
                                        <p:cTn id="18" dur="1000" fill="hold"/>
                                        <p:tgtEl>
                                          <p:spTgt spid="33"/>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8" accel="50000" decel="50000"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additive="base">
                                        <p:cTn id="22" dur="1000" fill="hold"/>
                                        <p:tgtEl>
                                          <p:spTgt spid="61"/>
                                        </p:tgtEl>
                                        <p:attrNameLst>
                                          <p:attrName>ppt_x</p:attrName>
                                        </p:attrNameLst>
                                      </p:cBhvr>
                                      <p:tavLst>
                                        <p:tav tm="0">
                                          <p:val>
                                            <p:strVal val="0-#ppt_w/2"/>
                                          </p:val>
                                        </p:tav>
                                        <p:tav tm="100000">
                                          <p:val>
                                            <p:strVal val="#ppt_x"/>
                                          </p:val>
                                        </p:tav>
                                      </p:tavLst>
                                    </p:anim>
                                    <p:anim calcmode="lin" valueType="num">
                                      <p:cBhvr additive="base">
                                        <p:cTn id="23" dur="1000" fill="hold"/>
                                        <p:tgtEl>
                                          <p:spTgt spid="61"/>
                                        </p:tgtEl>
                                        <p:attrNameLst>
                                          <p:attrName>ppt_y</p:attrName>
                                        </p:attrNameLst>
                                      </p:cBhvr>
                                      <p:tavLst>
                                        <p:tav tm="0">
                                          <p:val>
                                            <p:strVal val="#ppt_y"/>
                                          </p:val>
                                        </p:tav>
                                        <p:tav tm="100000">
                                          <p:val>
                                            <p:strVal val="#ppt_y"/>
                                          </p:val>
                                        </p:tav>
                                      </p:tavLst>
                                    </p:anim>
                                  </p:childTnLst>
                                </p:cTn>
                              </p:par>
                              <p:par>
                                <p:cTn id="24" presetID="2" presetClass="entr" presetSubtype="4" accel="50000" decel="50000" fill="hold" nodeType="withEffect">
                                  <p:stCondLst>
                                    <p:cond delay="0"/>
                                  </p:stCondLst>
                                  <p:childTnLst>
                                    <p:set>
                                      <p:cBhvr>
                                        <p:cTn id="25" dur="1" fill="hold">
                                          <p:stCondLst>
                                            <p:cond delay="0"/>
                                          </p:stCondLst>
                                        </p:cTn>
                                        <p:tgtEl>
                                          <p:spTgt spid="58"/>
                                        </p:tgtEl>
                                        <p:attrNameLst>
                                          <p:attrName>style.visibility</p:attrName>
                                        </p:attrNameLst>
                                      </p:cBhvr>
                                      <p:to>
                                        <p:strVal val="visible"/>
                                      </p:to>
                                    </p:set>
                                    <p:anim calcmode="lin" valueType="num">
                                      <p:cBhvr additive="base">
                                        <p:cTn id="26" dur="500" fill="hold"/>
                                        <p:tgtEl>
                                          <p:spTgt spid="58"/>
                                        </p:tgtEl>
                                        <p:attrNameLst>
                                          <p:attrName>ppt_x</p:attrName>
                                        </p:attrNameLst>
                                      </p:cBhvr>
                                      <p:tavLst>
                                        <p:tav tm="0">
                                          <p:val>
                                            <p:strVal val="#ppt_x"/>
                                          </p:val>
                                        </p:tav>
                                        <p:tav tm="100000">
                                          <p:val>
                                            <p:strVal val="#ppt_x"/>
                                          </p:val>
                                        </p:tav>
                                      </p:tavLst>
                                    </p:anim>
                                    <p:anim calcmode="lin" valueType="num">
                                      <p:cBhvr additive="base">
                                        <p:cTn id="27" dur="500" fill="hold"/>
                                        <p:tgtEl>
                                          <p:spTgt spid="58"/>
                                        </p:tgtEl>
                                        <p:attrNameLst>
                                          <p:attrName>ppt_y</p:attrName>
                                        </p:attrNameLst>
                                      </p:cBhvr>
                                      <p:tavLst>
                                        <p:tav tm="0">
                                          <p:val>
                                            <p:strVal val="1+#ppt_h/2"/>
                                          </p:val>
                                        </p:tav>
                                        <p:tav tm="100000">
                                          <p:val>
                                            <p:strVal val="#ppt_y"/>
                                          </p:val>
                                        </p:tav>
                                      </p:tavLst>
                                    </p:anim>
                                  </p:childTnLst>
                                </p:cTn>
                              </p:par>
                            </p:childTnLst>
                          </p:cTn>
                        </p:par>
                        <p:par>
                          <p:cTn id="28" fill="hold">
                            <p:stCondLst>
                              <p:cond delay="4000"/>
                            </p:stCondLst>
                            <p:childTnLst>
                              <p:par>
                                <p:cTn id="29" presetID="2" presetClass="entr" presetSubtype="8" accel="50000" decel="50000" fill="hold" grpId="0" nodeType="after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additive="base">
                                        <p:cTn id="31" dur="1000" fill="hold"/>
                                        <p:tgtEl>
                                          <p:spTgt spid="65"/>
                                        </p:tgtEl>
                                        <p:attrNameLst>
                                          <p:attrName>ppt_x</p:attrName>
                                        </p:attrNameLst>
                                      </p:cBhvr>
                                      <p:tavLst>
                                        <p:tav tm="0">
                                          <p:val>
                                            <p:strVal val="0-#ppt_w/2"/>
                                          </p:val>
                                        </p:tav>
                                        <p:tav tm="100000">
                                          <p:val>
                                            <p:strVal val="#ppt_x"/>
                                          </p:val>
                                        </p:tav>
                                      </p:tavLst>
                                    </p:anim>
                                    <p:anim calcmode="lin" valueType="num">
                                      <p:cBhvr additive="base">
                                        <p:cTn id="32" dur="1000" fill="hold"/>
                                        <p:tgtEl>
                                          <p:spTgt spid="65"/>
                                        </p:tgtEl>
                                        <p:attrNameLst>
                                          <p:attrName>ppt_y</p:attrName>
                                        </p:attrNameLst>
                                      </p:cBhvr>
                                      <p:tavLst>
                                        <p:tav tm="0">
                                          <p:val>
                                            <p:strVal val="#ppt_y"/>
                                          </p:val>
                                        </p:tav>
                                        <p:tav tm="100000">
                                          <p:val>
                                            <p:strVal val="#ppt_y"/>
                                          </p:val>
                                        </p:tav>
                                      </p:tavLst>
                                    </p:anim>
                                  </p:childTnLst>
                                </p:cTn>
                              </p:par>
                              <p:par>
                                <p:cTn id="33" presetID="2" presetClass="entr" presetSubtype="4" accel="50000" decel="50000" fill="hold" nodeType="withEffect">
                                  <p:stCondLst>
                                    <p:cond delay="0"/>
                                  </p:stCondLst>
                                  <p:childTnLst>
                                    <p:set>
                                      <p:cBhvr>
                                        <p:cTn id="34" dur="1" fill="hold">
                                          <p:stCondLst>
                                            <p:cond delay="0"/>
                                          </p:stCondLst>
                                        </p:cTn>
                                        <p:tgtEl>
                                          <p:spTgt spid="62"/>
                                        </p:tgtEl>
                                        <p:attrNameLst>
                                          <p:attrName>style.visibility</p:attrName>
                                        </p:attrNameLst>
                                      </p:cBhvr>
                                      <p:to>
                                        <p:strVal val="visible"/>
                                      </p:to>
                                    </p:set>
                                    <p:anim calcmode="lin" valueType="num">
                                      <p:cBhvr additive="base">
                                        <p:cTn id="35" dur="500" fill="hold"/>
                                        <p:tgtEl>
                                          <p:spTgt spid="62"/>
                                        </p:tgtEl>
                                        <p:attrNameLst>
                                          <p:attrName>ppt_x</p:attrName>
                                        </p:attrNameLst>
                                      </p:cBhvr>
                                      <p:tavLst>
                                        <p:tav tm="0">
                                          <p:val>
                                            <p:strVal val="#ppt_x"/>
                                          </p:val>
                                        </p:tav>
                                        <p:tav tm="100000">
                                          <p:val>
                                            <p:strVal val="#ppt_x"/>
                                          </p:val>
                                        </p:tav>
                                      </p:tavLst>
                                    </p:anim>
                                    <p:anim calcmode="lin" valueType="num">
                                      <p:cBhvr additive="base">
                                        <p:cTn id="36" dur="500" fill="hold"/>
                                        <p:tgtEl>
                                          <p:spTgt spid="62"/>
                                        </p:tgtEl>
                                        <p:attrNameLst>
                                          <p:attrName>ppt_y</p:attrName>
                                        </p:attrNameLst>
                                      </p:cBhvr>
                                      <p:tavLst>
                                        <p:tav tm="0">
                                          <p:val>
                                            <p:strVal val="1+#ppt_h/2"/>
                                          </p:val>
                                        </p:tav>
                                        <p:tav tm="100000">
                                          <p:val>
                                            <p:strVal val="#ppt_y"/>
                                          </p:val>
                                        </p:tav>
                                      </p:tavLst>
                                    </p:anim>
                                  </p:childTnLst>
                                </p:cTn>
                              </p:par>
                            </p:childTnLst>
                          </p:cTn>
                        </p:par>
                        <p:par>
                          <p:cTn id="37" fill="hold">
                            <p:stCondLst>
                              <p:cond delay="5000"/>
                            </p:stCondLst>
                            <p:childTnLst>
                              <p:par>
                                <p:cTn id="38" presetID="2" presetClass="entr" presetSubtype="8" accel="50000" decel="50000"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additive="base">
                                        <p:cTn id="40" dur="1000" fill="hold"/>
                                        <p:tgtEl>
                                          <p:spTgt spid="69"/>
                                        </p:tgtEl>
                                        <p:attrNameLst>
                                          <p:attrName>ppt_x</p:attrName>
                                        </p:attrNameLst>
                                      </p:cBhvr>
                                      <p:tavLst>
                                        <p:tav tm="0">
                                          <p:val>
                                            <p:strVal val="0-#ppt_w/2"/>
                                          </p:val>
                                        </p:tav>
                                        <p:tav tm="100000">
                                          <p:val>
                                            <p:strVal val="#ppt_x"/>
                                          </p:val>
                                        </p:tav>
                                      </p:tavLst>
                                    </p:anim>
                                    <p:anim calcmode="lin" valueType="num">
                                      <p:cBhvr additive="base">
                                        <p:cTn id="41" dur="1000" fill="hold"/>
                                        <p:tgtEl>
                                          <p:spTgt spid="69"/>
                                        </p:tgtEl>
                                        <p:attrNameLst>
                                          <p:attrName>ppt_y</p:attrName>
                                        </p:attrNameLst>
                                      </p:cBhvr>
                                      <p:tavLst>
                                        <p:tav tm="0">
                                          <p:val>
                                            <p:strVal val="#ppt_y"/>
                                          </p:val>
                                        </p:tav>
                                        <p:tav tm="100000">
                                          <p:val>
                                            <p:strVal val="#ppt_y"/>
                                          </p:val>
                                        </p:tav>
                                      </p:tavLst>
                                    </p:anim>
                                  </p:childTnLst>
                                </p:cTn>
                              </p:par>
                              <p:par>
                                <p:cTn id="42" presetID="2" presetClass="entr" presetSubtype="4" accel="50000" decel="50000" fill="hold"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500" fill="hold"/>
                                        <p:tgtEl>
                                          <p:spTgt spid="66"/>
                                        </p:tgtEl>
                                        <p:attrNameLst>
                                          <p:attrName>ppt_x</p:attrName>
                                        </p:attrNameLst>
                                      </p:cBhvr>
                                      <p:tavLst>
                                        <p:tav tm="0">
                                          <p:val>
                                            <p:strVal val="#ppt_x"/>
                                          </p:val>
                                        </p:tav>
                                        <p:tav tm="100000">
                                          <p:val>
                                            <p:strVal val="#ppt_x"/>
                                          </p:val>
                                        </p:tav>
                                      </p:tavLst>
                                    </p:anim>
                                    <p:anim calcmode="lin" valueType="num">
                                      <p:cBhvr additive="base">
                                        <p:cTn id="45" dur="500" fill="hold"/>
                                        <p:tgtEl>
                                          <p:spTgt spid="66"/>
                                        </p:tgtEl>
                                        <p:attrNameLst>
                                          <p:attrName>ppt_y</p:attrName>
                                        </p:attrNameLst>
                                      </p:cBhvr>
                                      <p:tavLst>
                                        <p:tav tm="0">
                                          <p:val>
                                            <p:strVal val="1+#ppt_h/2"/>
                                          </p:val>
                                        </p:tav>
                                        <p:tav tm="100000">
                                          <p:val>
                                            <p:strVal val="#ppt_y"/>
                                          </p:val>
                                        </p:tav>
                                      </p:tavLst>
                                    </p:anim>
                                  </p:childTnLst>
                                </p:cTn>
                              </p:par>
                            </p:childTnLst>
                          </p:cTn>
                        </p:par>
                        <p:par>
                          <p:cTn id="46" fill="hold">
                            <p:stCondLst>
                              <p:cond delay="6000"/>
                            </p:stCondLst>
                            <p:childTnLst>
                              <p:par>
                                <p:cTn id="47" presetID="2" presetClass="entr" presetSubtype="8" accel="50000" decel="50000" fill="hold" grpId="0" nodeType="afterEffect">
                                  <p:stCondLst>
                                    <p:cond delay="0"/>
                                  </p:stCondLst>
                                  <p:childTnLst>
                                    <p:set>
                                      <p:cBhvr>
                                        <p:cTn id="48" dur="1" fill="hold">
                                          <p:stCondLst>
                                            <p:cond delay="0"/>
                                          </p:stCondLst>
                                        </p:cTn>
                                        <p:tgtEl>
                                          <p:spTgt spid="73"/>
                                        </p:tgtEl>
                                        <p:attrNameLst>
                                          <p:attrName>style.visibility</p:attrName>
                                        </p:attrNameLst>
                                      </p:cBhvr>
                                      <p:to>
                                        <p:strVal val="visible"/>
                                      </p:to>
                                    </p:set>
                                    <p:anim calcmode="lin" valueType="num">
                                      <p:cBhvr additive="base">
                                        <p:cTn id="49" dur="1000" fill="hold"/>
                                        <p:tgtEl>
                                          <p:spTgt spid="73"/>
                                        </p:tgtEl>
                                        <p:attrNameLst>
                                          <p:attrName>ppt_x</p:attrName>
                                        </p:attrNameLst>
                                      </p:cBhvr>
                                      <p:tavLst>
                                        <p:tav tm="0">
                                          <p:val>
                                            <p:strVal val="0-#ppt_w/2"/>
                                          </p:val>
                                        </p:tav>
                                        <p:tav tm="100000">
                                          <p:val>
                                            <p:strVal val="#ppt_x"/>
                                          </p:val>
                                        </p:tav>
                                      </p:tavLst>
                                    </p:anim>
                                    <p:anim calcmode="lin" valueType="num">
                                      <p:cBhvr additive="base">
                                        <p:cTn id="50" dur="1000" fill="hold"/>
                                        <p:tgtEl>
                                          <p:spTgt spid="73"/>
                                        </p:tgtEl>
                                        <p:attrNameLst>
                                          <p:attrName>ppt_y</p:attrName>
                                        </p:attrNameLst>
                                      </p:cBhvr>
                                      <p:tavLst>
                                        <p:tav tm="0">
                                          <p:val>
                                            <p:strVal val="#ppt_y"/>
                                          </p:val>
                                        </p:tav>
                                        <p:tav tm="100000">
                                          <p:val>
                                            <p:strVal val="#ppt_y"/>
                                          </p:val>
                                        </p:tav>
                                      </p:tavLst>
                                    </p:anim>
                                  </p:childTnLst>
                                </p:cTn>
                              </p:par>
                              <p:par>
                                <p:cTn id="51" presetID="2" presetClass="entr" presetSubtype="4" accel="50000" decel="50000" fill="hold" nodeType="with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fill="hold"/>
                                        <p:tgtEl>
                                          <p:spTgt spid="70"/>
                                        </p:tgtEl>
                                        <p:attrNameLst>
                                          <p:attrName>ppt_x</p:attrName>
                                        </p:attrNameLst>
                                      </p:cBhvr>
                                      <p:tavLst>
                                        <p:tav tm="0">
                                          <p:val>
                                            <p:strVal val="#ppt_x"/>
                                          </p:val>
                                        </p:tav>
                                        <p:tav tm="100000">
                                          <p:val>
                                            <p:strVal val="#ppt_x"/>
                                          </p:val>
                                        </p:tav>
                                      </p:tavLst>
                                    </p:anim>
                                    <p:anim calcmode="lin" valueType="num">
                                      <p:cBhvr additive="base">
                                        <p:cTn id="54"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33" grpId="0" animBg="1" advAuto="0"/>
      <p:bldP spid="61" grpId="0"/>
      <p:bldP spid="65" grpId="0"/>
      <p:bldP spid="69" grpId="0"/>
      <p:bldP spid="7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社会因素</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77" name="Freeform 239"/>
          <p:cNvSpPr>
            <a:spLocks noEditPoints="1"/>
          </p:cNvSpPr>
          <p:nvPr/>
        </p:nvSpPr>
        <p:spPr bwMode="auto">
          <a:xfrm>
            <a:off x="5652496" y="2368525"/>
            <a:ext cx="2667000" cy="2667000"/>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p>
        </p:txBody>
      </p:sp>
      <p:sp>
        <p:nvSpPr>
          <p:cNvPr id="78" name="Freeform 240"/>
          <p:cNvSpPr>
            <a:spLocks noEditPoints="1"/>
          </p:cNvSpPr>
          <p:nvPr/>
        </p:nvSpPr>
        <p:spPr bwMode="auto">
          <a:xfrm>
            <a:off x="3772896" y="1382687"/>
            <a:ext cx="2319338"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p>
        </p:txBody>
      </p:sp>
      <p:sp>
        <p:nvSpPr>
          <p:cNvPr id="79" name="Freeform 241"/>
          <p:cNvSpPr>
            <a:spLocks noEditPoints="1"/>
          </p:cNvSpPr>
          <p:nvPr/>
        </p:nvSpPr>
        <p:spPr bwMode="auto">
          <a:xfrm>
            <a:off x="5703296" y="620688"/>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p>
        </p:txBody>
      </p:sp>
      <p:sp>
        <p:nvSpPr>
          <p:cNvPr id="80" name="Freeform 242"/>
          <p:cNvSpPr>
            <a:spLocks noEditPoints="1"/>
          </p:cNvSpPr>
          <p:nvPr/>
        </p:nvSpPr>
        <p:spPr bwMode="auto">
          <a:xfrm>
            <a:off x="5308009" y="4659287"/>
            <a:ext cx="1430338" cy="1428750"/>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p>
        </p:txBody>
      </p:sp>
      <p:sp>
        <p:nvSpPr>
          <p:cNvPr id="81" name="Freeform 243"/>
          <p:cNvSpPr/>
          <p:nvPr/>
        </p:nvSpPr>
        <p:spPr bwMode="auto">
          <a:xfrm>
            <a:off x="7164138" y="5505424"/>
            <a:ext cx="254000" cy="236537"/>
          </a:xfrm>
          <a:custGeom>
            <a:avLst/>
            <a:gdLst>
              <a:gd name="T0" fmla="*/ 127 w 202"/>
              <a:gd name="T1" fmla="*/ 3 h 188"/>
              <a:gd name="T2" fmla="*/ 104 w 202"/>
              <a:gd name="T3" fmla="*/ 0 h 188"/>
              <a:gd name="T4" fmla="*/ 12 w 202"/>
              <a:gd name="T5" fmla="*/ 72 h 188"/>
              <a:gd name="T6" fmla="*/ 81 w 202"/>
              <a:gd name="T7" fmla="*/ 186 h 188"/>
              <a:gd name="T8" fmla="*/ 104 w 202"/>
              <a:gd name="T9" fmla="*/ 188 h 188"/>
              <a:gd name="T10" fmla="*/ 104 w 202"/>
              <a:gd name="T11" fmla="*/ 188 h 188"/>
              <a:gd name="T12" fmla="*/ 196 w 202"/>
              <a:gd name="T13" fmla="*/ 117 h 188"/>
              <a:gd name="T14" fmla="*/ 185 w 202"/>
              <a:gd name="T15" fmla="*/ 46 h 188"/>
              <a:gd name="T16" fmla="*/ 127 w 202"/>
              <a:gd name="T17" fmla="*/ 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88">
                <a:moveTo>
                  <a:pt x="127" y="3"/>
                </a:moveTo>
                <a:cubicBezTo>
                  <a:pt x="119" y="1"/>
                  <a:pt x="112" y="0"/>
                  <a:pt x="104" y="0"/>
                </a:cubicBezTo>
                <a:cubicBezTo>
                  <a:pt x="60" y="0"/>
                  <a:pt x="23" y="30"/>
                  <a:pt x="12" y="72"/>
                </a:cubicBezTo>
                <a:cubicBezTo>
                  <a:pt x="0" y="122"/>
                  <a:pt x="30" y="173"/>
                  <a:pt x="81" y="186"/>
                </a:cubicBezTo>
                <a:cubicBezTo>
                  <a:pt x="89" y="188"/>
                  <a:pt x="96" y="188"/>
                  <a:pt x="104" y="188"/>
                </a:cubicBezTo>
                <a:cubicBezTo>
                  <a:pt x="104" y="188"/>
                  <a:pt x="104" y="188"/>
                  <a:pt x="104" y="188"/>
                </a:cubicBezTo>
                <a:cubicBezTo>
                  <a:pt x="147" y="188"/>
                  <a:pt x="185" y="159"/>
                  <a:pt x="196" y="117"/>
                </a:cubicBezTo>
                <a:cubicBezTo>
                  <a:pt x="202" y="93"/>
                  <a:pt x="198" y="68"/>
                  <a:pt x="185" y="46"/>
                </a:cubicBezTo>
                <a:cubicBezTo>
                  <a:pt x="172" y="24"/>
                  <a:pt x="151" y="9"/>
                  <a:pt x="127" y="3"/>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p>
        </p:txBody>
      </p:sp>
      <p:sp>
        <p:nvSpPr>
          <p:cNvPr id="82" name="Freeform 244"/>
          <p:cNvSpPr>
            <a:spLocks noEditPoints="1"/>
          </p:cNvSpPr>
          <p:nvPr/>
        </p:nvSpPr>
        <p:spPr bwMode="auto">
          <a:xfrm>
            <a:off x="6829176" y="5160937"/>
            <a:ext cx="930275" cy="930275"/>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p>
        </p:txBody>
      </p:sp>
      <p:sp>
        <p:nvSpPr>
          <p:cNvPr id="83" name="Freeform 245"/>
          <p:cNvSpPr/>
          <p:nvPr/>
        </p:nvSpPr>
        <p:spPr bwMode="auto">
          <a:xfrm>
            <a:off x="7493996" y="1944662"/>
            <a:ext cx="254000" cy="238125"/>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p>
        </p:txBody>
      </p:sp>
      <p:sp>
        <p:nvSpPr>
          <p:cNvPr id="84" name="Freeform 246"/>
          <p:cNvSpPr>
            <a:spLocks noEditPoints="1"/>
          </p:cNvSpPr>
          <p:nvPr/>
        </p:nvSpPr>
        <p:spPr bwMode="auto">
          <a:xfrm>
            <a:off x="7159034" y="1598587"/>
            <a:ext cx="930275"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p>
        </p:txBody>
      </p:sp>
      <p:sp>
        <p:nvSpPr>
          <p:cNvPr id="85" name="Freeform 247"/>
          <p:cNvSpPr>
            <a:spLocks noEditPoints="1"/>
          </p:cNvSpPr>
          <p:nvPr/>
        </p:nvSpPr>
        <p:spPr bwMode="auto">
          <a:xfrm>
            <a:off x="4617446" y="2228825"/>
            <a:ext cx="630238" cy="62865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p>
        </p:txBody>
      </p:sp>
      <p:sp>
        <p:nvSpPr>
          <p:cNvPr id="86" name="Freeform 248"/>
          <p:cNvSpPr>
            <a:spLocks noEditPoints="1"/>
          </p:cNvSpPr>
          <p:nvPr/>
        </p:nvSpPr>
        <p:spPr bwMode="auto">
          <a:xfrm>
            <a:off x="6638334" y="3340075"/>
            <a:ext cx="722313" cy="725487"/>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p>
        </p:txBody>
      </p:sp>
      <p:sp>
        <p:nvSpPr>
          <p:cNvPr id="87" name="Freeform 249"/>
          <p:cNvSpPr>
            <a:spLocks noEditPoints="1"/>
          </p:cNvSpPr>
          <p:nvPr/>
        </p:nvSpPr>
        <p:spPr bwMode="auto">
          <a:xfrm>
            <a:off x="6317659" y="1236637"/>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p>
        </p:txBody>
      </p:sp>
      <p:sp>
        <p:nvSpPr>
          <p:cNvPr id="88" name="Freeform 250"/>
          <p:cNvSpPr>
            <a:spLocks noEditPoints="1"/>
          </p:cNvSpPr>
          <p:nvPr/>
        </p:nvSpPr>
        <p:spPr bwMode="auto">
          <a:xfrm>
            <a:off x="5806484" y="5159350"/>
            <a:ext cx="431800" cy="433387"/>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p>
        </p:txBody>
      </p:sp>
      <p:sp>
        <p:nvSpPr>
          <p:cNvPr id="89" name="Freeform 254"/>
          <p:cNvSpPr/>
          <p:nvPr/>
        </p:nvSpPr>
        <p:spPr bwMode="auto">
          <a:xfrm>
            <a:off x="4248601" y="3879822"/>
            <a:ext cx="626938" cy="300605"/>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p>
        </p:txBody>
      </p:sp>
      <p:sp>
        <p:nvSpPr>
          <p:cNvPr id="90" name="Freeform 255"/>
          <p:cNvSpPr/>
          <p:nvPr/>
        </p:nvSpPr>
        <p:spPr bwMode="auto">
          <a:xfrm>
            <a:off x="4188150" y="3985516"/>
            <a:ext cx="1257971" cy="2411407"/>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noFill/>
          <a:ln>
            <a:solidFill>
              <a:schemeClr val="bg1">
                <a:lumMod val="95000"/>
              </a:schemeClr>
            </a:solidFill>
          </a:ln>
        </p:spPr>
        <p:txBody>
          <a:bodyPr vert="horz" wrap="square" lIns="91440" tIns="45720" rIns="91440" bIns="45720" numCol="1" anchor="t" anchorCtr="0" compatLnSpc="1"/>
          <a:lstStyle/>
          <a:p>
            <a:endParaRPr lang="id-ID"/>
          </a:p>
        </p:txBody>
      </p:sp>
      <p:sp>
        <p:nvSpPr>
          <p:cNvPr id="91" name="Freeform 256"/>
          <p:cNvSpPr/>
          <p:nvPr/>
        </p:nvSpPr>
        <p:spPr bwMode="auto">
          <a:xfrm>
            <a:off x="4277085" y="4300510"/>
            <a:ext cx="515903" cy="278939"/>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noFill/>
          <a:ln>
            <a:solidFill>
              <a:schemeClr val="bg1">
                <a:lumMod val="95000"/>
              </a:schemeClr>
            </a:solidFill>
          </a:ln>
        </p:spPr>
        <p:txBody>
          <a:bodyPr vert="horz" wrap="square" lIns="91440" tIns="45720" rIns="91440" bIns="45720" numCol="1" anchor="t" anchorCtr="0" compatLnSpc="1"/>
          <a:lstStyle/>
          <a:p>
            <a:endParaRPr lang="id-ID"/>
          </a:p>
        </p:txBody>
      </p:sp>
      <p:sp>
        <p:nvSpPr>
          <p:cNvPr id="92" name="TextBox 55"/>
          <p:cNvSpPr txBox="1"/>
          <p:nvPr/>
        </p:nvSpPr>
        <p:spPr>
          <a:xfrm>
            <a:off x="8569176" y="1656811"/>
            <a:ext cx="960519" cy="369332"/>
          </a:xfrm>
          <a:prstGeom prst="rect">
            <a:avLst/>
          </a:prstGeom>
          <a:noFill/>
        </p:spPr>
        <p:txBody>
          <a:bodyPr wrap="none" rtlCol="0">
            <a:spAutoFit/>
          </a:bodyPr>
          <a:lstStyle/>
          <a:p>
            <a:r>
              <a:rPr lang="zh-CN" altLang="en-US" dirty="0">
                <a:solidFill>
                  <a:schemeClr val="bg1">
                    <a:lumMod val="95000"/>
                  </a:schemeClr>
                </a:solidFill>
                <a:latin typeface="造字工房情书（非商用）常规体" pitchFamily="50" charset="-122"/>
                <a:ea typeface="造字工房情书（非商用）常规体" pitchFamily="50" charset="-122"/>
              </a:rPr>
              <a:t>竞争激烈</a:t>
            </a:r>
            <a:endParaRPr lang="id-ID" dirty="0">
              <a:solidFill>
                <a:schemeClr val="bg1">
                  <a:lumMod val="95000"/>
                </a:schemeClr>
              </a:solidFill>
              <a:latin typeface="造字工房情书（非商用）常规体" pitchFamily="50" charset="-122"/>
              <a:ea typeface="造字工房情书（非商用）常规体" pitchFamily="50" charset="-122"/>
            </a:endParaRPr>
          </a:p>
        </p:txBody>
      </p:sp>
      <p:sp>
        <p:nvSpPr>
          <p:cNvPr id="93" name="TextBox 58"/>
          <p:cNvSpPr txBox="1"/>
          <p:nvPr/>
        </p:nvSpPr>
        <p:spPr>
          <a:xfrm>
            <a:off x="8569176" y="1937993"/>
            <a:ext cx="2926630" cy="623248"/>
          </a:xfrm>
          <a:prstGeom prst="rect">
            <a:avLst/>
          </a:prstGeom>
          <a:noFill/>
        </p:spPr>
        <p:txBody>
          <a:bodyPr wrap="square" rtlCol="0">
            <a:spAutoFit/>
          </a:bodyPr>
          <a:lstStyle/>
          <a:p>
            <a:pPr>
              <a:lnSpc>
                <a:spcPct val="150000"/>
              </a:lnSpc>
            </a:pPr>
            <a:r>
              <a:rPr lang="zh-CN" altLang="en-US" sz="1200" dirty="0">
                <a:solidFill>
                  <a:schemeClr val="bg1">
                    <a:lumMod val="95000"/>
                  </a:schemeClr>
                </a:solidFill>
                <a:latin typeface="造字工房情书（非商用）常规体" pitchFamily="50" charset="-122"/>
                <a:ea typeface="造字工房情书（非商用）常规体" pitchFamily="50" charset="-122"/>
              </a:rPr>
              <a:t>输入你的文字信息输入你的文字信息输入你的文字信息输入你的文字信息输入你的文字</a:t>
            </a:r>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信息。</a:t>
            </a:r>
            <a:endParaRPr lang="en-US" sz="1200" dirty="0">
              <a:solidFill>
                <a:schemeClr val="bg1">
                  <a:lumMod val="95000"/>
                </a:schemeClr>
              </a:solidFill>
              <a:latin typeface="造字工房情书（非商用）常规体" pitchFamily="50" charset="-122"/>
              <a:ea typeface="造字工房情书（非商用）常规体" pitchFamily="50" charset="-122"/>
            </a:endParaRPr>
          </a:p>
        </p:txBody>
      </p:sp>
      <p:sp>
        <p:nvSpPr>
          <p:cNvPr id="98" name="TextBox 63"/>
          <p:cNvSpPr txBox="1"/>
          <p:nvPr/>
        </p:nvSpPr>
        <p:spPr>
          <a:xfrm>
            <a:off x="8679536" y="3947162"/>
            <a:ext cx="960519" cy="369332"/>
          </a:xfrm>
          <a:prstGeom prst="rect">
            <a:avLst/>
          </a:prstGeom>
          <a:noFill/>
        </p:spPr>
        <p:txBody>
          <a:bodyPr wrap="none" rtlCol="0">
            <a:spAutoFit/>
          </a:bodyPr>
          <a:lstStyle/>
          <a:p>
            <a:r>
              <a:rPr lang="zh-CN" altLang="en-US" dirty="0">
                <a:solidFill>
                  <a:schemeClr val="bg1">
                    <a:lumMod val="95000"/>
                  </a:schemeClr>
                </a:solidFill>
                <a:latin typeface="造字工房情书（非商用）常规体" pitchFamily="50" charset="-122"/>
                <a:ea typeface="造字工房情书（非商用）常规体" pitchFamily="50" charset="-122"/>
              </a:rPr>
              <a:t>优胜劣汰</a:t>
            </a:r>
            <a:endParaRPr lang="id-ID" dirty="0">
              <a:solidFill>
                <a:schemeClr val="bg1">
                  <a:lumMod val="95000"/>
                </a:schemeClr>
              </a:solidFill>
              <a:latin typeface="造字工房情书（非商用）常规体" pitchFamily="50" charset="-122"/>
              <a:ea typeface="造字工房情书（非商用）常规体" pitchFamily="50" charset="-122"/>
            </a:endParaRPr>
          </a:p>
        </p:txBody>
      </p:sp>
      <p:sp>
        <p:nvSpPr>
          <p:cNvPr id="99" name="TextBox 64"/>
          <p:cNvSpPr txBox="1"/>
          <p:nvPr/>
        </p:nvSpPr>
        <p:spPr>
          <a:xfrm>
            <a:off x="8679536" y="4228344"/>
            <a:ext cx="2480617" cy="623248"/>
          </a:xfrm>
          <a:prstGeom prst="rect">
            <a:avLst/>
          </a:prstGeom>
          <a:noFill/>
        </p:spPr>
        <p:txBody>
          <a:bodyPr wrap="square" rtlCol="0">
            <a:spAutoFit/>
          </a:bodyPr>
          <a:lstStyle/>
          <a:p>
            <a:pPr>
              <a:lnSpc>
                <a:spcPct val="150000"/>
              </a:lnSpc>
            </a:pPr>
            <a:r>
              <a:rPr lang="zh-CN" altLang="en-US" sz="1200" dirty="0">
                <a:solidFill>
                  <a:schemeClr val="bg1">
                    <a:lumMod val="95000"/>
                  </a:schemeClr>
                </a:solidFill>
                <a:latin typeface="造字工房情书（非商用）常规体" pitchFamily="50" charset="-122"/>
                <a:ea typeface="造字工房情书（非商用）常规体" pitchFamily="50" charset="-122"/>
              </a:rPr>
              <a:t>输入你的文字信息输入你的文字信息输入你的文字信息输入你的文字</a:t>
            </a:r>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信息。</a:t>
            </a:r>
            <a:endParaRPr lang="en-US" sz="1200" dirty="0">
              <a:solidFill>
                <a:schemeClr val="bg1">
                  <a:lumMod val="95000"/>
                </a:schemeClr>
              </a:solidFill>
              <a:latin typeface="造字工房情书（非商用）常规体" pitchFamily="50" charset="-122"/>
              <a:ea typeface="造字工房情书（非商用）常规体" pitchFamily="50" charset="-122"/>
            </a:endParaRPr>
          </a:p>
        </p:txBody>
      </p:sp>
      <p:sp>
        <p:nvSpPr>
          <p:cNvPr id="100" name="TextBox 65"/>
          <p:cNvSpPr txBox="1"/>
          <p:nvPr/>
        </p:nvSpPr>
        <p:spPr>
          <a:xfrm>
            <a:off x="2820945" y="1268760"/>
            <a:ext cx="960519" cy="369332"/>
          </a:xfrm>
          <a:prstGeom prst="rect">
            <a:avLst/>
          </a:prstGeom>
          <a:noFill/>
        </p:spPr>
        <p:txBody>
          <a:bodyPr wrap="none" rtlCol="0">
            <a:spAutoFit/>
          </a:bodyPr>
          <a:lstStyle/>
          <a:p>
            <a:pPr algn="r"/>
            <a:r>
              <a:rPr lang="zh-CN" altLang="en-US" dirty="0" smtClean="0">
                <a:solidFill>
                  <a:schemeClr val="bg1">
                    <a:lumMod val="95000"/>
                  </a:schemeClr>
                </a:solidFill>
                <a:latin typeface="造字工房情书（非商用）常规体" pitchFamily="50" charset="-122"/>
                <a:ea typeface="造字工房情书（非商用）常规体" pitchFamily="50" charset="-122"/>
              </a:rPr>
              <a:t>就业压力</a:t>
            </a:r>
            <a:endParaRPr lang="id-ID" dirty="0">
              <a:solidFill>
                <a:schemeClr val="bg1">
                  <a:lumMod val="95000"/>
                </a:schemeClr>
              </a:solidFill>
              <a:latin typeface="造字工房情书（非商用）常规体" pitchFamily="50" charset="-122"/>
              <a:ea typeface="造字工房情书（非商用）常规体" pitchFamily="50" charset="-122"/>
            </a:endParaRPr>
          </a:p>
        </p:txBody>
      </p:sp>
      <p:sp>
        <p:nvSpPr>
          <p:cNvPr id="101" name="TextBox 66"/>
          <p:cNvSpPr txBox="1"/>
          <p:nvPr/>
        </p:nvSpPr>
        <p:spPr>
          <a:xfrm>
            <a:off x="1300847" y="1549942"/>
            <a:ext cx="2480617" cy="623248"/>
          </a:xfrm>
          <a:prstGeom prst="rect">
            <a:avLst/>
          </a:prstGeom>
          <a:noFill/>
        </p:spPr>
        <p:txBody>
          <a:bodyPr wrap="square" rtlCol="0">
            <a:spAutoFit/>
          </a:bodyPr>
          <a:lstStyle/>
          <a:p>
            <a:pPr algn="r">
              <a:lnSpc>
                <a:spcPct val="150000"/>
              </a:lnSpc>
            </a:pPr>
            <a:r>
              <a:rPr lang="zh-CN" altLang="en-US" sz="1200" dirty="0">
                <a:solidFill>
                  <a:schemeClr val="bg1">
                    <a:lumMod val="95000"/>
                  </a:schemeClr>
                </a:solidFill>
                <a:latin typeface="造字工房情书（非商用）常规体" pitchFamily="50" charset="-122"/>
                <a:ea typeface="造字工房情书（非商用）常规体" pitchFamily="50" charset="-122"/>
              </a:rPr>
              <a:t>输入你的文字信息输入你的文字信息输入你的文字信息输入你的文字信息</a:t>
            </a:r>
            <a:endParaRPr lang="en-US" sz="1200" dirty="0">
              <a:solidFill>
                <a:schemeClr val="bg1">
                  <a:lumMod val="95000"/>
                </a:schemeClr>
              </a:solidFill>
              <a:latin typeface="造字工房情书（非商用）常规体" pitchFamily="50" charset="-122"/>
              <a:ea typeface="造字工房情书（非商用）常规体" pitchFamily="50" charset="-122"/>
            </a:endParaRPr>
          </a:p>
        </p:txBody>
      </p:sp>
      <p:sp>
        <p:nvSpPr>
          <p:cNvPr id="102" name="TextBox 67"/>
          <p:cNvSpPr txBox="1"/>
          <p:nvPr/>
        </p:nvSpPr>
        <p:spPr>
          <a:xfrm>
            <a:off x="2750465" y="3212976"/>
            <a:ext cx="960519" cy="369332"/>
          </a:xfrm>
          <a:prstGeom prst="rect">
            <a:avLst/>
          </a:prstGeom>
          <a:noFill/>
        </p:spPr>
        <p:txBody>
          <a:bodyPr wrap="none" rtlCol="0">
            <a:spAutoFit/>
          </a:bodyPr>
          <a:lstStyle/>
          <a:p>
            <a:pPr algn="r"/>
            <a:r>
              <a:rPr lang="zh-CN" altLang="en-US" dirty="0">
                <a:solidFill>
                  <a:schemeClr val="bg1">
                    <a:lumMod val="95000"/>
                  </a:schemeClr>
                </a:solidFill>
                <a:latin typeface="造字工房情书（非商用）常规体" pitchFamily="50" charset="-122"/>
                <a:ea typeface="造字工房情书（非商用）常规体" pitchFamily="50" charset="-122"/>
              </a:rPr>
              <a:t>未来发展</a:t>
            </a:r>
            <a:endParaRPr lang="id-ID" altLang="zh-CN" dirty="0">
              <a:solidFill>
                <a:schemeClr val="bg1">
                  <a:lumMod val="95000"/>
                </a:schemeClr>
              </a:solidFill>
              <a:latin typeface="造字工房情书（非商用）常规体" pitchFamily="50" charset="-122"/>
              <a:ea typeface="造字工房情书（非商用）常规体" pitchFamily="50" charset="-122"/>
            </a:endParaRPr>
          </a:p>
        </p:txBody>
      </p:sp>
      <p:sp>
        <p:nvSpPr>
          <p:cNvPr id="103" name="TextBox 68"/>
          <p:cNvSpPr txBox="1"/>
          <p:nvPr/>
        </p:nvSpPr>
        <p:spPr>
          <a:xfrm>
            <a:off x="1230367" y="3494158"/>
            <a:ext cx="2480617" cy="623248"/>
          </a:xfrm>
          <a:prstGeom prst="rect">
            <a:avLst/>
          </a:prstGeom>
          <a:noFill/>
        </p:spPr>
        <p:txBody>
          <a:bodyPr wrap="square" rtlCol="0">
            <a:spAutoFit/>
          </a:bodyPr>
          <a:lstStyle/>
          <a:p>
            <a:pPr algn="r">
              <a:lnSpc>
                <a:spcPct val="150000"/>
              </a:lnSpc>
            </a:pPr>
            <a:r>
              <a:rPr lang="zh-CN" altLang="en-US" sz="1200" dirty="0">
                <a:solidFill>
                  <a:schemeClr val="bg1">
                    <a:lumMod val="95000"/>
                  </a:schemeClr>
                </a:solidFill>
                <a:latin typeface="造字工房情书（非商用）常规体" pitchFamily="50" charset="-122"/>
                <a:ea typeface="造字工房情书（非商用）常规体" pitchFamily="50" charset="-122"/>
              </a:rPr>
              <a:t>输入你的文字信息输入你的文字信息输入你的文字信息输入你的文字信息</a:t>
            </a:r>
            <a:endParaRPr lang="en-US" sz="1200" dirty="0">
              <a:solidFill>
                <a:schemeClr val="bg1">
                  <a:lumMod val="95000"/>
                </a:schemeClr>
              </a:solidFill>
              <a:latin typeface="造字工房情书（非商用）常规体" pitchFamily="50" charset="-122"/>
              <a:ea typeface="造字工房情书（非商用）常规体" pitchFamily="50"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par>
                                <p:cTn id="14" presetID="53" presetClass="entr" presetSubtype="16" fill="hold" grpId="1" nodeType="withEffect">
                                  <p:stCondLst>
                                    <p:cond delay="0"/>
                                  </p:stCondLst>
                                  <p:childTnLst>
                                    <p:set>
                                      <p:cBhvr>
                                        <p:cTn id="15" dur="1" fill="hold">
                                          <p:stCondLst>
                                            <p:cond delay="0"/>
                                          </p:stCondLst>
                                        </p:cTn>
                                        <p:tgtEl>
                                          <p:spTgt spid="78"/>
                                        </p:tgtEl>
                                        <p:attrNameLst>
                                          <p:attrName>style.visibility</p:attrName>
                                        </p:attrNameLst>
                                      </p:cBhvr>
                                      <p:to>
                                        <p:strVal val="visible"/>
                                      </p:to>
                                    </p:set>
                                    <p:anim calcmode="lin" valueType="num">
                                      <p:cBhvr>
                                        <p:cTn id="16" dur="500" fill="hold"/>
                                        <p:tgtEl>
                                          <p:spTgt spid="78"/>
                                        </p:tgtEl>
                                        <p:attrNameLst>
                                          <p:attrName>ppt_w</p:attrName>
                                        </p:attrNameLst>
                                      </p:cBhvr>
                                      <p:tavLst>
                                        <p:tav tm="0">
                                          <p:val>
                                            <p:fltVal val="0"/>
                                          </p:val>
                                        </p:tav>
                                        <p:tav tm="100000">
                                          <p:val>
                                            <p:strVal val="#ppt_w"/>
                                          </p:val>
                                        </p:tav>
                                      </p:tavLst>
                                    </p:anim>
                                    <p:anim calcmode="lin" valueType="num">
                                      <p:cBhvr>
                                        <p:cTn id="17" dur="500" fill="hold"/>
                                        <p:tgtEl>
                                          <p:spTgt spid="78"/>
                                        </p:tgtEl>
                                        <p:attrNameLst>
                                          <p:attrName>ppt_h</p:attrName>
                                        </p:attrNameLst>
                                      </p:cBhvr>
                                      <p:tavLst>
                                        <p:tav tm="0">
                                          <p:val>
                                            <p:fltVal val="0"/>
                                          </p:val>
                                        </p:tav>
                                        <p:tav tm="100000">
                                          <p:val>
                                            <p:strVal val="#ppt_h"/>
                                          </p:val>
                                        </p:tav>
                                      </p:tavLst>
                                    </p:anim>
                                    <p:animEffect transition="in" filter="fade">
                                      <p:cBhvr>
                                        <p:cTn id="18" dur="500"/>
                                        <p:tgtEl>
                                          <p:spTgt spid="78"/>
                                        </p:tgtEl>
                                      </p:cBhvr>
                                    </p:animEffect>
                                  </p:childTnLst>
                                </p:cTn>
                              </p:par>
                              <p:par>
                                <p:cTn id="19" presetID="53" presetClass="entr" presetSubtype="16" fill="hold" grpId="1" nodeType="withEffect">
                                  <p:stCondLst>
                                    <p:cond delay="0"/>
                                  </p:stCondLst>
                                  <p:childTnLst>
                                    <p:set>
                                      <p:cBhvr>
                                        <p:cTn id="20" dur="1" fill="hold">
                                          <p:stCondLst>
                                            <p:cond delay="0"/>
                                          </p:stCondLst>
                                        </p:cTn>
                                        <p:tgtEl>
                                          <p:spTgt spid="79"/>
                                        </p:tgtEl>
                                        <p:attrNameLst>
                                          <p:attrName>style.visibility</p:attrName>
                                        </p:attrNameLst>
                                      </p:cBhvr>
                                      <p:to>
                                        <p:strVal val="visible"/>
                                      </p:to>
                                    </p:set>
                                    <p:anim calcmode="lin" valueType="num">
                                      <p:cBhvr>
                                        <p:cTn id="21" dur="500" fill="hold"/>
                                        <p:tgtEl>
                                          <p:spTgt spid="79"/>
                                        </p:tgtEl>
                                        <p:attrNameLst>
                                          <p:attrName>ppt_w</p:attrName>
                                        </p:attrNameLst>
                                      </p:cBhvr>
                                      <p:tavLst>
                                        <p:tav tm="0">
                                          <p:val>
                                            <p:fltVal val="0"/>
                                          </p:val>
                                        </p:tav>
                                        <p:tav tm="100000">
                                          <p:val>
                                            <p:strVal val="#ppt_w"/>
                                          </p:val>
                                        </p:tav>
                                      </p:tavLst>
                                    </p:anim>
                                    <p:anim calcmode="lin" valueType="num">
                                      <p:cBhvr>
                                        <p:cTn id="22" dur="500" fill="hold"/>
                                        <p:tgtEl>
                                          <p:spTgt spid="79"/>
                                        </p:tgtEl>
                                        <p:attrNameLst>
                                          <p:attrName>ppt_h</p:attrName>
                                        </p:attrNameLst>
                                      </p:cBhvr>
                                      <p:tavLst>
                                        <p:tav tm="0">
                                          <p:val>
                                            <p:fltVal val="0"/>
                                          </p:val>
                                        </p:tav>
                                        <p:tav tm="100000">
                                          <p:val>
                                            <p:strVal val="#ppt_h"/>
                                          </p:val>
                                        </p:tav>
                                      </p:tavLst>
                                    </p:anim>
                                    <p:animEffect transition="in" filter="fade">
                                      <p:cBhvr>
                                        <p:cTn id="23" dur="500"/>
                                        <p:tgtEl>
                                          <p:spTgt spid="79"/>
                                        </p:tgtEl>
                                      </p:cBhvr>
                                    </p:animEffect>
                                  </p:childTnLst>
                                </p:cTn>
                              </p:par>
                              <p:par>
                                <p:cTn id="24" presetID="53" presetClass="entr" presetSubtype="16" fill="hold" grpId="1" nodeType="withEffect">
                                  <p:stCondLst>
                                    <p:cond delay="0"/>
                                  </p:stCondLst>
                                  <p:childTnLst>
                                    <p:set>
                                      <p:cBhvr>
                                        <p:cTn id="25" dur="1" fill="hold">
                                          <p:stCondLst>
                                            <p:cond delay="0"/>
                                          </p:stCondLst>
                                        </p:cTn>
                                        <p:tgtEl>
                                          <p:spTgt spid="84"/>
                                        </p:tgtEl>
                                        <p:attrNameLst>
                                          <p:attrName>style.visibility</p:attrName>
                                        </p:attrNameLst>
                                      </p:cBhvr>
                                      <p:to>
                                        <p:strVal val="visible"/>
                                      </p:to>
                                    </p:set>
                                    <p:anim calcmode="lin" valueType="num">
                                      <p:cBhvr>
                                        <p:cTn id="26" dur="500" fill="hold"/>
                                        <p:tgtEl>
                                          <p:spTgt spid="84"/>
                                        </p:tgtEl>
                                        <p:attrNameLst>
                                          <p:attrName>ppt_w</p:attrName>
                                        </p:attrNameLst>
                                      </p:cBhvr>
                                      <p:tavLst>
                                        <p:tav tm="0">
                                          <p:val>
                                            <p:fltVal val="0"/>
                                          </p:val>
                                        </p:tav>
                                        <p:tav tm="100000">
                                          <p:val>
                                            <p:strVal val="#ppt_w"/>
                                          </p:val>
                                        </p:tav>
                                      </p:tavLst>
                                    </p:anim>
                                    <p:anim calcmode="lin" valueType="num">
                                      <p:cBhvr>
                                        <p:cTn id="27" dur="500" fill="hold"/>
                                        <p:tgtEl>
                                          <p:spTgt spid="84"/>
                                        </p:tgtEl>
                                        <p:attrNameLst>
                                          <p:attrName>ppt_h</p:attrName>
                                        </p:attrNameLst>
                                      </p:cBhvr>
                                      <p:tavLst>
                                        <p:tav tm="0">
                                          <p:val>
                                            <p:fltVal val="0"/>
                                          </p:val>
                                        </p:tav>
                                        <p:tav tm="100000">
                                          <p:val>
                                            <p:strVal val="#ppt_h"/>
                                          </p:val>
                                        </p:tav>
                                      </p:tavLst>
                                    </p:anim>
                                    <p:animEffect transition="in" filter="fade">
                                      <p:cBhvr>
                                        <p:cTn id="28" dur="500"/>
                                        <p:tgtEl>
                                          <p:spTgt spid="84"/>
                                        </p:tgtEl>
                                      </p:cBhvr>
                                    </p:animEffect>
                                  </p:childTnLst>
                                </p:cTn>
                              </p:par>
                              <p:par>
                                <p:cTn id="29" presetID="53" presetClass="entr" presetSubtype="16" fill="hold" grpId="1" nodeType="with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p:cTn id="31" dur="500" fill="hold"/>
                                        <p:tgtEl>
                                          <p:spTgt spid="77"/>
                                        </p:tgtEl>
                                        <p:attrNameLst>
                                          <p:attrName>ppt_w</p:attrName>
                                        </p:attrNameLst>
                                      </p:cBhvr>
                                      <p:tavLst>
                                        <p:tav tm="0">
                                          <p:val>
                                            <p:fltVal val="0"/>
                                          </p:val>
                                        </p:tav>
                                        <p:tav tm="100000">
                                          <p:val>
                                            <p:strVal val="#ppt_w"/>
                                          </p:val>
                                        </p:tav>
                                      </p:tavLst>
                                    </p:anim>
                                    <p:anim calcmode="lin" valueType="num">
                                      <p:cBhvr>
                                        <p:cTn id="32" dur="500" fill="hold"/>
                                        <p:tgtEl>
                                          <p:spTgt spid="77"/>
                                        </p:tgtEl>
                                        <p:attrNameLst>
                                          <p:attrName>ppt_h</p:attrName>
                                        </p:attrNameLst>
                                      </p:cBhvr>
                                      <p:tavLst>
                                        <p:tav tm="0">
                                          <p:val>
                                            <p:fltVal val="0"/>
                                          </p:val>
                                        </p:tav>
                                        <p:tav tm="100000">
                                          <p:val>
                                            <p:strVal val="#ppt_h"/>
                                          </p:val>
                                        </p:tav>
                                      </p:tavLst>
                                    </p:anim>
                                    <p:animEffect transition="in" filter="fade">
                                      <p:cBhvr>
                                        <p:cTn id="33" dur="500"/>
                                        <p:tgtEl>
                                          <p:spTgt spid="77"/>
                                        </p:tgtEl>
                                      </p:cBhvr>
                                    </p:animEffect>
                                  </p:childTnLst>
                                </p:cTn>
                              </p:par>
                              <p:par>
                                <p:cTn id="34" presetID="53" presetClass="entr" presetSubtype="16" fill="hold" grpId="1" nodeType="withEffect">
                                  <p:stCondLst>
                                    <p:cond delay="0"/>
                                  </p:stCondLst>
                                  <p:childTnLst>
                                    <p:set>
                                      <p:cBhvr>
                                        <p:cTn id="35" dur="1" fill="hold">
                                          <p:stCondLst>
                                            <p:cond delay="0"/>
                                          </p:stCondLst>
                                        </p:cTn>
                                        <p:tgtEl>
                                          <p:spTgt spid="80"/>
                                        </p:tgtEl>
                                        <p:attrNameLst>
                                          <p:attrName>style.visibility</p:attrName>
                                        </p:attrNameLst>
                                      </p:cBhvr>
                                      <p:to>
                                        <p:strVal val="visible"/>
                                      </p:to>
                                    </p:set>
                                    <p:anim calcmode="lin" valueType="num">
                                      <p:cBhvr>
                                        <p:cTn id="36" dur="500" fill="hold"/>
                                        <p:tgtEl>
                                          <p:spTgt spid="80"/>
                                        </p:tgtEl>
                                        <p:attrNameLst>
                                          <p:attrName>ppt_w</p:attrName>
                                        </p:attrNameLst>
                                      </p:cBhvr>
                                      <p:tavLst>
                                        <p:tav tm="0">
                                          <p:val>
                                            <p:fltVal val="0"/>
                                          </p:val>
                                        </p:tav>
                                        <p:tav tm="100000">
                                          <p:val>
                                            <p:strVal val="#ppt_w"/>
                                          </p:val>
                                        </p:tav>
                                      </p:tavLst>
                                    </p:anim>
                                    <p:anim calcmode="lin" valueType="num">
                                      <p:cBhvr>
                                        <p:cTn id="37" dur="500" fill="hold"/>
                                        <p:tgtEl>
                                          <p:spTgt spid="80"/>
                                        </p:tgtEl>
                                        <p:attrNameLst>
                                          <p:attrName>ppt_h</p:attrName>
                                        </p:attrNameLst>
                                      </p:cBhvr>
                                      <p:tavLst>
                                        <p:tav tm="0">
                                          <p:val>
                                            <p:fltVal val="0"/>
                                          </p:val>
                                        </p:tav>
                                        <p:tav tm="100000">
                                          <p:val>
                                            <p:strVal val="#ppt_h"/>
                                          </p:val>
                                        </p:tav>
                                      </p:tavLst>
                                    </p:anim>
                                    <p:animEffect transition="in" filter="fade">
                                      <p:cBhvr>
                                        <p:cTn id="38" dur="500"/>
                                        <p:tgtEl>
                                          <p:spTgt spid="80"/>
                                        </p:tgtEl>
                                      </p:cBhvr>
                                    </p:animEffect>
                                  </p:childTnLst>
                                </p:cTn>
                              </p:par>
                              <p:par>
                                <p:cTn id="39" presetID="53" presetClass="entr" presetSubtype="16" fill="hold" grpId="1" nodeType="withEffect">
                                  <p:stCondLst>
                                    <p:cond delay="0"/>
                                  </p:stCondLst>
                                  <p:childTnLst>
                                    <p:set>
                                      <p:cBhvr>
                                        <p:cTn id="40" dur="1" fill="hold">
                                          <p:stCondLst>
                                            <p:cond delay="0"/>
                                          </p:stCondLst>
                                        </p:cTn>
                                        <p:tgtEl>
                                          <p:spTgt spid="82"/>
                                        </p:tgtEl>
                                        <p:attrNameLst>
                                          <p:attrName>style.visibility</p:attrName>
                                        </p:attrNameLst>
                                      </p:cBhvr>
                                      <p:to>
                                        <p:strVal val="visible"/>
                                      </p:to>
                                    </p:set>
                                    <p:anim calcmode="lin" valueType="num">
                                      <p:cBhvr>
                                        <p:cTn id="41" dur="500" fill="hold"/>
                                        <p:tgtEl>
                                          <p:spTgt spid="82"/>
                                        </p:tgtEl>
                                        <p:attrNameLst>
                                          <p:attrName>ppt_w</p:attrName>
                                        </p:attrNameLst>
                                      </p:cBhvr>
                                      <p:tavLst>
                                        <p:tav tm="0">
                                          <p:val>
                                            <p:fltVal val="0"/>
                                          </p:val>
                                        </p:tav>
                                        <p:tav tm="100000">
                                          <p:val>
                                            <p:strVal val="#ppt_w"/>
                                          </p:val>
                                        </p:tav>
                                      </p:tavLst>
                                    </p:anim>
                                    <p:anim calcmode="lin" valueType="num">
                                      <p:cBhvr>
                                        <p:cTn id="42" dur="500" fill="hold"/>
                                        <p:tgtEl>
                                          <p:spTgt spid="82"/>
                                        </p:tgtEl>
                                        <p:attrNameLst>
                                          <p:attrName>ppt_h</p:attrName>
                                        </p:attrNameLst>
                                      </p:cBhvr>
                                      <p:tavLst>
                                        <p:tav tm="0">
                                          <p:val>
                                            <p:fltVal val="0"/>
                                          </p:val>
                                        </p:tav>
                                        <p:tav tm="100000">
                                          <p:val>
                                            <p:strVal val="#ppt_h"/>
                                          </p:val>
                                        </p:tav>
                                      </p:tavLst>
                                    </p:anim>
                                    <p:animEffect transition="in" filter="fade">
                                      <p:cBhvr>
                                        <p:cTn id="43" dur="500"/>
                                        <p:tgtEl>
                                          <p:spTgt spid="8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85"/>
                                        </p:tgtEl>
                                        <p:attrNameLst>
                                          <p:attrName>style.visibility</p:attrName>
                                        </p:attrNameLst>
                                      </p:cBhvr>
                                      <p:to>
                                        <p:strVal val="visible"/>
                                      </p:to>
                                    </p:set>
                                    <p:anim calcmode="lin" valueType="num">
                                      <p:cBhvr>
                                        <p:cTn id="46" dur="500" fill="hold"/>
                                        <p:tgtEl>
                                          <p:spTgt spid="85"/>
                                        </p:tgtEl>
                                        <p:attrNameLst>
                                          <p:attrName>ppt_w</p:attrName>
                                        </p:attrNameLst>
                                      </p:cBhvr>
                                      <p:tavLst>
                                        <p:tav tm="0">
                                          <p:val>
                                            <p:fltVal val="0"/>
                                          </p:val>
                                        </p:tav>
                                        <p:tav tm="100000">
                                          <p:val>
                                            <p:strVal val="#ppt_w"/>
                                          </p:val>
                                        </p:tav>
                                      </p:tavLst>
                                    </p:anim>
                                    <p:anim calcmode="lin" valueType="num">
                                      <p:cBhvr>
                                        <p:cTn id="47" dur="500" fill="hold"/>
                                        <p:tgtEl>
                                          <p:spTgt spid="85"/>
                                        </p:tgtEl>
                                        <p:attrNameLst>
                                          <p:attrName>ppt_h</p:attrName>
                                        </p:attrNameLst>
                                      </p:cBhvr>
                                      <p:tavLst>
                                        <p:tav tm="0">
                                          <p:val>
                                            <p:fltVal val="0"/>
                                          </p:val>
                                        </p:tav>
                                        <p:tav tm="100000">
                                          <p:val>
                                            <p:strVal val="#ppt_h"/>
                                          </p:val>
                                        </p:tav>
                                      </p:tavLst>
                                    </p:anim>
                                    <p:animEffect transition="in" filter="fade">
                                      <p:cBhvr>
                                        <p:cTn id="48" dur="500"/>
                                        <p:tgtEl>
                                          <p:spTgt spid="8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7"/>
                                        </p:tgtEl>
                                        <p:attrNameLst>
                                          <p:attrName>style.visibility</p:attrName>
                                        </p:attrNameLst>
                                      </p:cBhvr>
                                      <p:to>
                                        <p:strVal val="visible"/>
                                      </p:to>
                                    </p:set>
                                    <p:anim calcmode="lin" valueType="num">
                                      <p:cBhvr>
                                        <p:cTn id="51" dur="500" fill="hold"/>
                                        <p:tgtEl>
                                          <p:spTgt spid="87"/>
                                        </p:tgtEl>
                                        <p:attrNameLst>
                                          <p:attrName>ppt_w</p:attrName>
                                        </p:attrNameLst>
                                      </p:cBhvr>
                                      <p:tavLst>
                                        <p:tav tm="0">
                                          <p:val>
                                            <p:fltVal val="0"/>
                                          </p:val>
                                        </p:tav>
                                        <p:tav tm="100000">
                                          <p:val>
                                            <p:strVal val="#ppt_w"/>
                                          </p:val>
                                        </p:tav>
                                      </p:tavLst>
                                    </p:anim>
                                    <p:anim calcmode="lin" valueType="num">
                                      <p:cBhvr>
                                        <p:cTn id="52" dur="500" fill="hold"/>
                                        <p:tgtEl>
                                          <p:spTgt spid="87"/>
                                        </p:tgtEl>
                                        <p:attrNameLst>
                                          <p:attrName>ppt_h</p:attrName>
                                        </p:attrNameLst>
                                      </p:cBhvr>
                                      <p:tavLst>
                                        <p:tav tm="0">
                                          <p:val>
                                            <p:fltVal val="0"/>
                                          </p:val>
                                        </p:tav>
                                        <p:tav tm="100000">
                                          <p:val>
                                            <p:strVal val="#ppt_h"/>
                                          </p:val>
                                        </p:tav>
                                      </p:tavLst>
                                    </p:anim>
                                    <p:animEffect transition="in" filter="fade">
                                      <p:cBhvr>
                                        <p:cTn id="53" dur="500"/>
                                        <p:tgtEl>
                                          <p:spTgt spid="87"/>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83"/>
                                        </p:tgtEl>
                                        <p:attrNameLst>
                                          <p:attrName>style.visibility</p:attrName>
                                        </p:attrNameLst>
                                      </p:cBhvr>
                                      <p:to>
                                        <p:strVal val="visible"/>
                                      </p:to>
                                    </p:set>
                                    <p:anim calcmode="lin" valueType="num">
                                      <p:cBhvr>
                                        <p:cTn id="56" dur="500" fill="hold"/>
                                        <p:tgtEl>
                                          <p:spTgt spid="83"/>
                                        </p:tgtEl>
                                        <p:attrNameLst>
                                          <p:attrName>ppt_w</p:attrName>
                                        </p:attrNameLst>
                                      </p:cBhvr>
                                      <p:tavLst>
                                        <p:tav tm="0">
                                          <p:val>
                                            <p:fltVal val="0"/>
                                          </p:val>
                                        </p:tav>
                                        <p:tav tm="100000">
                                          <p:val>
                                            <p:strVal val="#ppt_w"/>
                                          </p:val>
                                        </p:tav>
                                      </p:tavLst>
                                    </p:anim>
                                    <p:anim calcmode="lin" valueType="num">
                                      <p:cBhvr>
                                        <p:cTn id="57" dur="500" fill="hold"/>
                                        <p:tgtEl>
                                          <p:spTgt spid="83"/>
                                        </p:tgtEl>
                                        <p:attrNameLst>
                                          <p:attrName>ppt_h</p:attrName>
                                        </p:attrNameLst>
                                      </p:cBhvr>
                                      <p:tavLst>
                                        <p:tav tm="0">
                                          <p:val>
                                            <p:fltVal val="0"/>
                                          </p:val>
                                        </p:tav>
                                        <p:tav tm="100000">
                                          <p:val>
                                            <p:strVal val="#ppt_h"/>
                                          </p:val>
                                        </p:tav>
                                      </p:tavLst>
                                    </p:anim>
                                    <p:animEffect transition="in" filter="fade">
                                      <p:cBhvr>
                                        <p:cTn id="58" dur="500"/>
                                        <p:tgtEl>
                                          <p:spTgt spid="83"/>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86"/>
                                        </p:tgtEl>
                                        <p:attrNameLst>
                                          <p:attrName>style.visibility</p:attrName>
                                        </p:attrNameLst>
                                      </p:cBhvr>
                                      <p:to>
                                        <p:strVal val="visible"/>
                                      </p:to>
                                    </p:set>
                                    <p:anim calcmode="lin" valueType="num">
                                      <p:cBhvr>
                                        <p:cTn id="61" dur="500" fill="hold"/>
                                        <p:tgtEl>
                                          <p:spTgt spid="86"/>
                                        </p:tgtEl>
                                        <p:attrNameLst>
                                          <p:attrName>ppt_w</p:attrName>
                                        </p:attrNameLst>
                                      </p:cBhvr>
                                      <p:tavLst>
                                        <p:tav tm="0">
                                          <p:val>
                                            <p:fltVal val="0"/>
                                          </p:val>
                                        </p:tav>
                                        <p:tav tm="100000">
                                          <p:val>
                                            <p:strVal val="#ppt_w"/>
                                          </p:val>
                                        </p:tav>
                                      </p:tavLst>
                                    </p:anim>
                                    <p:anim calcmode="lin" valueType="num">
                                      <p:cBhvr>
                                        <p:cTn id="62" dur="500" fill="hold"/>
                                        <p:tgtEl>
                                          <p:spTgt spid="86"/>
                                        </p:tgtEl>
                                        <p:attrNameLst>
                                          <p:attrName>ppt_h</p:attrName>
                                        </p:attrNameLst>
                                      </p:cBhvr>
                                      <p:tavLst>
                                        <p:tav tm="0">
                                          <p:val>
                                            <p:fltVal val="0"/>
                                          </p:val>
                                        </p:tav>
                                        <p:tav tm="100000">
                                          <p:val>
                                            <p:strVal val="#ppt_h"/>
                                          </p:val>
                                        </p:tav>
                                      </p:tavLst>
                                    </p:anim>
                                    <p:animEffect transition="in" filter="fade">
                                      <p:cBhvr>
                                        <p:cTn id="63" dur="500"/>
                                        <p:tgtEl>
                                          <p:spTgt spid="8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88"/>
                                        </p:tgtEl>
                                        <p:attrNameLst>
                                          <p:attrName>style.visibility</p:attrName>
                                        </p:attrNameLst>
                                      </p:cBhvr>
                                      <p:to>
                                        <p:strVal val="visible"/>
                                      </p:to>
                                    </p:set>
                                    <p:anim calcmode="lin" valueType="num">
                                      <p:cBhvr>
                                        <p:cTn id="66" dur="500" fill="hold"/>
                                        <p:tgtEl>
                                          <p:spTgt spid="88"/>
                                        </p:tgtEl>
                                        <p:attrNameLst>
                                          <p:attrName>ppt_w</p:attrName>
                                        </p:attrNameLst>
                                      </p:cBhvr>
                                      <p:tavLst>
                                        <p:tav tm="0">
                                          <p:val>
                                            <p:fltVal val="0"/>
                                          </p:val>
                                        </p:tav>
                                        <p:tav tm="100000">
                                          <p:val>
                                            <p:strVal val="#ppt_w"/>
                                          </p:val>
                                        </p:tav>
                                      </p:tavLst>
                                    </p:anim>
                                    <p:anim calcmode="lin" valueType="num">
                                      <p:cBhvr>
                                        <p:cTn id="67" dur="500" fill="hold"/>
                                        <p:tgtEl>
                                          <p:spTgt spid="88"/>
                                        </p:tgtEl>
                                        <p:attrNameLst>
                                          <p:attrName>ppt_h</p:attrName>
                                        </p:attrNameLst>
                                      </p:cBhvr>
                                      <p:tavLst>
                                        <p:tav tm="0">
                                          <p:val>
                                            <p:fltVal val="0"/>
                                          </p:val>
                                        </p:tav>
                                        <p:tav tm="100000">
                                          <p:val>
                                            <p:strVal val="#ppt_h"/>
                                          </p:val>
                                        </p:tav>
                                      </p:tavLst>
                                    </p:anim>
                                    <p:animEffect transition="in" filter="fade">
                                      <p:cBhvr>
                                        <p:cTn id="68" dur="500"/>
                                        <p:tgtEl>
                                          <p:spTgt spid="88"/>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81"/>
                                        </p:tgtEl>
                                        <p:attrNameLst>
                                          <p:attrName>style.visibility</p:attrName>
                                        </p:attrNameLst>
                                      </p:cBhvr>
                                      <p:to>
                                        <p:strVal val="visible"/>
                                      </p:to>
                                    </p:set>
                                    <p:anim calcmode="lin" valueType="num">
                                      <p:cBhvr>
                                        <p:cTn id="71" dur="500" fill="hold"/>
                                        <p:tgtEl>
                                          <p:spTgt spid="81"/>
                                        </p:tgtEl>
                                        <p:attrNameLst>
                                          <p:attrName>ppt_w</p:attrName>
                                        </p:attrNameLst>
                                      </p:cBhvr>
                                      <p:tavLst>
                                        <p:tav tm="0">
                                          <p:val>
                                            <p:fltVal val="0"/>
                                          </p:val>
                                        </p:tav>
                                        <p:tav tm="100000">
                                          <p:val>
                                            <p:strVal val="#ppt_w"/>
                                          </p:val>
                                        </p:tav>
                                      </p:tavLst>
                                    </p:anim>
                                    <p:anim calcmode="lin" valueType="num">
                                      <p:cBhvr>
                                        <p:cTn id="72" dur="500" fill="hold"/>
                                        <p:tgtEl>
                                          <p:spTgt spid="81"/>
                                        </p:tgtEl>
                                        <p:attrNameLst>
                                          <p:attrName>ppt_h</p:attrName>
                                        </p:attrNameLst>
                                      </p:cBhvr>
                                      <p:tavLst>
                                        <p:tav tm="0">
                                          <p:val>
                                            <p:fltVal val="0"/>
                                          </p:val>
                                        </p:tav>
                                        <p:tav tm="100000">
                                          <p:val>
                                            <p:strVal val="#ppt_h"/>
                                          </p:val>
                                        </p:tav>
                                      </p:tavLst>
                                    </p:anim>
                                    <p:animEffect transition="in" filter="fade">
                                      <p:cBhvr>
                                        <p:cTn id="73" dur="500"/>
                                        <p:tgtEl>
                                          <p:spTgt spid="81"/>
                                        </p:tgtEl>
                                      </p:cBhvr>
                                    </p:animEffect>
                                  </p:childTnLst>
                                </p:cTn>
                              </p:par>
                              <p:par>
                                <p:cTn id="74" presetID="8" presetClass="emph" presetSubtype="0" fill="hold" grpId="0" nodeType="withEffect">
                                  <p:stCondLst>
                                    <p:cond delay="0"/>
                                  </p:stCondLst>
                                  <p:childTnLst>
                                    <p:animRot by="21600000">
                                      <p:cBhvr>
                                        <p:cTn id="75" dur="4000" fill="hold"/>
                                        <p:tgtEl>
                                          <p:spTgt spid="78"/>
                                        </p:tgtEl>
                                        <p:attrNameLst>
                                          <p:attrName>r</p:attrName>
                                        </p:attrNameLst>
                                      </p:cBhvr>
                                    </p:animRot>
                                  </p:childTnLst>
                                </p:cTn>
                              </p:par>
                              <p:par>
                                <p:cTn id="76" presetID="8" presetClass="emph" presetSubtype="0" fill="hold" grpId="0" nodeType="withEffect">
                                  <p:stCondLst>
                                    <p:cond delay="0"/>
                                  </p:stCondLst>
                                  <p:childTnLst>
                                    <p:animRot by="-21600000">
                                      <p:cBhvr>
                                        <p:cTn id="77" dur="4000" fill="hold"/>
                                        <p:tgtEl>
                                          <p:spTgt spid="79"/>
                                        </p:tgtEl>
                                        <p:attrNameLst>
                                          <p:attrName>r</p:attrName>
                                        </p:attrNameLst>
                                      </p:cBhvr>
                                    </p:animRot>
                                  </p:childTnLst>
                                </p:cTn>
                              </p:par>
                              <p:par>
                                <p:cTn id="78" presetID="8" presetClass="emph" presetSubtype="0" fill="hold" grpId="0" nodeType="withEffect">
                                  <p:stCondLst>
                                    <p:cond delay="0"/>
                                  </p:stCondLst>
                                  <p:childTnLst>
                                    <p:animRot by="21600000">
                                      <p:cBhvr>
                                        <p:cTn id="79" dur="4000" fill="hold"/>
                                        <p:tgtEl>
                                          <p:spTgt spid="84"/>
                                        </p:tgtEl>
                                        <p:attrNameLst>
                                          <p:attrName>r</p:attrName>
                                        </p:attrNameLst>
                                      </p:cBhvr>
                                    </p:animRot>
                                  </p:childTnLst>
                                </p:cTn>
                              </p:par>
                              <p:par>
                                <p:cTn id="80" presetID="8" presetClass="emph" presetSubtype="0" fill="hold" grpId="0" nodeType="withEffect">
                                  <p:stCondLst>
                                    <p:cond delay="0"/>
                                  </p:stCondLst>
                                  <p:childTnLst>
                                    <p:animRot by="-21600000">
                                      <p:cBhvr>
                                        <p:cTn id="81" dur="4000" fill="hold"/>
                                        <p:tgtEl>
                                          <p:spTgt spid="77"/>
                                        </p:tgtEl>
                                        <p:attrNameLst>
                                          <p:attrName>r</p:attrName>
                                        </p:attrNameLst>
                                      </p:cBhvr>
                                    </p:animRot>
                                  </p:childTnLst>
                                </p:cTn>
                              </p:par>
                              <p:par>
                                <p:cTn id="82" presetID="8" presetClass="emph" presetSubtype="0" fill="hold" grpId="0" nodeType="withEffect">
                                  <p:stCondLst>
                                    <p:cond delay="0"/>
                                  </p:stCondLst>
                                  <p:childTnLst>
                                    <p:animRot by="21600000">
                                      <p:cBhvr>
                                        <p:cTn id="83" dur="4000" fill="hold"/>
                                        <p:tgtEl>
                                          <p:spTgt spid="80"/>
                                        </p:tgtEl>
                                        <p:attrNameLst>
                                          <p:attrName>r</p:attrName>
                                        </p:attrNameLst>
                                      </p:cBhvr>
                                    </p:animRot>
                                  </p:childTnLst>
                                </p:cTn>
                              </p:par>
                              <p:par>
                                <p:cTn id="84" presetID="8" presetClass="emph" presetSubtype="0" fill="hold" grpId="0" nodeType="withEffect">
                                  <p:stCondLst>
                                    <p:cond delay="0"/>
                                  </p:stCondLst>
                                  <p:childTnLst>
                                    <p:animRot by="-21600000">
                                      <p:cBhvr>
                                        <p:cTn id="85" dur="4000" fill="hold"/>
                                        <p:tgtEl>
                                          <p:spTgt spid="82"/>
                                        </p:tgtEl>
                                        <p:attrNameLst>
                                          <p:attrName>r</p:attrName>
                                        </p:attrNameLst>
                                      </p:cBhvr>
                                    </p:animRot>
                                  </p:childTnLst>
                                </p:cTn>
                              </p:par>
                              <p:par>
                                <p:cTn id="86" presetID="10" presetClass="entr" presetSubtype="0" fill="hold" grpId="0" nodeType="withEffect">
                                  <p:stCondLst>
                                    <p:cond delay="0"/>
                                  </p:stCondLst>
                                  <p:childTnLst>
                                    <p:set>
                                      <p:cBhvr>
                                        <p:cTn id="87" dur="1" fill="hold">
                                          <p:stCondLst>
                                            <p:cond delay="0"/>
                                          </p:stCondLst>
                                        </p:cTn>
                                        <p:tgtEl>
                                          <p:spTgt spid="90"/>
                                        </p:tgtEl>
                                        <p:attrNameLst>
                                          <p:attrName>style.visibility</p:attrName>
                                        </p:attrNameLst>
                                      </p:cBhvr>
                                      <p:to>
                                        <p:strVal val="visible"/>
                                      </p:to>
                                    </p:set>
                                    <p:animEffect transition="in" filter="fade">
                                      <p:cBhvr>
                                        <p:cTn id="88" dur="500"/>
                                        <p:tgtEl>
                                          <p:spTgt spid="90"/>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89"/>
                                        </p:tgtEl>
                                        <p:attrNameLst>
                                          <p:attrName>style.visibility</p:attrName>
                                        </p:attrNameLst>
                                      </p:cBhvr>
                                      <p:to>
                                        <p:strVal val="visible"/>
                                      </p:to>
                                    </p:set>
                                    <p:animEffect transition="in" filter="fade">
                                      <p:cBhvr>
                                        <p:cTn id="91" dur="500"/>
                                        <p:tgtEl>
                                          <p:spTgt spid="8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91"/>
                                        </p:tgtEl>
                                        <p:attrNameLst>
                                          <p:attrName>style.visibility</p:attrName>
                                        </p:attrNameLst>
                                      </p:cBhvr>
                                      <p:to>
                                        <p:strVal val="visible"/>
                                      </p:to>
                                    </p:set>
                                    <p:animEffect transition="in" filter="fade">
                                      <p:cBhvr>
                                        <p:cTn id="94" dur="500"/>
                                        <p:tgtEl>
                                          <p:spTgt spid="91"/>
                                        </p:tgtEl>
                                      </p:cBhvr>
                                    </p:animEffect>
                                  </p:childTnLst>
                                </p:cTn>
                              </p:par>
                              <p:par>
                                <p:cTn id="95" presetID="10" presetClass="entr" presetSubtype="0" fill="hold" grpId="0" nodeType="withEffect">
                                  <p:stCondLst>
                                    <p:cond delay="500"/>
                                  </p:stCondLst>
                                  <p:childTnLst>
                                    <p:set>
                                      <p:cBhvr>
                                        <p:cTn id="96" dur="1" fill="hold">
                                          <p:stCondLst>
                                            <p:cond delay="0"/>
                                          </p:stCondLst>
                                        </p:cTn>
                                        <p:tgtEl>
                                          <p:spTgt spid="92"/>
                                        </p:tgtEl>
                                        <p:attrNameLst>
                                          <p:attrName>style.visibility</p:attrName>
                                        </p:attrNameLst>
                                      </p:cBhvr>
                                      <p:to>
                                        <p:strVal val="visible"/>
                                      </p:to>
                                    </p:set>
                                    <p:animEffect transition="in" filter="fade">
                                      <p:cBhvr>
                                        <p:cTn id="97" dur="500"/>
                                        <p:tgtEl>
                                          <p:spTgt spid="92"/>
                                        </p:tgtEl>
                                      </p:cBhvr>
                                    </p:animEffect>
                                  </p:childTnLst>
                                </p:cTn>
                              </p:par>
                              <p:par>
                                <p:cTn id="98" presetID="10" presetClass="entr" presetSubtype="0" fill="hold" grpId="0" nodeType="withEffect">
                                  <p:stCondLst>
                                    <p:cond delay="500"/>
                                  </p:stCondLst>
                                  <p:childTnLst>
                                    <p:set>
                                      <p:cBhvr>
                                        <p:cTn id="99" dur="1" fill="hold">
                                          <p:stCondLst>
                                            <p:cond delay="0"/>
                                          </p:stCondLst>
                                        </p:cTn>
                                        <p:tgtEl>
                                          <p:spTgt spid="93"/>
                                        </p:tgtEl>
                                        <p:attrNameLst>
                                          <p:attrName>style.visibility</p:attrName>
                                        </p:attrNameLst>
                                      </p:cBhvr>
                                      <p:to>
                                        <p:strVal val="visible"/>
                                      </p:to>
                                    </p:set>
                                    <p:animEffect transition="in" filter="fade">
                                      <p:cBhvr>
                                        <p:cTn id="100" dur="500"/>
                                        <p:tgtEl>
                                          <p:spTgt spid="93"/>
                                        </p:tgtEl>
                                      </p:cBhvr>
                                    </p:animEffect>
                                  </p:childTnLst>
                                </p:cTn>
                              </p:par>
                              <p:par>
                                <p:cTn id="101" presetID="10" presetClass="entr" presetSubtype="0" fill="hold" grpId="0" nodeType="withEffect">
                                  <p:stCondLst>
                                    <p:cond delay="1000"/>
                                  </p:stCondLst>
                                  <p:childTnLst>
                                    <p:set>
                                      <p:cBhvr>
                                        <p:cTn id="102" dur="1" fill="hold">
                                          <p:stCondLst>
                                            <p:cond delay="0"/>
                                          </p:stCondLst>
                                        </p:cTn>
                                        <p:tgtEl>
                                          <p:spTgt spid="98"/>
                                        </p:tgtEl>
                                        <p:attrNameLst>
                                          <p:attrName>style.visibility</p:attrName>
                                        </p:attrNameLst>
                                      </p:cBhvr>
                                      <p:to>
                                        <p:strVal val="visible"/>
                                      </p:to>
                                    </p:set>
                                    <p:animEffect transition="in" filter="fade">
                                      <p:cBhvr>
                                        <p:cTn id="103" dur="500"/>
                                        <p:tgtEl>
                                          <p:spTgt spid="98"/>
                                        </p:tgtEl>
                                      </p:cBhvr>
                                    </p:animEffect>
                                  </p:childTnLst>
                                </p:cTn>
                              </p:par>
                              <p:par>
                                <p:cTn id="104" presetID="10" presetClass="entr" presetSubtype="0" fill="hold" grpId="0" nodeType="withEffect">
                                  <p:stCondLst>
                                    <p:cond delay="1000"/>
                                  </p:stCondLst>
                                  <p:childTnLst>
                                    <p:set>
                                      <p:cBhvr>
                                        <p:cTn id="105" dur="1" fill="hold">
                                          <p:stCondLst>
                                            <p:cond delay="0"/>
                                          </p:stCondLst>
                                        </p:cTn>
                                        <p:tgtEl>
                                          <p:spTgt spid="99"/>
                                        </p:tgtEl>
                                        <p:attrNameLst>
                                          <p:attrName>style.visibility</p:attrName>
                                        </p:attrNameLst>
                                      </p:cBhvr>
                                      <p:to>
                                        <p:strVal val="visible"/>
                                      </p:to>
                                    </p:set>
                                    <p:animEffect transition="in" filter="fade">
                                      <p:cBhvr>
                                        <p:cTn id="106" dur="500"/>
                                        <p:tgtEl>
                                          <p:spTgt spid="99"/>
                                        </p:tgtEl>
                                      </p:cBhvr>
                                    </p:animEffect>
                                  </p:childTnLst>
                                </p:cTn>
                              </p:par>
                              <p:par>
                                <p:cTn id="107" presetID="10" presetClass="entr" presetSubtype="0" fill="hold" grpId="0" nodeType="withEffect">
                                  <p:stCondLst>
                                    <p:cond delay="1500"/>
                                  </p:stCondLst>
                                  <p:childTnLst>
                                    <p:set>
                                      <p:cBhvr>
                                        <p:cTn id="108" dur="1" fill="hold">
                                          <p:stCondLst>
                                            <p:cond delay="0"/>
                                          </p:stCondLst>
                                        </p:cTn>
                                        <p:tgtEl>
                                          <p:spTgt spid="100"/>
                                        </p:tgtEl>
                                        <p:attrNameLst>
                                          <p:attrName>style.visibility</p:attrName>
                                        </p:attrNameLst>
                                      </p:cBhvr>
                                      <p:to>
                                        <p:strVal val="visible"/>
                                      </p:to>
                                    </p:set>
                                    <p:animEffect transition="in" filter="fade">
                                      <p:cBhvr>
                                        <p:cTn id="109" dur="500"/>
                                        <p:tgtEl>
                                          <p:spTgt spid="100"/>
                                        </p:tgtEl>
                                      </p:cBhvr>
                                    </p:animEffect>
                                  </p:childTnLst>
                                </p:cTn>
                              </p:par>
                              <p:par>
                                <p:cTn id="110" presetID="10" presetClass="entr" presetSubtype="0" fill="hold" grpId="0" nodeType="withEffect">
                                  <p:stCondLst>
                                    <p:cond delay="1500"/>
                                  </p:stCondLst>
                                  <p:childTnLst>
                                    <p:set>
                                      <p:cBhvr>
                                        <p:cTn id="111" dur="1" fill="hold">
                                          <p:stCondLst>
                                            <p:cond delay="0"/>
                                          </p:stCondLst>
                                        </p:cTn>
                                        <p:tgtEl>
                                          <p:spTgt spid="101"/>
                                        </p:tgtEl>
                                        <p:attrNameLst>
                                          <p:attrName>style.visibility</p:attrName>
                                        </p:attrNameLst>
                                      </p:cBhvr>
                                      <p:to>
                                        <p:strVal val="visible"/>
                                      </p:to>
                                    </p:set>
                                    <p:animEffect transition="in" filter="fade">
                                      <p:cBhvr>
                                        <p:cTn id="112" dur="500"/>
                                        <p:tgtEl>
                                          <p:spTgt spid="101"/>
                                        </p:tgtEl>
                                      </p:cBhvr>
                                    </p:animEffect>
                                  </p:childTnLst>
                                </p:cTn>
                              </p:par>
                              <p:par>
                                <p:cTn id="113" presetID="10" presetClass="entr" presetSubtype="0" fill="hold" grpId="0" nodeType="withEffect">
                                  <p:stCondLst>
                                    <p:cond delay="2000"/>
                                  </p:stCondLst>
                                  <p:childTnLst>
                                    <p:set>
                                      <p:cBhvr>
                                        <p:cTn id="114" dur="1" fill="hold">
                                          <p:stCondLst>
                                            <p:cond delay="0"/>
                                          </p:stCondLst>
                                        </p:cTn>
                                        <p:tgtEl>
                                          <p:spTgt spid="102"/>
                                        </p:tgtEl>
                                        <p:attrNameLst>
                                          <p:attrName>style.visibility</p:attrName>
                                        </p:attrNameLst>
                                      </p:cBhvr>
                                      <p:to>
                                        <p:strVal val="visible"/>
                                      </p:to>
                                    </p:set>
                                    <p:animEffect transition="in" filter="fade">
                                      <p:cBhvr>
                                        <p:cTn id="115" dur="500"/>
                                        <p:tgtEl>
                                          <p:spTgt spid="102"/>
                                        </p:tgtEl>
                                      </p:cBhvr>
                                    </p:animEffect>
                                  </p:childTnLst>
                                </p:cTn>
                              </p:par>
                              <p:par>
                                <p:cTn id="116" presetID="10" presetClass="entr" presetSubtype="0" fill="hold" grpId="0" nodeType="withEffect">
                                  <p:stCondLst>
                                    <p:cond delay="2000"/>
                                  </p:stCondLst>
                                  <p:childTnLst>
                                    <p:set>
                                      <p:cBhvr>
                                        <p:cTn id="117" dur="1" fill="hold">
                                          <p:stCondLst>
                                            <p:cond delay="0"/>
                                          </p:stCondLst>
                                        </p:cTn>
                                        <p:tgtEl>
                                          <p:spTgt spid="103"/>
                                        </p:tgtEl>
                                        <p:attrNameLst>
                                          <p:attrName>style.visibility</p:attrName>
                                        </p:attrNameLst>
                                      </p:cBhvr>
                                      <p:to>
                                        <p:strVal val="visible"/>
                                      </p:to>
                                    </p:set>
                                    <p:animEffect transition="in" filter="fade">
                                      <p:cBhvr>
                                        <p:cTn id="118"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77" grpId="0" animBg="1"/>
      <p:bldP spid="77" grpId="1" animBg="1"/>
      <p:bldP spid="78" grpId="0" animBg="1"/>
      <p:bldP spid="78" grpId="1" animBg="1"/>
      <p:bldP spid="79" grpId="0" animBg="1"/>
      <p:bldP spid="79" grpId="1" animBg="1"/>
      <p:bldP spid="80" grpId="0" animBg="1"/>
      <p:bldP spid="80" grpId="1" animBg="1"/>
      <p:bldP spid="81" grpId="0" animBg="1"/>
      <p:bldP spid="82" grpId="0" animBg="1"/>
      <p:bldP spid="82" grpId="1" animBg="1"/>
      <p:bldP spid="83" grpId="0" animBg="1"/>
      <p:bldP spid="84" grpId="0" animBg="1"/>
      <p:bldP spid="84" grpId="1" animBg="1"/>
      <p:bldP spid="85" grpId="0" animBg="1"/>
      <p:bldP spid="86" grpId="0" animBg="1"/>
      <p:bldP spid="87" grpId="0" animBg="1"/>
      <p:bldP spid="88" grpId="0" animBg="1"/>
      <p:bldP spid="89" grpId="0" animBg="1"/>
      <p:bldP spid="90" grpId="0" animBg="1"/>
      <p:bldP spid="91" grpId="0" animBg="1"/>
      <p:bldP spid="92" grpId="0"/>
      <p:bldP spid="93" grpId="0"/>
      <p:bldP spid="98" grpId="0"/>
      <p:bldP spid="99" grpId="0"/>
      <p:bldP spid="100" grpId="0"/>
      <p:bldP spid="101" grpId="0"/>
      <p:bldP spid="102" grpId="0"/>
      <p:bldP spid="10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2031325"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学校专业分析</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5" name="六边形 4"/>
          <p:cNvSpPr/>
          <p:nvPr/>
        </p:nvSpPr>
        <p:spPr>
          <a:xfrm>
            <a:off x="1774726" y="1754841"/>
            <a:ext cx="3888432" cy="666047"/>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9"/>
          <p:cNvSpPr txBox="1"/>
          <p:nvPr/>
        </p:nvSpPr>
        <p:spPr>
          <a:xfrm>
            <a:off x="2278782" y="1916832"/>
            <a:ext cx="2880320" cy="438582"/>
          </a:xfrm>
          <a:prstGeom prst="rect">
            <a:avLst/>
          </a:prstGeom>
          <a:noFill/>
        </p:spPr>
        <p:txBody>
          <a:bodyPr wrap="square" lIns="68580" tIns="34290" rIns="68580" bIns="34290" rtlCol="0">
            <a:spAutoFit/>
          </a:bodyPr>
          <a:lstStyle/>
          <a:p>
            <a:pPr marL="0" lvl="1" algn="ctr"/>
            <a:r>
              <a:rPr lang="zh-CN" altLang="en-US" sz="2400" dirty="0" smtClean="0">
                <a:solidFill>
                  <a:schemeClr val="bg1">
                    <a:lumMod val="95000"/>
                  </a:schemeClr>
                </a:solidFill>
                <a:latin typeface="造字工房情书（非商用）常规体" pitchFamily="50" charset="-122"/>
                <a:ea typeface="造字工房情书（非商用）常规体" pitchFamily="50" charset="-122"/>
              </a:rPr>
              <a:t>硬件教学设施分析</a:t>
            </a:r>
            <a:endParaRPr lang="zh-CN" altLang="en-US" sz="2800" dirty="0">
              <a:solidFill>
                <a:schemeClr val="bg1">
                  <a:lumMod val="95000"/>
                </a:schemeClr>
              </a:solidFill>
              <a:latin typeface="造字工房情书（非商用）常规体" pitchFamily="50" charset="-122"/>
              <a:ea typeface="造字工房情书（非商用）常规体" pitchFamily="50" charset="-122"/>
            </a:endParaRPr>
          </a:p>
        </p:txBody>
      </p:sp>
      <p:sp>
        <p:nvSpPr>
          <p:cNvPr id="7" name="Freeform 31"/>
          <p:cNvSpPr/>
          <p:nvPr/>
        </p:nvSpPr>
        <p:spPr>
          <a:xfrm>
            <a:off x="1627441" y="291443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bg1">
                  <a:lumMod val="95000"/>
                </a:schemeClr>
              </a:solidFill>
              <a:latin typeface="造字工房情书（非商用）常规体" pitchFamily="50" charset="-122"/>
              <a:ea typeface="造字工房情书（非商用）常规体" pitchFamily="50" charset="-122"/>
            </a:endParaRPr>
          </a:p>
        </p:txBody>
      </p:sp>
      <p:grpSp>
        <p:nvGrpSpPr>
          <p:cNvPr id="8" name="Group 58"/>
          <p:cNvGrpSpPr/>
          <p:nvPr/>
        </p:nvGrpSpPr>
        <p:grpSpPr>
          <a:xfrm>
            <a:off x="1915473" y="2656172"/>
            <a:ext cx="3747685" cy="861328"/>
            <a:chOff x="7174424" y="1256132"/>
            <a:chExt cx="3747685" cy="861328"/>
          </a:xfrm>
        </p:grpSpPr>
        <p:sp>
          <p:nvSpPr>
            <p:cNvPr id="11" name="TextBox 10"/>
            <p:cNvSpPr txBox="1"/>
            <p:nvPr/>
          </p:nvSpPr>
          <p:spPr>
            <a:xfrm>
              <a:off x="7174424" y="1600395"/>
              <a:ext cx="3747685" cy="517065"/>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a:t>
              </a:r>
              <a:r>
                <a:rPr lang="zh-CN" altLang="en-US" sz="14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，此</a:t>
              </a: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录入上述图表的</a:t>
              </a:r>
              <a:r>
                <a:rPr lang="zh-CN" altLang="en-US" sz="14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a:t>
              </a: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a:t>
              </a:r>
              <a:r>
                <a:rPr lang="zh-CN" altLang="en-US" sz="14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a:t>
              </a:r>
              <a:endPar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12" name="Rectangle 47"/>
            <p:cNvSpPr/>
            <p:nvPr/>
          </p:nvSpPr>
          <p:spPr>
            <a:xfrm>
              <a:off x="7174424" y="1256132"/>
              <a:ext cx="1336904" cy="307777"/>
            </a:xfrm>
            <a:prstGeom prst="rect">
              <a:avLst/>
            </a:prstGeom>
          </p:spPr>
          <p:txBody>
            <a:bodyPr wrap="none" lIns="0" tIns="0" rIns="0" bIns="0">
              <a:spAutoFit/>
            </a:bodyPr>
            <a:lstStyle/>
            <a:p>
              <a:r>
                <a:rPr lang="zh-CN" altLang="en-US" sz="2000" dirty="0">
                  <a:solidFill>
                    <a:schemeClr val="bg1">
                      <a:lumMod val="95000"/>
                    </a:schemeClr>
                  </a:solidFill>
                  <a:latin typeface="造字工房情书（非商用）常规体" pitchFamily="50" charset="-122"/>
                  <a:ea typeface="造字工房情书（非商用）常规体" pitchFamily="50" charset="-122"/>
                </a:rPr>
                <a:t>添加</a:t>
              </a: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标题信息</a:t>
              </a:r>
              <a:endParaRPr lang="en-US" sz="2000" dirty="0" smtClean="0">
                <a:solidFill>
                  <a:schemeClr val="bg1">
                    <a:lumMod val="95000"/>
                  </a:schemeClr>
                </a:solidFill>
                <a:latin typeface="造字工房情书（非商用）常规体" pitchFamily="50" charset="-122"/>
                <a:ea typeface="造字工房情书（非商用）常规体" pitchFamily="50" charset="-122"/>
              </a:endParaRPr>
            </a:p>
          </p:txBody>
        </p:sp>
      </p:grpSp>
      <p:sp>
        <p:nvSpPr>
          <p:cNvPr id="13" name="Freeform 31"/>
          <p:cNvSpPr/>
          <p:nvPr/>
        </p:nvSpPr>
        <p:spPr>
          <a:xfrm>
            <a:off x="1627441" y="396505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bg1">
                  <a:lumMod val="95000"/>
                </a:schemeClr>
              </a:solidFill>
              <a:latin typeface="造字工房情书（非商用）常规体" pitchFamily="50" charset="-122"/>
              <a:ea typeface="造字工房情书（非商用）常规体" pitchFamily="50" charset="-122"/>
            </a:endParaRPr>
          </a:p>
        </p:txBody>
      </p:sp>
      <p:grpSp>
        <p:nvGrpSpPr>
          <p:cNvPr id="14" name="Group 58"/>
          <p:cNvGrpSpPr/>
          <p:nvPr/>
        </p:nvGrpSpPr>
        <p:grpSpPr>
          <a:xfrm>
            <a:off x="1915473" y="3706792"/>
            <a:ext cx="3747685" cy="1443025"/>
            <a:chOff x="7174424" y="1256132"/>
            <a:chExt cx="3747685" cy="1443025"/>
          </a:xfrm>
        </p:grpSpPr>
        <p:sp>
          <p:nvSpPr>
            <p:cNvPr id="15" name="TextBox 14"/>
            <p:cNvSpPr txBox="1"/>
            <p:nvPr/>
          </p:nvSpPr>
          <p:spPr>
            <a:xfrm>
              <a:off x="7174424" y="1600395"/>
              <a:ext cx="3747685" cy="1098762"/>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，此</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录入上述图表的</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说明在此录入上述图表的综合描述说明。</a:t>
              </a:r>
              <a:endParaRPr lang="en-US" altLang="zh-CN"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a:p>
              <a:pPr>
                <a:lnSpc>
                  <a:spcPct val="120000"/>
                </a:lnSpc>
                <a:spcBef>
                  <a:spcPct val="0"/>
                </a:spcBef>
              </a:pPr>
              <a:endParaRPr lang="en-US" altLang="zh-CN"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a:p>
              <a:pPr>
                <a:lnSpc>
                  <a:spcPct val="120000"/>
                </a:lnSpc>
                <a:spcBef>
                  <a:spcPct val="0"/>
                </a:spcBef>
              </a:pP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此录入上述图表的。在此录入上述在此录在此录在此录在此录图表的综合描述说明。</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16" name="Rectangle 47"/>
            <p:cNvSpPr/>
            <p:nvPr/>
          </p:nvSpPr>
          <p:spPr>
            <a:xfrm>
              <a:off x="7174424" y="1256132"/>
              <a:ext cx="1336904" cy="307777"/>
            </a:xfrm>
            <a:prstGeom prst="rect">
              <a:avLst/>
            </a:prstGeom>
          </p:spPr>
          <p:txBody>
            <a:bodyPr wrap="none" lIns="0" tIns="0" rIns="0" bIns="0">
              <a:spAutoFit/>
            </a:bodyPr>
            <a:lstStyle/>
            <a:p>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添加标题信息</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endParaRPr>
            </a:p>
          </p:txBody>
        </p:sp>
      </p:grpSp>
      <p:sp>
        <p:nvSpPr>
          <p:cNvPr id="17" name="六边形 16"/>
          <p:cNvSpPr/>
          <p:nvPr/>
        </p:nvSpPr>
        <p:spPr>
          <a:xfrm>
            <a:off x="6455246" y="1754841"/>
            <a:ext cx="3888432" cy="666047"/>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9"/>
          <p:cNvSpPr txBox="1"/>
          <p:nvPr/>
        </p:nvSpPr>
        <p:spPr>
          <a:xfrm>
            <a:off x="6959302" y="1916832"/>
            <a:ext cx="2880320" cy="438582"/>
          </a:xfrm>
          <a:prstGeom prst="rect">
            <a:avLst/>
          </a:prstGeom>
          <a:noFill/>
        </p:spPr>
        <p:txBody>
          <a:bodyPr wrap="square" lIns="68580" tIns="34290" rIns="68580" bIns="34290" rtlCol="0">
            <a:spAutoFit/>
          </a:bodyPr>
          <a:lstStyle/>
          <a:p>
            <a:pPr marL="0" lvl="1" algn="ctr"/>
            <a:r>
              <a:rPr lang="zh-CN" altLang="en-US" sz="2400" dirty="0" smtClean="0">
                <a:solidFill>
                  <a:schemeClr val="bg1">
                    <a:lumMod val="95000"/>
                  </a:schemeClr>
                </a:solidFill>
                <a:latin typeface="造字工房情书（非商用）常规体" pitchFamily="50" charset="-122"/>
                <a:ea typeface="造字工房情书（非商用）常规体" pitchFamily="50" charset="-122"/>
              </a:rPr>
              <a:t>学校师资力量分析</a:t>
            </a:r>
            <a:endParaRPr lang="zh-CN" altLang="en-US" sz="2800" dirty="0">
              <a:solidFill>
                <a:schemeClr val="bg1">
                  <a:lumMod val="95000"/>
                </a:schemeClr>
              </a:solidFill>
              <a:latin typeface="造字工房情书（非商用）常规体" pitchFamily="50" charset="-122"/>
              <a:ea typeface="造字工房情书（非商用）常规体" pitchFamily="50" charset="-122"/>
            </a:endParaRPr>
          </a:p>
        </p:txBody>
      </p:sp>
      <p:sp>
        <p:nvSpPr>
          <p:cNvPr id="19" name="Freeform 31"/>
          <p:cNvSpPr/>
          <p:nvPr/>
        </p:nvSpPr>
        <p:spPr>
          <a:xfrm>
            <a:off x="6451977" y="289517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bg1">
                  <a:lumMod val="95000"/>
                </a:schemeClr>
              </a:solidFill>
              <a:latin typeface="造字工房情书（非商用）常规体" pitchFamily="50" charset="-122"/>
              <a:ea typeface="造字工房情书（非商用）常规体" pitchFamily="50" charset="-122"/>
            </a:endParaRPr>
          </a:p>
        </p:txBody>
      </p:sp>
      <p:grpSp>
        <p:nvGrpSpPr>
          <p:cNvPr id="20" name="Group 58"/>
          <p:cNvGrpSpPr/>
          <p:nvPr/>
        </p:nvGrpSpPr>
        <p:grpSpPr>
          <a:xfrm>
            <a:off x="6740009" y="2636912"/>
            <a:ext cx="3747685" cy="778228"/>
            <a:chOff x="7174424" y="1256132"/>
            <a:chExt cx="3747685" cy="778228"/>
          </a:xfrm>
        </p:grpSpPr>
        <p:sp>
          <p:nvSpPr>
            <p:cNvPr id="21" name="TextBox 20"/>
            <p:cNvSpPr txBox="1"/>
            <p:nvPr/>
          </p:nvSpPr>
          <p:spPr>
            <a:xfrm>
              <a:off x="7174424" y="1600395"/>
              <a:ext cx="3747685" cy="433965"/>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，此</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录入上述图表的</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22" name="Rectangle 47"/>
            <p:cNvSpPr/>
            <p:nvPr/>
          </p:nvSpPr>
          <p:spPr>
            <a:xfrm>
              <a:off x="7174424" y="1256132"/>
              <a:ext cx="1336904" cy="307777"/>
            </a:xfrm>
            <a:prstGeom prst="rect">
              <a:avLst/>
            </a:prstGeom>
          </p:spPr>
          <p:txBody>
            <a:bodyPr wrap="none" lIns="0" tIns="0" rIns="0" bIns="0">
              <a:spAutoFit/>
            </a:bodyPr>
            <a:lstStyle/>
            <a:p>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添加标题信息</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endParaRPr>
            </a:p>
          </p:txBody>
        </p:sp>
      </p:grpSp>
      <p:sp>
        <p:nvSpPr>
          <p:cNvPr id="23" name="Freeform 31"/>
          <p:cNvSpPr/>
          <p:nvPr/>
        </p:nvSpPr>
        <p:spPr>
          <a:xfrm>
            <a:off x="6455246" y="390605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bg1">
                  <a:lumMod val="95000"/>
                </a:schemeClr>
              </a:solidFill>
              <a:latin typeface="造字工房情书（非商用）常规体" pitchFamily="50" charset="-122"/>
              <a:ea typeface="造字工房情书（非商用）常规体" pitchFamily="50" charset="-122"/>
            </a:endParaRPr>
          </a:p>
        </p:txBody>
      </p:sp>
      <p:grpSp>
        <p:nvGrpSpPr>
          <p:cNvPr id="24" name="Group 58"/>
          <p:cNvGrpSpPr/>
          <p:nvPr/>
        </p:nvGrpSpPr>
        <p:grpSpPr>
          <a:xfrm>
            <a:off x="6743278" y="3647792"/>
            <a:ext cx="3747685" cy="778228"/>
            <a:chOff x="7174424" y="1256132"/>
            <a:chExt cx="3747685" cy="778228"/>
          </a:xfrm>
        </p:grpSpPr>
        <p:sp>
          <p:nvSpPr>
            <p:cNvPr id="25" name="TextBox 24"/>
            <p:cNvSpPr txBox="1"/>
            <p:nvPr/>
          </p:nvSpPr>
          <p:spPr>
            <a:xfrm>
              <a:off x="7174424" y="1600395"/>
              <a:ext cx="3747685" cy="433965"/>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，此</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录入上述图表的</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26" name="Rectangle 47"/>
            <p:cNvSpPr/>
            <p:nvPr/>
          </p:nvSpPr>
          <p:spPr>
            <a:xfrm>
              <a:off x="7174424" y="1256132"/>
              <a:ext cx="1336904" cy="307777"/>
            </a:xfrm>
            <a:prstGeom prst="rect">
              <a:avLst/>
            </a:prstGeom>
          </p:spPr>
          <p:txBody>
            <a:bodyPr wrap="none" lIns="0" tIns="0" rIns="0" bIns="0">
              <a:spAutoFit/>
            </a:bodyPr>
            <a:lstStyle/>
            <a:p>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添加标题信息</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endParaRPr>
            </a:p>
          </p:txBody>
        </p:sp>
      </p:grpSp>
      <p:sp>
        <p:nvSpPr>
          <p:cNvPr id="27" name="Freeform 31"/>
          <p:cNvSpPr/>
          <p:nvPr/>
        </p:nvSpPr>
        <p:spPr>
          <a:xfrm>
            <a:off x="6455246" y="4914171"/>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bg1">
                  <a:lumMod val="95000"/>
                </a:schemeClr>
              </a:solidFill>
              <a:latin typeface="造字工房情书（非商用）常规体" pitchFamily="50" charset="-122"/>
              <a:ea typeface="造字工房情书（非商用）常规体" pitchFamily="50" charset="-122"/>
            </a:endParaRPr>
          </a:p>
        </p:txBody>
      </p:sp>
      <p:grpSp>
        <p:nvGrpSpPr>
          <p:cNvPr id="28" name="Group 58"/>
          <p:cNvGrpSpPr/>
          <p:nvPr/>
        </p:nvGrpSpPr>
        <p:grpSpPr>
          <a:xfrm>
            <a:off x="6743278" y="4655904"/>
            <a:ext cx="3747685" cy="778228"/>
            <a:chOff x="7174424" y="1256132"/>
            <a:chExt cx="3747685" cy="778228"/>
          </a:xfrm>
        </p:grpSpPr>
        <p:sp>
          <p:nvSpPr>
            <p:cNvPr id="29" name="TextBox 28"/>
            <p:cNvSpPr txBox="1"/>
            <p:nvPr/>
          </p:nvSpPr>
          <p:spPr>
            <a:xfrm>
              <a:off x="7174424" y="1600395"/>
              <a:ext cx="3747685" cy="433965"/>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，此</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录入上述图表的</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30" name="Rectangle 47"/>
            <p:cNvSpPr/>
            <p:nvPr/>
          </p:nvSpPr>
          <p:spPr>
            <a:xfrm>
              <a:off x="7174424" y="1256132"/>
              <a:ext cx="1336904" cy="307777"/>
            </a:xfrm>
            <a:prstGeom prst="rect">
              <a:avLst/>
            </a:prstGeom>
          </p:spPr>
          <p:txBody>
            <a:bodyPr wrap="none" lIns="0" tIns="0" rIns="0" bIns="0">
              <a:spAutoFit/>
            </a:bodyPr>
            <a:lstStyle/>
            <a:p>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添加标题信息</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750" fill="hold"/>
                                        <p:tgtEl>
                                          <p:spTgt spid="5"/>
                                        </p:tgtEl>
                                        <p:attrNameLst>
                                          <p:attrName>ppt_x</p:attrName>
                                        </p:attrNameLst>
                                      </p:cBhvr>
                                      <p:tavLst>
                                        <p:tav tm="0">
                                          <p:val>
                                            <p:strVal val="0-#ppt_w/2"/>
                                          </p:val>
                                        </p:tav>
                                        <p:tav tm="100000">
                                          <p:val>
                                            <p:strVal val="#ppt_x"/>
                                          </p:val>
                                        </p:tav>
                                      </p:tavLst>
                                    </p:anim>
                                    <p:anim calcmode="lin" valueType="num">
                                      <p:cBhvr additive="base">
                                        <p:cTn id="18" dur="75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53" presetClass="entr" presetSubtype="16"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par>
                          <p:cTn id="25" fill="hold">
                            <p:stCondLst>
                              <p:cond delay="3500"/>
                            </p:stCondLst>
                            <p:childTnLst>
                              <p:par>
                                <p:cTn id="26" presetID="53" presetClass="entr" presetSubtype="16"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2" presetClass="entr" presetSubtype="2" accel="50000" decel="5000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53" presetClass="entr" presetSubtype="16"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par>
                                <p:cTn id="41" presetID="2" presetClass="entr" presetSubtype="2" accel="50000" decel="5000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1+#ppt_w/2"/>
                                          </p:val>
                                        </p:tav>
                                        <p:tav tm="100000">
                                          <p:val>
                                            <p:strVal val="#ppt_x"/>
                                          </p:val>
                                        </p:tav>
                                      </p:tavLst>
                                    </p:anim>
                                    <p:anim calcmode="lin" valueType="num">
                                      <p:cBhvr additive="base">
                                        <p:cTn id="44" dur="500" fill="hold"/>
                                        <p:tgtEl>
                                          <p:spTgt spid="14"/>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2" presetClass="entr" presetSubtype="2"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750" fill="hold"/>
                                        <p:tgtEl>
                                          <p:spTgt spid="17"/>
                                        </p:tgtEl>
                                        <p:attrNameLst>
                                          <p:attrName>ppt_x</p:attrName>
                                        </p:attrNameLst>
                                      </p:cBhvr>
                                      <p:tavLst>
                                        <p:tav tm="0">
                                          <p:val>
                                            <p:strVal val="1+#ppt_w/2"/>
                                          </p:val>
                                        </p:tav>
                                        <p:tav tm="100000">
                                          <p:val>
                                            <p:strVal val="#ppt_x"/>
                                          </p:val>
                                        </p:tav>
                                      </p:tavLst>
                                    </p:anim>
                                    <p:anim calcmode="lin" valueType="num">
                                      <p:cBhvr additive="base">
                                        <p:cTn id="49" dur="750" fill="hold"/>
                                        <p:tgtEl>
                                          <p:spTgt spid="17"/>
                                        </p:tgtEl>
                                        <p:attrNameLst>
                                          <p:attrName>ppt_y</p:attrName>
                                        </p:attrNameLst>
                                      </p:cBhvr>
                                      <p:tavLst>
                                        <p:tav tm="0">
                                          <p:val>
                                            <p:strVal val="#ppt_y"/>
                                          </p:val>
                                        </p:tav>
                                        <p:tav tm="100000">
                                          <p:val>
                                            <p:strVal val="#ppt_y"/>
                                          </p:val>
                                        </p:tav>
                                      </p:tavLst>
                                    </p:anim>
                                  </p:childTnLst>
                                </p:cTn>
                              </p:par>
                            </p:childTnLst>
                          </p:cTn>
                        </p:par>
                        <p:par>
                          <p:cTn id="50" fill="hold">
                            <p:stCondLst>
                              <p:cond delay="5500"/>
                            </p:stCondLst>
                            <p:childTnLst>
                              <p:par>
                                <p:cTn id="51" presetID="53" presetClass="entr" presetSubtype="16"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Effect transition="in" filter="fade">
                                      <p:cBhvr>
                                        <p:cTn id="55" dur="500"/>
                                        <p:tgtEl>
                                          <p:spTgt spid="18"/>
                                        </p:tgtEl>
                                      </p:cBhvr>
                                    </p:animEffect>
                                  </p:childTnLst>
                                </p:cTn>
                              </p:par>
                            </p:childTnLst>
                          </p:cTn>
                        </p:par>
                        <p:par>
                          <p:cTn id="56" fill="hold">
                            <p:stCondLst>
                              <p:cond delay="6000"/>
                            </p:stCondLst>
                            <p:childTnLst>
                              <p:par>
                                <p:cTn id="57" presetID="53" presetClass="entr" presetSubtype="16"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Effect transition="in" filter="fade">
                                      <p:cBhvr>
                                        <p:cTn id="61" dur="500"/>
                                        <p:tgtEl>
                                          <p:spTgt spid="19"/>
                                        </p:tgtEl>
                                      </p:cBhvr>
                                    </p:animEffect>
                                  </p:childTnLst>
                                </p:cTn>
                              </p:par>
                              <p:par>
                                <p:cTn id="62" presetID="2" presetClass="entr" presetSubtype="2" accel="50000" decel="50000" fill="hold" nodeType="with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1+#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par>
                                <p:cTn id="72" presetID="2" presetClass="entr" presetSubtype="2" accel="50000" decel="50000" fill="hold" nodeType="with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additive="base">
                                        <p:cTn id="74" dur="500" fill="hold"/>
                                        <p:tgtEl>
                                          <p:spTgt spid="24"/>
                                        </p:tgtEl>
                                        <p:attrNameLst>
                                          <p:attrName>ppt_x</p:attrName>
                                        </p:attrNameLst>
                                      </p:cBhvr>
                                      <p:tavLst>
                                        <p:tav tm="0">
                                          <p:val>
                                            <p:strVal val="1+#ppt_w/2"/>
                                          </p:val>
                                        </p:tav>
                                        <p:tav tm="100000">
                                          <p:val>
                                            <p:strVal val="#ppt_x"/>
                                          </p:val>
                                        </p:tav>
                                      </p:tavLst>
                                    </p:anim>
                                    <p:anim calcmode="lin" valueType="num">
                                      <p:cBhvr additive="base">
                                        <p:cTn id="75" dur="500" fill="hold"/>
                                        <p:tgtEl>
                                          <p:spTgt spid="24"/>
                                        </p:tgtEl>
                                        <p:attrNameLst>
                                          <p:attrName>ppt_y</p:attrName>
                                        </p:attrNameLst>
                                      </p:cBhvr>
                                      <p:tavLst>
                                        <p:tav tm="0">
                                          <p:val>
                                            <p:strVal val="#ppt_y"/>
                                          </p:val>
                                        </p:tav>
                                        <p:tav tm="100000">
                                          <p:val>
                                            <p:strVal val="#ppt_y"/>
                                          </p:val>
                                        </p:tav>
                                      </p:tavLst>
                                    </p:anim>
                                  </p:childTnLst>
                                </p:cTn>
                              </p:par>
                            </p:childTnLst>
                          </p:cTn>
                        </p:par>
                        <p:par>
                          <p:cTn id="76" fill="hold">
                            <p:stCondLst>
                              <p:cond delay="7000"/>
                            </p:stCondLst>
                            <p:childTnLst>
                              <p:par>
                                <p:cTn id="77" presetID="53" presetClass="entr" presetSubtype="16"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500" fill="hold"/>
                                        <p:tgtEl>
                                          <p:spTgt spid="27"/>
                                        </p:tgtEl>
                                        <p:attrNameLst>
                                          <p:attrName>ppt_w</p:attrName>
                                        </p:attrNameLst>
                                      </p:cBhvr>
                                      <p:tavLst>
                                        <p:tav tm="0">
                                          <p:val>
                                            <p:fltVal val="0"/>
                                          </p:val>
                                        </p:tav>
                                        <p:tav tm="100000">
                                          <p:val>
                                            <p:strVal val="#ppt_w"/>
                                          </p:val>
                                        </p:tav>
                                      </p:tavLst>
                                    </p:anim>
                                    <p:anim calcmode="lin" valueType="num">
                                      <p:cBhvr>
                                        <p:cTn id="80" dur="500" fill="hold"/>
                                        <p:tgtEl>
                                          <p:spTgt spid="27"/>
                                        </p:tgtEl>
                                        <p:attrNameLst>
                                          <p:attrName>ppt_h</p:attrName>
                                        </p:attrNameLst>
                                      </p:cBhvr>
                                      <p:tavLst>
                                        <p:tav tm="0">
                                          <p:val>
                                            <p:fltVal val="0"/>
                                          </p:val>
                                        </p:tav>
                                        <p:tav tm="100000">
                                          <p:val>
                                            <p:strVal val="#ppt_h"/>
                                          </p:val>
                                        </p:tav>
                                      </p:tavLst>
                                    </p:anim>
                                    <p:animEffect transition="in" filter="fade">
                                      <p:cBhvr>
                                        <p:cTn id="81" dur="500"/>
                                        <p:tgtEl>
                                          <p:spTgt spid="27"/>
                                        </p:tgtEl>
                                      </p:cBhvr>
                                    </p:animEffect>
                                  </p:childTnLst>
                                </p:cTn>
                              </p:par>
                              <p:par>
                                <p:cTn id="82" presetID="2" presetClass="entr" presetSubtype="2" accel="50000" decel="50000" fill="hold" nodeType="with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additive="base">
                                        <p:cTn id="84" dur="500" fill="hold"/>
                                        <p:tgtEl>
                                          <p:spTgt spid="28"/>
                                        </p:tgtEl>
                                        <p:attrNameLst>
                                          <p:attrName>ppt_x</p:attrName>
                                        </p:attrNameLst>
                                      </p:cBhvr>
                                      <p:tavLst>
                                        <p:tav tm="0">
                                          <p:val>
                                            <p:strVal val="1+#ppt_w/2"/>
                                          </p:val>
                                        </p:tav>
                                        <p:tav tm="100000">
                                          <p:val>
                                            <p:strVal val="#ppt_x"/>
                                          </p:val>
                                        </p:tav>
                                      </p:tavLst>
                                    </p:anim>
                                    <p:anim calcmode="lin" valueType="num">
                                      <p:cBhvr additive="base">
                                        <p:cTn id="85"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5" grpId="0" animBg="1"/>
      <p:bldP spid="6" grpId="0"/>
      <p:bldP spid="7" grpId="0" animBg="1"/>
      <p:bldP spid="13" grpId="0" animBg="1"/>
      <p:bldP spid="17" grpId="0" animBg="1"/>
      <p:bldP spid="18" grpId="0"/>
      <p:bldP spid="19" grpId="0" animBg="1"/>
      <p:bldP spid="23"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2031325"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职业环境分析</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31" name="Freeform 6"/>
          <p:cNvSpPr/>
          <p:nvPr/>
        </p:nvSpPr>
        <p:spPr bwMode="auto">
          <a:xfrm>
            <a:off x="5953125" y="1835641"/>
            <a:ext cx="1590675" cy="4683125"/>
          </a:xfrm>
          <a:custGeom>
            <a:avLst/>
            <a:gdLst>
              <a:gd name="T0" fmla="*/ 469 w 2278"/>
              <a:gd name="T1" fmla="*/ 132 h 6709"/>
              <a:gd name="T2" fmla="*/ 1800 w 2278"/>
              <a:gd name="T3" fmla="*/ 132 h 6709"/>
              <a:gd name="T4" fmla="*/ 1800 w 2278"/>
              <a:gd name="T5" fmla="*/ 0 h 6709"/>
              <a:gd name="T6" fmla="*/ 2039 w 2278"/>
              <a:gd name="T7" fmla="*/ 190 h 6709"/>
              <a:gd name="T8" fmla="*/ 2278 w 2278"/>
              <a:gd name="T9" fmla="*/ 379 h 6709"/>
              <a:gd name="T10" fmla="*/ 2039 w 2278"/>
              <a:gd name="T11" fmla="*/ 569 h 6709"/>
              <a:gd name="T12" fmla="*/ 1800 w 2278"/>
              <a:gd name="T13" fmla="*/ 758 h 6709"/>
              <a:gd name="T14" fmla="*/ 1800 w 2278"/>
              <a:gd name="T15" fmla="*/ 621 h 6709"/>
              <a:gd name="T16" fmla="*/ 797 w 2278"/>
              <a:gd name="T17" fmla="*/ 621 h 6709"/>
              <a:gd name="T18" fmla="*/ 489 w 2278"/>
              <a:gd name="T19" fmla="*/ 868 h 6709"/>
              <a:gd name="T20" fmla="*/ 489 w 2278"/>
              <a:gd name="T21" fmla="*/ 6709 h 6709"/>
              <a:gd name="T22" fmla="*/ 0 w 2278"/>
              <a:gd name="T23" fmla="*/ 6709 h 6709"/>
              <a:gd name="T24" fmla="*/ 0 w 2278"/>
              <a:gd name="T25" fmla="*/ 601 h 6709"/>
              <a:gd name="T26" fmla="*/ 469 w 2278"/>
              <a:gd name="T27" fmla="*/ 132 h 6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2" name="Freeform 7"/>
          <p:cNvSpPr/>
          <p:nvPr/>
        </p:nvSpPr>
        <p:spPr bwMode="auto">
          <a:xfrm>
            <a:off x="6402388" y="3242166"/>
            <a:ext cx="1120775" cy="3276600"/>
          </a:xfrm>
          <a:custGeom>
            <a:avLst/>
            <a:gdLst>
              <a:gd name="T0" fmla="*/ 468 w 1605"/>
              <a:gd name="T1" fmla="*/ 132 h 4693"/>
              <a:gd name="T2" fmla="*/ 1127 w 1605"/>
              <a:gd name="T3" fmla="*/ 132 h 4693"/>
              <a:gd name="T4" fmla="*/ 1127 w 1605"/>
              <a:gd name="T5" fmla="*/ 0 h 4693"/>
              <a:gd name="T6" fmla="*/ 1366 w 1605"/>
              <a:gd name="T7" fmla="*/ 189 h 4693"/>
              <a:gd name="T8" fmla="*/ 1605 w 1605"/>
              <a:gd name="T9" fmla="*/ 379 h 4693"/>
              <a:gd name="T10" fmla="*/ 1366 w 1605"/>
              <a:gd name="T11" fmla="*/ 568 h 4693"/>
              <a:gd name="T12" fmla="*/ 1127 w 1605"/>
              <a:gd name="T13" fmla="*/ 758 h 4693"/>
              <a:gd name="T14" fmla="*/ 1127 w 1605"/>
              <a:gd name="T15" fmla="*/ 620 h 4693"/>
              <a:gd name="T16" fmla="*/ 796 w 1605"/>
              <a:gd name="T17" fmla="*/ 620 h 4693"/>
              <a:gd name="T18" fmla="*/ 488 w 1605"/>
              <a:gd name="T19" fmla="*/ 867 h 4693"/>
              <a:gd name="T20" fmla="*/ 488 w 1605"/>
              <a:gd name="T21" fmla="*/ 4693 h 4693"/>
              <a:gd name="T22" fmla="*/ 0 w 1605"/>
              <a:gd name="T23" fmla="*/ 4693 h 4693"/>
              <a:gd name="T24" fmla="*/ 0 w 1605"/>
              <a:gd name="T25" fmla="*/ 600 h 4693"/>
              <a:gd name="T26" fmla="*/ 468 w 1605"/>
              <a:gd name="T27" fmla="*/ 132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3" name="Freeform 8"/>
          <p:cNvSpPr/>
          <p:nvPr/>
        </p:nvSpPr>
        <p:spPr bwMode="auto">
          <a:xfrm>
            <a:off x="4240213" y="2788141"/>
            <a:ext cx="1590675" cy="3730625"/>
          </a:xfrm>
          <a:custGeom>
            <a:avLst/>
            <a:gdLst>
              <a:gd name="T0" fmla="*/ 1809 w 2278"/>
              <a:gd name="T1" fmla="*/ 132 h 5345"/>
              <a:gd name="T2" fmla="*/ 478 w 2278"/>
              <a:gd name="T3" fmla="*/ 132 h 5345"/>
              <a:gd name="T4" fmla="*/ 478 w 2278"/>
              <a:gd name="T5" fmla="*/ 0 h 5345"/>
              <a:gd name="T6" fmla="*/ 239 w 2278"/>
              <a:gd name="T7" fmla="*/ 190 h 5345"/>
              <a:gd name="T8" fmla="*/ 0 w 2278"/>
              <a:gd name="T9" fmla="*/ 379 h 5345"/>
              <a:gd name="T10" fmla="*/ 239 w 2278"/>
              <a:gd name="T11" fmla="*/ 569 h 5345"/>
              <a:gd name="T12" fmla="*/ 478 w 2278"/>
              <a:gd name="T13" fmla="*/ 758 h 5345"/>
              <a:gd name="T14" fmla="*/ 478 w 2278"/>
              <a:gd name="T15" fmla="*/ 621 h 5345"/>
              <a:gd name="T16" fmla="*/ 1481 w 2278"/>
              <a:gd name="T17" fmla="*/ 621 h 5345"/>
              <a:gd name="T18" fmla="*/ 1789 w 2278"/>
              <a:gd name="T19" fmla="*/ 868 h 5345"/>
              <a:gd name="T20" fmla="*/ 1789 w 2278"/>
              <a:gd name="T21" fmla="*/ 5345 h 5345"/>
              <a:gd name="T22" fmla="*/ 2278 w 2278"/>
              <a:gd name="T23" fmla="*/ 5345 h 5345"/>
              <a:gd name="T24" fmla="*/ 2278 w 2278"/>
              <a:gd name="T25" fmla="*/ 601 h 5345"/>
              <a:gd name="T26" fmla="*/ 1809 w 2278"/>
              <a:gd name="T27" fmla="*/ 132 h 5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4" name="Freeform 9"/>
          <p:cNvSpPr/>
          <p:nvPr/>
        </p:nvSpPr>
        <p:spPr bwMode="auto">
          <a:xfrm>
            <a:off x="4262438" y="4166091"/>
            <a:ext cx="1120775" cy="2352675"/>
          </a:xfrm>
          <a:custGeom>
            <a:avLst/>
            <a:gdLst>
              <a:gd name="T0" fmla="*/ 1137 w 1605"/>
              <a:gd name="T1" fmla="*/ 132 h 3370"/>
              <a:gd name="T2" fmla="*/ 478 w 1605"/>
              <a:gd name="T3" fmla="*/ 132 h 3370"/>
              <a:gd name="T4" fmla="*/ 478 w 1605"/>
              <a:gd name="T5" fmla="*/ 0 h 3370"/>
              <a:gd name="T6" fmla="*/ 239 w 1605"/>
              <a:gd name="T7" fmla="*/ 190 h 3370"/>
              <a:gd name="T8" fmla="*/ 0 w 1605"/>
              <a:gd name="T9" fmla="*/ 379 h 3370"/>
              <a:gd name="T10" fmla="*/ 239 w 1605"/>
              <a:gd name="T11" fmla="*/ 569 h 3370"/>
              <a:gd name="T12" fmla="*/ 478 w 1605"/>
              <a:gd name="T13" fmla="*/ 758 h 3370"/>
              <a:gd name="T14" fmla="*/ 478 w 1605"/>
              <a:gd name="T15" fmla="*/ 621 h 3370"/>
              <a:gd name="T16" fmla="*/ 809 w 1605"/>
              <a:gd name="T17" fmla="*/ 621 h 3370"/>
              <a:gd name="T18" fmla="*/ 1117 w 1605"/>
              <a:gd name="T19" fmla="*/ 868 h 3370"/>
              <a:gd name="T20" fmla="*/ 1117 w 1605"/>
              <a:gd name="T21" fmla="*/ 3370 h 3370"/>
              <a:gd name="T22" fmla="*/ 1605 w 1605"/>
              <a:gd name="T23" fmla="*/ 3370 h 3370"/>
              <a:gd name="T24" fmla="*/ 1605 w 1605"/>
              <a:gd name="T25" fmla="*/ 601 h 3370"/>
              <a:gd name="T26" fmla="*/ 1137 w 1605"/>
              <a:gd name="T27" fmla="*/ 132 h 3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5" name="TextBox 34"/>
          <p:cNvSpPr txBox="1"/>
          <p:nvPr/>
        </p:nvSpPr>
        <p:spPr>
          <a:xfrm>
            <a:off x="7819754" y="2928392"/>
            <a:ext cx="1997346" cy="400110"/>
          </a:xfrm>
          <a:prstGeom prst="rect">
            <a:avLst/>
          </a:prstGeom>
          <a:noFill/>
        </p:spPr>
        <p:txBody>
          <a:bodyPr wrap="square" rtlCol="0">
            <a:spAutoFit/>
          </a:bodyPr>
          <a:lstStyle/>
          <a:p>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专业职业对口</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36" name="TextBox 35"/>
          <p:cNvSpPr txBox="1"/>
          <p:nvPr/>
        </p:nvSpPr>
        <p:spPr>
          <a:xfrm>
            <a:off x="7802661" y="3321819"/>
            <a:ext cx="3408288" cy="276999"/>
          </a:xfrm>
          <a:prstGeom prst="rect">
            <a:avLst/>
          </a:prstGeom>
          <a:noFill/>
        </p:spPr>
        <p:txBody>
          <a:bodyPr wrap="square" rtlCol="0">
            <a:spAutoFit/>
          </a:bodyPr>
          <a:lstStyle/>
          <a:p>
            <a:r>
              <a:rPr lang="zh-CN" altLang="en-US" sz="1200" dirty="0">
                <a:solidFill>
                  <a:schemeClr val="bg1">
                    <a:lumMod val="95000"/>
                  </a:schemeClr>
                </a:solidFill>
                <a:latin typeface="造字工房情书（非商用）常规体" pitchFamily="50" charset="-122"/>
                <a:ea typeface="造字工房情书（非商用）常规体" pitchFamily="50" charset="-122"/>
              </a:rPr>
              <a:t>请在这里输入段落文本</a:t>
            </a:r>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内容请在这里输入段落文本内容</a:t>
            </a:r>
            <a:endParaRPr lang="zh-CN" altLang="en-US" sz="1200" dirty="0">
              <a:solidFill>
                <a:schemeClr val="bg1">
                  <a:lumMod val="95000"/>
                </a:schemeClr>
              </a:solidFill>
              <a:latin typeface="造字工房情书（非商用）常规体" pitchFamily="50" charset="-122"/>
              <a:ea typeface="造字工房情书（非商用）常规体" pitchFamily="50" charset="-122"/>
            </a:endParaRPr>
          </a:p>
        </p:txBody>
      </p:sp>
      <p:sp>
        <p:nvSpPr>
          <p:cNvPr id="37" name="TextBox 36"/>
          <p:cNvSpPr txBox="1"/>
          <p:nvPr/>
        </p:nvSpPr>
        <p:spPr>
          <a:xfrm>
            <a:off x="7819754" y="1556792"/>
            <a:ext cx="1997346" cy="400110"/>
          </a:xfrm>
          <a:prstGeom prst="rect">
            <a:avLst/>
          </a:prstGeom>
          <a:noFill/>
        </p:spPr>
        <p:txBody>
          <a:bodyPr wrap="square" rtlCol="0">
            <a:spAutoFit/>
          </a:bodyPr>
          <a:lstStyle/>
          <a:p>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发展前景良好</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38" name="TextBox 37"/>
          <p:cNvSpPr txBox="1"/>
          <p:nvPr/>
        </p:nvSpPr>
        <p:spPr>
          <a:xfrm>
            <a:off x="7802661" y="1950219"/>
            <a:ext cx="3408288" cy="276999"/>
          </a:xfrm>
          <a:prstGeom prst="rect">
            <a:avLst/>
          </a:prstGeom>
          <a:noFill/>
        </p:spPr>
        <p:txBody>
          <a:bodyPr wrap="square" rtlCol="0">
            <a:spAutoFit/>
          </a:bodyPr>
          <a:lstStyle/>
          <a:p>
            <a:r>
              <a:rPr lang="zh-CN" altLang="en-US" sz="1200" dirty="0">
                <a:solidFill>
                  <a:schemeClr val="bg1">
                    <a:lumMod val="95000"/>
                  </a:schemeClr>
                </a:solidFill>
                <a:latin typeface="造字工房情书（非商用）常规体" pitchFamily="50" charset="-122"/>
                <a:ea typeface="造字工房情书（非商用）常规体" pitchFamily="50" charset="-122"/>
              </a:rPr>
              <a:t>请在这里输入段落文本</a:t>
            </a:r>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内容请在这里输入段落文本内容</a:t>
            </a:r>
            <a:endParaRPr lang="zh-CN" altLang="en-US" sz="1200" dirty="0">
              <a:solidFill>
                <a:schemeClr val="bg1">
                  <a:lumMod val="95000"/>
                </a:schemeClr>
              </a:solidFill>
              <a:latin typeface="造字工房情书（非商用）常规体" pitchFamily="50" charset="-122"/>
              <a:ea typeface="造字工房情书（非商用）常规体" pitchFamily="50" charset="-122"/>
            </a:endParaRPr>
          </a:p>
        </p:txBody>
      </p:sp>
      <p:sp>
        <p:nvSpPr>
          <p:cNvPr id="39" name="TextBox 38"/>
          <p:cNvSpPr txBox="1"/>
          <p:nvPr/>
        </p:nvSpPr>
        <p:spPr>
          <a:xfrm>
            <a:off x="2219610" y="2394714"/>
            <a:ext cx="1997346" cy="400110"/>
          </a:xfrm>
          <a:prstGeom prst="rect">
            <a:avLst/>
          </a:prstGeom>
          <a:noFill/>
        </p:spPr>
        <p:txBody>
          <a:bodyPr wrap="square" rtlCol="0">
            <a:spAutoFit/>
          </a:bodyPr>
          <a:lstStyle/>
          <a:p>
            <a:pPr algn="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新型发展行业</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40" name="TextBox 39"/>
          <p:cNvSpPr txBox="1"/>
          <p:nvPr/>
        </p:nvSpPr>
        <p:spPr>
          <a:xfrm>
            <a:off x="808668" y="2788141"/>
            <a:ext cx="3408288" cy="276999"/>
          </a:xfrm>
          <a:prstGeom prst="rect">
            <a:avLst/>
          </a:prstGeom>
          <a:noFill/>
        </p:spPr>
        <p:txBody>
          <a:bodyPr wrap="square" rtlCol="0">
            <a:spAutoFit/>
          </a:bodyPr>
          <a:lstStyle/>
          <a:p>
            <a:pPr algn="r"/>
            <a:r>
              <a:rPr lang="zh-CN" altLang="en-US" sz="1200" dirty="0">
                <a:solidFill>
                  <a:schemeClr val="bg1">
                    <a:lumMod val="95000"/>
                  </a:schemeClr>
                </a:solidFill>
                <a:latin typeface="造字工房情书（非商用）常规体" pitchFamily="50" charset="-122"/>
                <a:ea typeface="造字工房情书（非商用）常规体" pitchFamily="50" charset="-122"/>
              </a:rPr>
              <a:t>请在这里输入段落文本</a:t>
            </a:r>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内容请在这里输入段落文本内容</a:t>
            </a:r>
            <a:endParaRPr lang="zh-CN" altLang="en-US" sz="1200" dirty="0">
              <a:solidFill>
                <a:schemeClr val="bg1">
                  <a:lumMod val="95000"/>
                </a:schemeClr>
              </a:solidFill>
              <a:latin typeface="造字工房情书（非商用）常规体" pitchFamily="50" charset="-122"/>
              <a:ea typeface="造字工房情书（非商用）常规体" pitchFamily="50" charset="-122"/>
            </a:endParaRPr>
          </a:p>
        </p:txBody>
      </p:sp>
      <p:sp>
        <p:nvSpPr>
          <p:cNvPr id="41" name="TextBox 40"/>
          <p:cNvSpPr txBox="1"/>
          <p:nvPr/>
        </p:nvSpPr>
        <p:spPr>
          <a:xfrm>
            <a:off x="2219610" y="4002797"/>
            <a:ext cx="1997346" cy="400110"/>
          </a:xfrm>
          <a:prstGeom prst="rect">
            <a:avLst/>
          </a:prstGeom>
          <a:noFill/>
        </p:spPr>
        <p:txBody>
          <a:bodyPr wrap="square" rtlCol="0">
            <a:spAutoFit/>
          </a:bodyPr>
          <a:lstStyle/>
          <a:p>
            <a:pPr algn="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市场需求量大</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42" name="TextBox 41"/>
          <p:cNvSpPr txBox="1"/>
          <p:nvPr/>
        </p:nvSpPr>
        <p:spPr>
          <a:xfrm>
            <a:off x="808668" y="4396224"/>
            <a:ext cx="3408288" cy="276999"/>
          </a:xfrm>
          <a:prstGeom prst="rect">
            <a:avLst/>
          </a:prstGeom>
          <a:noFill/>
        </p:spPr>
        <p:txBody>
          <a:bodyPr wrap="square" rtlCol="0">
            <a:spAutoFit/>
          </a:bodyPr>
          <a:lstStyle/>
          <a:p>
            <a:pPr algn="r"/>
            <a:r>
              <a:rPr lang="zh-CN" altLang="en-US" sz="1200" dirty="0">
                <a:solidFill>
                  <a:schemeClr val="bg1">
                    <a:lumMod val="95000"/>
                  </a:schemeClr>
                </a:solidFill>
                <a:latin typeface="造字工房情书（非商用）常规体" pitchFamily="50" charset="-122"/>
                <a:ea typeface="造字工房情书（非商用）常规体" pitchFamily="50" charset="-122"/>
              </a:rPr>
              <a:t>请在这里输入段落文本</a:t>
            </a:r>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内容请在这里输入段落文本内容</a:t>
            </a:r>
            <a:endParaRPr lang="zh-CN" altLang="en-US" sz="1200" dirty="0">
              <a:solidFill>
                <a:schemeClr val="bg1">
                  <a:lumMod val="95000"/>
                </a:schemeClr>
              </a:solidFill>
              <a:latin typeface="造字工房情书（非商用）常规体" pitchFamily="50" charset="-122"/>
              <a:ea typeface="造字工房情书（非商用）常规体" pitchFamily="50"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2" presetClass="entr" presetSubtype="4"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down)">
                                      <p:cBhvr>
                                        <p:cTn id="17" dur="500"/>
                                        <p:tgtEl>
                                          <p:spTgt spid="34"/>
                                        </p:tgtEl>
                                      </p:cBhvr>
                                    </p:animEffect>
                                  </p:childTnLst>
                                </p:cTn>
                              </p:par>
                            </p:childTnLst>
                          </p:cTn>
                        </p:par>
                        <p:par>
                          <p:cTn id="18" fill="hold">
                            <p:stCondLst>
                              <p:cond delay="2500"/>
                            </p:stCondLst>
                            <p:childTnLst>
                              <p:par>
                                <p:cTn id="19" presetID="31" presetClass="entr" presetSubtype="0"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300" fill="hold"/>
                                        <p:tgtEl>
                                          <p:spTgt spid="41"/>
                                        </p:tgtEl>
                                        <p:attrNameLst>
                                          <p:attrName>ppt_w</p:attrName>
                                        </p:attrNameLst>
                                      </p:cBhvr>
                                      <p:tavLst>
                                        <p:tav tm="0">
                                          <p:val>
                                            <p:fltVal val="0"/>
                                          </p:val>
                                        </p:tav>
                                        <p:tav tm="100000">
                                          <p:val>
                                            <p:strVal val="#ppt_w"/>
                                          </p:val>
                                        </p:tav>
                                      </p:tavLst>
                                    </p:anim>
                                    <p:anim calcmode="lin" valueType="num">
                                      <p:cBhvr>
                                        <p:cTn id="22" dur="300" fill="hold"/>
                                        <p:tgtEl>
                                          <p:spTgt spid="41"/>
                                        </p:tgtEl>
                                        <p:attrNameLst>
                                          <p:attrName>ppt_h</p:attrName>
                                        </p:attrNameLst>
                                      </p:cBhvr>
                                      <p:tavLst>
                                        <p:tav tm="0">
                                          <p:val>
                                            <p:fltVal val="0"/>
                                          </p:val>
                                        </p:tav>
                                        <p:tav tm="100000">
                                          <p:val>
                                            <p:strVal val="#ppt_h"/>
                                          </p:val>
                                        </p:tav>
                                      </p:tavLst>
                                    </p:anim>
                                    <p:anim calcmode="lin" valueType="num">
                                      <p:cBhvr>
                                        <p:cTn id="23" dur="300" fill="hold"/>
                                        <p:tgtEl>
                                          <p:spTgt spid="41"/>
                                        </p:tgtEl>
                                        <p:attrNameLst>
                                          <p:attrName>style.rotation</p:attrName>
                                        </p:attrNameLst>
                                      </p:cBhvr>
                                      <p:tavLst>
                                        <p:tav tm="0">
                                          <p:val>
                                            <p:fltVal val="90"/>
                                          </p:val>
                                        </p:tav>
                                        <p:tav tm="100000">
                                          <p:val>
                                            <p:fltVal val="0"/>
                                          </p:val>
                                        </p:tav>
                                      </p:tavLst>
                                    </p:anim>
                                    <p:animEffect transition="in" filter="fade">
                                      <p:cBhvr>
                                        <p:cTn id="24" dur="300"/>
                                        <p:tgtEl>
                                          <p:spTgt spid="41"/>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up)">
                                      <p:cBhvr>
                                        <p:cTn id="28" dur="500"/>
                                        <p:tgtEl>
                                          <p:spTgt spid="42"/>
                                        </p:tgtEl>
                                      </p:cBhvr>
                                    </p:animEffect>
                                  </p:childTnLst>
                                </p:cTn>
                              </p:par>
                            </p:childTnLst>
                          </p:cTn>
                        </p:par>
                        <p:par>
                          <p:cTn id="29" fill="hold">
                            <p:stCondLst>
                              <p:cond delay="3500"/>
                            </p:stCondLst>
                            <p:childTnLst>
                              <p:par>
                                <p:cTn id="30" presetID="22" presetClass="entr" presetSubtype="4"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down)">
                                      <p:cBhvr>
                                        <p:cTn id="32" dur="500"/>
                                        <p:tgtEl>
                                          <p:spTgt spid="32"/>
                                        </p:tgtEl>
                                      </p:cBhvr>
                                    </p:animEffect>
                                  </p:childTnLst>
                                </p:cTn>
                              </p:par>
                            </p:childTnLst>
                          </p:cTn>
                        </p:par>
                        <p:par>
                          <p:cTn id="33" fill="hold">
                            <p:stCondLst>
                              <p:cond delay="4000"/>
                            </p:stCondLst>
                            <p:childTnLst>
                              <p:par>
                                <p:cTn id="34" presetID="31" presetClass="entr" presetSubtype="0"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300" fill="hold"/>
                                        <p:tgtEl>
                                          <p:spTgt spid="35"/>
                                        </p:tgtEl>
                                        <p:attrNameLst>
                                          <p:attrName>ppt_w</p:attrName>
                                        </p:attrNameLst>
                                      </p:cBhvr>
                                      <p:tavLst>
                                        <p:tav tm="0">
                                          <p:val>
                                            <p:fltVal val="0"/>
                                          </p:val>
                                        </p:tav>
                                        <p:tav tm="100000">
                                          <p:val>
                                            <p:strVal val="#ppt_w"/>
                                          </p:val>
                                        </p:tav>
                                      </p:tavLst>
                                    </p:anim>
                                    <p:anim calcmode="lin" valueType="num">
                                      <p:cBhvr>
                                        <p:cTn id="37" dur="300" fill="hold"/>
                                        <p:tgtEl>
                                          <p:spTgt spid="35"/>
                                        </p:tgtEl>
                                        <p:attrNameLst>
                                          <p:attrName>ppt_h</p:attrName>
                                        </p:attrNameLst>
                                      </p:cBhvr>
                                      <p:tavLst>
                                        <p:tav tm="0">
                                          <p:val>
                                            <p:fltVal val="0"/>
                                          </p:val>
                                        </p:tav>
                                        <p:tav tm="100000">
                                          <p:val>
                                            <p:strVal val="#ppt_h"/>
                                          </p:val>
                                        </p:tav>
                                      </p:tavLst>
                                    </p:anim>
                                    <p:anim calcmode="lin" valueType="num">
                                      <p:cBhvr>
                                        <p:cTn id="38" dur="300" fill="hold"/>
                                        <p:tgtEl>
                                          <p:spTgt spid="35"/>
                                        </p:tgtEl>
                                        <p:attrNameLst>
                                          <p:attrName>style.rotation</p:attrName>
                                        </p:attrNameLst>
                                      </p:cBhvr>
                                      <p:tavLst>
                                        <p:tav tm="0">
                                          <p:val>
                                            <p:fltVal val="90"/>
                                          </p:val>
                                        </p:tav>
                                        <p:tav tm="100000">
                                          <p:val>
                                            <p:fltVal val="0"/>
                                          </p:val>
                                        </p:tav>
                                      </p:tavLst>
                                    </p:anim>
                                    <p:animEffect transition="in" filter="fade">
                                      <p:cBhvr>
                                        <p:cTn id="39" dur="300"/>
                                        <p:tgtEl>
                                          <p:spTgt spid="35"/>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up)">
                                      <p:cBhvr>
                                        <p:cTn id="43" dur="500"/>
                                        <p:tgtEl>
                                          <p:spTgt spid="36"/>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down)">
                                      <p:cBhvr>
                                        <p:cTn id="47" dur="500"/>
                                        <p:tgtEl>
                                          <p:spTgt spid="33"/>
                                        </p:tgtEl>
                                      </p:cBhvr>
                                    </p:animEffect>
                                  </p:childTnLst>
                                </p:cTn>
                              </p:par>
                            </p:childTnLst>
                          </p:cTn>
                        </p:par>
                        <p:par>
                          <p:cTn id="48" fill="hold">
                            <p:stCondLst>
                              <p:cond delay="5500"/>
                            </p:stCondLst>
                            <p:childTnLst>
                              <p:par>
                                <p:cTn id="49" presetID="31" presetClass="entr" presetSubtype="0"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p:cTn id="51" dur="300" fill="hold"/>
                                        <p:tgtEl>
                                          <p:spTgt spid="39"/>
                                        </p:tgtEl>
                                        <p:attrNameLst>
                                          <p:attrName>ppt_w</p:attrName>
                                        </p:attrNameLst>
                                      </p:cBhvr>
                                      <p:tavLst>
                                        <p:tav tm="0">
                                          <p:val>
                                            <p:fltVal val="0"/>
                                          </p:val>
                                        </p:tav>
                                        <p:tav tm="100000">
                                          <p:val>
                                            <p:strVal val="#ppt_w"/>
                                          </p:val>
                                        </p:tav>
                                      </p:tavLst>
                                    </p:anim>
                                    <p:anim calcmode="lin" valueType="num">
                                      <p:cBhvr>
                                        <p:cTn id="52" dur="300" fill="hold"/>
                                        <p:tgtEl>
                                          <p:spTgt spid="39"/>
                                        </p:tgtEl>
                                        <p:attrNameLst>
                                          <p:attrName>ppt_h</p:attrName>
                                        </p:attrNameLst>
                                      </p:cBhvr>
                                      <p:tavLst>
                                        <p:tav tm="0">
                                          <p:val>
                                            <p:fltVal val="0"/>
                                          </p:val>
                                        </p:tav>
                                        <p:tav tm="100000">
                                          <p:val>
                                            <p:strVal val="#ppt_h"/>
                                          </p:val>
                                        </p:tav>
                                      </p:tavLst>
                                    </p:anim>
                                    <p:anim calcmode="lin" valueType="num">
                                      <p:cBhvr>
                                        <p:cTn id="53" dur="300" fill="hold"/>
                                        <p:tgtEl>
                                          <p:spTgt spid="39"/>
                                        </p:tgtEl>
                                        <p:attrNameLst>
                                          <p:attrName>style.rotation</p:attrName>
                                        </p:attrNameLst>
                                      </p:cBhvr>
                                      <p:tavLst>
                                        <p:tav tm="0">
                                          <p:val>
                                            <p:fltVal val="90"/>
                                          </p:val>
                                        </p:tav>
                                        <p:tav tm="100000">
                                          <p:val>
                                            <p:fltVal val="0"/>
                                          </p:val>
                                        </p:tav>
                                      </p:tavLst>
                                    </p:anim>
                                    <p:animEffect transition="in" filter="fade">
                                      <p:cBhvr>
                                        <p:cTn id="54" dur="300"/>
                                        <p:tgtEl>
                                          <p:spTgt spid="39"/>
                                        </p:tgtEl>
                                      </p:cBhvr>
                                    </p:animEffect>
                                  </p:childTnLst>
                                </p:cTn>
                              </p:par>
                            </p:childTnLst>
                          </p:cTn>
                        </p:par>
                        <p:par>
                          <p:cTn id="55" fill="hold">
                            <p:stCondLst>
                              <p:cond delay="6000"/>
                            </p:stCondLst>
                            <p:childTnLst>
                              <p:par>
                                <p:cTn id="56" presetID="22" presetClass="entr" presetSubtype="1" fill="hold" grpId="0" nodeType="after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ipe(up)">
                                      <p:cBhvr>
                                        <p:cTn id="58" dur="500"/>
                                        <p:tgtEl>
                                          <p:spTgt spid="40"/>
                                        </p:tgtEl>
                                      </p:cBhvr>
                                    </p:animEffect>
                                  </p:childTnLst>
                                </p:cTn>
                              </p:par>
                            </p:childTnLst>
                          </p:cTn>
                        </p:par>
                        <p:par>
                          <p:cTn id="59" fill="hold">
                            <p:stCondLst>
                              <p:cond delay="6500"/>
                            </p:stCondLst>
                            <p:childTnLst>
                              <p:par>
                                <p:cTn id="60" presetID="22" presetClass="entr" presetSubtype="4"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down)">
                                      <p:cBhvr>
                                        <p:cTn id="62" dur="500"/>
                                        <p:tgtEl>
                                          <p:spTgt spid="31"/>
                                        </p:tgtEl>
                                      </p:cBhvr>
                                    </p:animEffect>
                                  </p:childTnLst>
                                </p:cTn>
                              </p:par>
                            </p:childTnLst>
                          </p:cTn>
                        </p:par>
                        <p:par>
                          <p:cTn id="63" fill="hold">
                            <p:stCondLst>
                              <p:cond delay="7000"/>
                            </p:stCondLst>
                            <p:childTnLst>
                              <p:par>
                                <p:cTn id="64" presetID="31" presetClass="entr" presetSubtype="0"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p:cTn id="66" dur="300" fill="hold"/>
                                        <p:tgtEl>
                                          <p:spTgt spid="37"/>
                                        </p:tgtEl>
                                        <p:attrNameLst>
                                          <p:attrName>ppt_w</p:attrName>
                                        </p:attrNameLst>
                                      </p:cBhvr>
                                      <p:tavLst>
                                        <p:tav tm="0">
                                          <p:val>
                                            <p:fltVal val="0"/>
                                          </p:val>
                                        </p:tav>
                                        <p:tav tm="100000">
                                          <p:val>
                                            <p:strVal val="#ppt_w"/>
                                          </p:val>
                                        </p:tav>
                                      </p:tavLst>
                                    </p:anim>
                                    <p:anim calcmode="lin" valueType="num">
                                      <p:cBhvr>
                                        <p:cTn id="67" dur="300" fill="hold"/>
                                        <p:tgtEl>
                                          <p:spTgt spid="37"/>
                                        </p:tgtEl>
                                        <p:attrNameLst>
                                          <p:attrName>ppt_h</p:attrName>
                                        </p:attrNameLst>
                                      </p:cBhvr>
                                      <p:tavLst>
                                        <p:tav tm="0">
                                          <p:val>
                                            <p:fltVal val="0"/>
                                          </p:val>
                                        </p:tav>
                                        <p:tav tm="100000">
                                          <p:val>
                                            <p:strVal val="#ppt_h"/>
                                          </p:val>
                                        </p:tav>
                                      </p:tavLst>
                                    </p:anim>
                                    <p:anim calcmode="lin" valueType="num">
                                      <p:cBhvr>
                                        <p:cTn id="68" dur="300" fill="hold"/>
                                        <p:tgtEl>
                                          <p:spTgt spid="37"/>
                                        </p:tgtEl>
                                        <p:attrNameLst>
                                          <p:attrName>style.rotation</p:attrName>
                                        </p:attrNameLst>
                                      </p:cBhvr>
                                      <p:tavLst>
                                        <p:tav tm="0">
                                          <p:val>
                                            <p:fltVal val="90"/>
                                          </p:val>
                                        </p:tav>
                                        <p:tav tm="100000">
                                          <p:val>
                                            <p:fltVal val="0"/>
                                          </p:val>
                                        </p:tav>
                                      </p:tavLst>
                                    </p:anim>
                                    <p:animEffect transition="in" filter="fade">
                                      <p:cBhvr>
                                        <p:cTn id="69" dur="300"/>
                                        <p:tgtEl>
                                          <p:spTgt spid="37"/>
                                        </p:tgtEl>
                                      </p:cBhvr>
                                    </p:animEffect>
                                  </p:childTnLst>
                                </p:cTn>
                              </p:par>
                            </p:childTnLst>
                          </p:cTn>
                        </p:par>
                        <p:par>
                          <p:cTn id="70" fill="hold">
                            <p:stCondLst>
                              <p:cond delay="7500"/>
                            </p:stCondLst>
                            <p:childTnLst>
                              <p:par>
                                <p:cTn id="71" presetID="22" presetClass="entr" presetSubtype="1"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wipe(up)">
                                      <p:cBhvr>
                                        <p:cTn id="7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31" grpId="0" animBg="1"/>
      <p:bldP spid="32" grpId="0" animBg="1"/>
      <p:bldP spid="33" grpId="0" animBg="1"/>
      <p:bldP spid="34" grpId="0" animBg="1"/>
      <p:bldP spid="35" grpId="0"/>
      <p:bldP spid="36" grpId="0"/>
      <p:bldP spid="37" grpId="0"/>
      <p:bldP spid="38" grpId="0"/>
      <p:bldP spid="39" grpId="0"/>
      <p:bldP spid="40" grpId="0"/>
      <p:bldP spid="41" grpId="0"/>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2031325"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职业发展前景</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17" name="Freeform 21"/>
          <p:cNvSpPr/>
          <p:nvPr/>
        </p:nvSpPr>
        <p:spPr bwMode="auto">
          <a:xfrm>
            <a:off x="-84138" y="2351088"/>
            <a:ext cx="9794876" cy="3582987"/>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15875" cap="flat">
            <a:solidFill>
              <a:schemeClr val="bg1">
                <a:lumMod val="95000"/>
              </a:schemeClr>
            </a:solidFill>
            <a:prstDash val="dash"/>
            <a:miter lim="800000"/>
          </a:ln>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cs typeface="+mn-ea"/>
              <a:sym typeface="Arial" panose="020B0604020202020204" pitchFamily="34" charset="0"/>
            </a:endParaRPr>
          </a:p>
        </p:txBody>
      </p:sp>
      <p:grpSp>
        <p:nvGrpSpPr>
          <p:cNvPr id="18" name="组合 17"/>
          <p:cNvGrpSpPr/>
          <p:nvPr/>
        </p:nvGrpSpPr>
        <p:grpSpPr bwMode="auto">
          <a:xfrm>
            <a:off x="9655175" y="1768475"/>
            <a:ext cx="1316038" cy="790575"/>
            <a:chOff x="9654540" y="1768263"/>
            <a:chExt cx="1316691" cy="790008"/>
          </a:xfrm>
        </p:grpSpPr>
        <p:sp>
          <p:nvSpPr>
            <p:cNvPr id="19" name="Freeform 22"/>
            <p:cNvSpPr/>
            <p:nvPr/>
          </p:nvSpPr>
          <p:spPr bwMode="auto">
            <a:xfrm>
              <a:off x="10008729" y="2202926"/>
              <a:ext cx="406602" cy="355345"/>
            </a:xfrm>
            <a:custGeom>
              <a:avLst/>
              <a:gdLst>
                <a:gd name="T0" fmla="*/ 71 w 71"/>
                <a:gd name="T1" fmla="*/ 3 h 62"/>
                <a:gd name="T2" fmla="*/ 0 w 71"/>
                <a:gd name="T3" fmla="*/ 62 h 62"/>
                <a:gd name="T4" fmla="*/ 14 w 71"/>
                <a:gd name="T5" fmla="*/ 0 h 62"/>
                <a:gd name="T6" fmla="*/ 71 w 71"/>
                <a:gd name="T7" fmla="*/ 3 h 62"/>
              </a:gdLst>
              <a:ahLst/>
              <a:cxnLst>
                <a:cxn ang="0">
                  <a:pos x="T0" y="T1"/>
                </a:cxn>
                <a:cxn ang="0">
                  <a:pos x="T2" y="T3"/>
                </a:cxn>
                <a:cxn ang="0">
                  <a:pos x="T4" y="T5"/>
                </a:cxn>
                <a:cxn ang="0">
                  <a:pos x="T6" y="T7"/>
                </a:cxn>
              </a:cxnLst>
              <a:rect l="0" t="0" r="r" b="b"/>
              <a:pathLst>
                <a:path w="71" h="62">
                  <a:moveTo>
                    <a:pt x="71" y="3"/>
                  </a:moveTo>
                  <a:lnTo>
                    <a:pt x="0" y="62"/>
                  </a:lnTo>
                  <a:lnTo>
                    <a:pt x="14" y="0"/>
                  </a:lnTo>
                  <a:lnTo>
                    <a:pt x="71" y="3"/>
                  </a:lnTo>
                  <a:close/>
                </a:path>
              </a:pathLst>
            </a:custGeom>
            <a:solidFill>
              <a:srgbClr val="566172"/>
            </a:solidFill>
            <a:ln>
              <a:noFill/>
            </a:ln>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cs typeface="+mn-ea"/>
                <a:sym typeface="Arial" panose="020B0604020202020204" pitchFamily="34" charset="0"/>
              </a:endParaRPr>
            </a:p>
          </p:txBody>
        </p:sp>
        <p:sp>
          <p:nvSpPr>
            <p:cNvPr id="20" name="Freeform 23"/>
            <p:cNvSpPr/>
            <p:nvPr/>
          </p:nvSpPr>
          <p:spPr bwMode="auto">
            <a:xfrm>
              <a:off x="9654540" y="1768263"/>
              <a:ext cx="1316691" cy="680550"/>
            </a:xfrm>
            <a:custGeom>
              <a:avLst/>
              <a:gdLst>
                <a:gd name="T0" fmla="*/ 230 w 230"/>
                <a:gd name="T1" fmla="*/ 0 h 119"/>
                <a:gd name="T2" fmla="*/ 0 w 230"/>
                <a:gd name="T3" fmla="*/ 26 h 119"/>
                <a:gd name="T4" fmla="*/ 140 w 230"/>
                <a:gd name="T5" fmla="*/ 119 h 119"/>
                <a:gd name="T6" fmla="*/ 230 w 230"/>
                <a:gd name="T7" fmla="*/ 0 h 119"/>
              </a:gdLst>
              <a:ahLst/>
              <a:cxnLst>
                <a:cxn ang="0">
                  <a:pos x="T0" y="T1"/>
                </a:cxn>
                <a:cxn ang="0">
                  <a:pos x="T2" y="T3"/>
                </a:cxn>
                <a:cxn ang="0">
                  <a:pos x="T4" y="T5"/>
                </a:cxn>
                <a:cxn ang="0">
                  <a:pos x="T6" y="T7"/>
                </a:cxn>
              </a:cxnLst>
              <a:rect l="0" t="0" r="r" b="b"/>
              <a:pathLst>
                <a:path w="230" h="119">
                  <a:moveTo>
                    <a:pt x="230" y="0"/>
                  </a:moveTo>
                  <a:lnTo>
                    <a:pt x="0" y="26"/>
                  </a:lnTo>
                  <a:lnTo>
                    <a:pt x="140" y="119"/>
                  </a:lnTo>
                  <a:lnTo>
                    <a:pt x="230" y="0"/>
                  </a:lnTo>
                  <a:close/>
                </a:path>
              </a:pathLst>
            </a:custGeom>
            <a:solidFill>
              <a:schemeClr val="bg1">
                <a:lumMod val="95000"/>
              </a:schemeClr>
            </a:solidFill>
            <a:ln>
              <a:noFill/>
            </a:ln>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cs typeface="+mn-ea"/>
                <a:sym typeface="Arial" panose="020B0604020202020204" pitchFamily="34" charset="0"/>
              </a:endParaRPr>
            </a:p>
          </p:txBody>
        </p:sp>
        <p:sp>
          <p:nvSpPr>
            <p:cNvPr id="21" name="Freeform 24"/>
            <p:cNvSpPr/>
            <p:nvPr/>
          </p:nvSpPr>
          <p:spPr bwMode="auto">
            <a:xfrm>
              <a:off x="9940432" y="1814268"/>
              <a:ext cx="933913" cy="744003"/>
            </a:xfrm>
            <a:custGeom>
              <a:avLst/>
              <a:gdLst>
                <a:gd name="T0" fmla="*/ 163 w 163"/>
                <a:gd name="T1" fmla="*/ 0 h 130"/>
                <a:gd name="T2" fmla="*/ 0 w 163"/>
                <a:gd name="T3" fmla="*/ 52 h 130"/>
                <a:gd name="T4" fmla="*/ 12 w 163"/>
                <a:gd name="T5" fmla="*/ 130 h 130"/>
                <a:gd name="T6" fmla="*/ 26 w 163"/>
                <a:gd name="T7" fmla="*/ 68 h 130"/>
                <a:gd name="T8" fmla="*/ 163 w 163"/>
                <a:gd name="T9" fmla="*/ 0 h 130"/>
              </a:gdLst>
              <a:ahLst/>
              <a:cxnLst>
                <a:cxn ang="0">
                  <a:pos x="T0" y="T1"/>
                </a:cxn>
                <a:cxn ang="0">
                  <a:pos x="T2" y="T3"/>
                </a:cxn>
                <a:cxn ang="0">
                  <a:pos x="T4" y="T5"/>
                </a:cxn>
                <a:cxn ang="0">
                  <a:pos x="T6" y="T7"/>
                </a:cxn>
                <a:cxn ang="0">
                  <a:pos x="T8" y="T9"/>
                </a:cxn>
              </a:cxnLst>
              <a:rect l="0" t="0" r="r" b="b"/>
              <a:pathLst>
                <a:path w="163" h="130">
                  <a:moveTo>
                    <a:pt x="163" y="0"/>
                  </a:moveTo>
                  <a:lnTo>
                    <a:pt x="0" y="52"/>
                  </a:lnTo>
                  <a:lnTo>
                    <a:pt x="12" y="130"/>
                  </a:lnTo>
                  <a:lnTo>
                    <a:pt x="26" y="68"/>
                  </a:lnTo>
                  <a:lnTo>
                    <a:pt x="163" y="0"/>
                  </a:lnTo>
                  <a:close/>
                </a:path>
              </a:pathLst>
            </a:custGeom>
            <a:solidFill>
              <a:schemeClr val="bg1">
                <a:lumMod val="85000"/>
              </a:schemeClr>
            </a:solidFill>
            <a:ln>
              <a:noFill/>
            </a:ln>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cs typeface="+mn-ea"/>
                <a:sym typeface="Arial" panose="020B0604020202020204" pitchFamily="34" charset="0"/>
              </a:endParaRPr>
            </a:p>
          </p:txBody>
        </p:sp>
      </p:grpSp>
      <p:sp>
        <p:nvSpPr>
          <p:cNvPr id="22" name="Freeform 5"/>
          <p:cNvSpPr/>
          <p:nvPr/>
        </p:nvSpPr>
        <p:spPr bwMode="auto">
          <a:xfrm>
            <a:off x="1602662" y="3741101"/>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lumMod val="95000"/>
            </a:schemeClr>
          </a:solidFill>
          <a:ln w="9525" cap="flat">
            <a:solidFill>
              <a:schemeClr val="bg1">
                <a:lumMod val="9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23" name="TextBox 7"/>
          <p:cNvSpPr>
            <a:spLocks noChangeArrowheads="1"/>
          </p:cNvSpPr>
          <p:nvPr/>
        </p:nvSpPr>
        <p:spPr bwMode="auto">
          <a:xfrm>
            <a:off x="1739154" y="4000096"/>
            <a:ext cx="1043684"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4400" dirty="0" smtClean="0">
                <a:solidFill>
                  <a:schemeClr val="tx1">
                    <a:lumMod val="65000"/>
                    <a:lumOff val="35000"/>
                  </a:schemeClr>
                </a:solidFill>
                <a:latin typeface="造字工房情书（非商用）常规体" pitchFamily="50" charset="-122"/>
                <a:ea typeface="造字工房情书（非商用）常规体" pitchFamily="50" charset="-122"/>
                <a:sym typeface="方正兰亭黑_GBK" panose="02000000000000000000" pitchFamily="2" charset="-122"/>
              </a:rPr>
              <a:t>1</a:t>
            </a:r>
            <a:endParaRPr lang="en-US" altLang="zh-CN" sz="2800" dirty="0">
              <a:solidFill>
                <a:schemeClr val="tx1">
                  <a:lumMod val="65000"/>
                  <a:lumOff val="35000"/>
                </a:schemeClr>
              </a:solidFill>
              <a:latin typeface="造字工房情书（非商用）常规体" pitchFamily="50" charset="-122"/>
              <a:ea typeface="造字工房情书（非商用）常规体" pitchFamily="50" charset="-122"/>
              <a:sym typeface="方正兰亭黑_GBK" panose="02000000000000000000" pitchFamily="2" charset="-122"/>
            </a:endParaRPr>
          </a:p>
        </p:txBody>
      </p:sp>
      <p:sp>
        <p:nvSpPr>
          <p:cNvPr id="24" name="Rectangle 17"/>
          <p:cNvSpPr/>
          <p:nvPr/>
        </p:nvSpPr>
        <p:spPr bwMode="auto">
          <a:xfrm>
            <a:off x="1342678" y="5181260"/>
            <a:ext cx="191518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bg1">
                    <a:lumMod val="95000"/>
                  </a:schemeClr>
                </a:solidFill>
                <a:latin typeface="造字工房情书（非商用）常规体" pitchFamily="50" charset="-122"/>
                <a:ea typeface="造字工房情书（非商用）常规体" pitchFamily="50" charset="-122"/>
                <a:cs typeface="Lato Light" charset="0"/>
                <a:sym typeface="Lato Light" charset="0"/>
              </a:rPr>
              <a:t>此处添加详细文本描述，建议与标题相关并符合整体语言</a:t>
            </a:r>
            <a:r>
              <a:rPr lang="zh-CN" altLang="en-US" sz="1200" dirty="0" smtClean="0">
                <a:solidFill>
                  <a:schemeClr val="bg1">
                    <a:lumMod val="95000"/>
                  </a:schemeClr>
                </a:solidFill>
                <a:latin typeface="造字工房情书（非商用）常规体" pitchFamily="50" charset="-122"/>
                <a:ea typeface="造字工房情书（非商用）常规体" pitchFamily="50" charset="-122"/>
                <a:cs typeface="Lato Light" charset="0"/>
                <a:sym typeface="Lato Light" charset="0"/>
              </a:rPr>
              <a:t>风格</a:t>
            </a:r>
            <a:endParaRPr lang="en-US" sz="1200" dirty="0">
              <a:solidFill>
                <a:schemeClr val="bg1">
                  <a:lumMod val="95000"/>
                </a:schemeClr>
              </a:solidFill>
              <a:latin typeface="造字工房情书（非商用）常规体" pitchFamily="50" charset="-122"/>
              <a:ea typeface="造字工房情书（非商用）常规体" pitchFamily="50" charset="-122"/>
              <a:cs typeface="Lato Light" charset="0"/>
              <a:sym typeface="Lato Light" charset="0"/>
            </a:endParaRPr>
          </a:p>
        </p:txBody>
      </p:sp>
      <p:sp>
        <p:nvSpPr>
          <p:cNvPr id="25" name="Freeform 5"/>
          <p:cNvSpPr/>
          <p:nvPr/>
        </p:nvSpPr>
        <p:spPr bwMode="auto">
          <a:xfrm>
            <a:off x="4367994" y="3717032"/>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lumMod val="95000"/>
            </a:schemeClr>
          </a:solidFill>
          <a:ln w="9525" cap="flat">
            <a:solidFill>
              <a:schemeClr val="bg1">
                <a:lumMod val="9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26" name="TextBox 7"/>
          <p:cNvSpPr>
            <a:spLocks noChangeArrowheads="1"/>
          </p:cNvSpPr>
          <p:nvPr/>
        </p:nvSpPr>
        <p:spPr bwMode="auto">
          <a:xfrm>
            <a:off x="4504486" y="3976027"/>
            <a:ext cx="1043684"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4400" dirty="0" smtClean="0">
                <a:solidFill>
                  <a:schemeClr val="tx1">
                    <a:lumMod val="65000"/>
                    <a:lumOff val="35000"/>
                  </a:schemeClr>
                </a:solidFill>
                <a:latin typeface="造字工房情书（非商用）常规体" pitchFamily="50" charset="-122"/>
                <a:ea typeface="造字工房情书（非商用）常规体" pitchFamily="50" charset="-122"/>
                <a:sym typeface="方正兰亭黑_GBK" panose="02000000000000000000" pitchFamily="2" charset="-122"/>
              </a:rPr>
              <a:t>2</a:t>
            </a:r>
            <a:endParaRPr lang="en-US" altLang="zh-CN" sz="2800" dirty="0">
              <a:solidFill>
                <a:schemeClr val="tx1">
                  <a:lumMod val="65000"/>
                  <a:lumOff val="35000"/>
                </a:schemeClr>
              </a:solidFill>
              <a:latin typeface="造字工房情书（非商用）常规体" pitchFamily="50" charset="-122"/>
              <a:ea typeface="造字工房情书（非商用）常规体" pitchFamily="50" charset="-122"/>
              <a:sym typeface="方正兰亭黑_GBK" panose="02000000000000000000" pitchFamily="2" charset="-122"/>
            </a:endParaRPr>
          </a:p>
        </p:txBody>
      </p:sp>
      <p:sp>
        <p:nvSpPr>
          <p:cNvPr id="27" name="Rectangle 17"/>
          <p:cNvSpPr/>
          <p:nvPr/>
        </p:nvSpPr>
        <p:spPr bwMode="auto">
          <a:xfrm>
            <a:off x="4108010" y="5157191"/>
            <a:ext cx="191518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bg1">
                    <a:lumMod val="95000"/>
                  </a:schemeClr>
                </a:solidFill>
                <a:latin typeface="造字工房情书（非商用）常规体" pitchFamily="50" charset="-122"/>
                <a:ea typeface="造字工房情书（非商用）常规体" pitchFamily="50" charset="-122"/>
                <a:cs typeface="Lato Light" charset="0"/>
                <a:sym typeface="Lato Light" charset="0"/>
              </a:rPr>
              <a:t>此处添加详细文本描述，建议与标题相关并符合整体语言</a:t>
            </a:r>
            <a:r>
              <a:rPr lang="zh-CN" altLang="en-US" sz="1200" dirty="0" smtClean="0">
                <a:solidFill>
                  <a:schemeClr val="bg1">
                    <a:lumMod val="95000"/>
                  </a:schemeClr>
                </a:solidFill>
                <a:latin typeface="造字工房情书（非商用）常规体" pitchFamily="50" charset="-122"/>
                <a:ea typeface="造字工房情书（非商用）常规体" pitchFamily="50" charset="-122"/>
                <a:cs typeface="Lato Light" charset="0"/>
                <a:sym typeface="Lato Light" charset="0"/>
              </a:rPr>
              <a:t>风格</a:t>
            </a:r>
            <a:endParaRPr lang="en-US" sz="1200" dirty="0">
              <a:solidFill>
                <a:schemeClr val="bg1">
                  <a:lumMod val="95000"/>
                </a:schemeClr>
              </a:solidFill>
              <a:latin typeface="造字工房情书（非商用）常规体" pitchFamily="50" charset="-122"/>
              <a:ea typeface="造字工房情书（非商用）常规体" pitchFamily="50" charset="-122"/>
              <a:cs typeface="Lato Light" charset="0"/>
              <a:sym typeface="Lato Light" charset="0"/>
            </a:endParaRPr>
          </a:p>
        </p:txBody>
      </p:sp>
      <p:sp>
        <p:nvSpPr>
          <p:cNvPr id="28" name="Freeform 5"/>
          <p:cNvSpPr/>
          <p:nvPr/>
        </p:nvSpPr>
        <p:spPr bwMode="auto">
          <a:xfrm>
            <a:off x="7320322" y="3165037"/>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lumMod val="95000"/>
            </a:schemeClr>
          </a:solidFill>
          <a:ln w="9525" cap="flat">
            <a:solidFill>
              <a:schemeClr val="bg1">
                <a:lumMod val="9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tx1">
                  <a:lumMod val="65000"/>
                  <a:lumOff val="35000"/>
                </a:schemeClr>
              </a:solidFill>
              <a:latin typeface="造字工房情书（非商用）常规体" pitchFamily="50" charset="-122"/>
              <a:ea typeface="造字工房情书（非商用）常规体" pitchFamily="50" charset="-122"/>
            </a:endParaRPr>
          </a:p>
        </p:txBody>
      </p:sp>
      <p:sp>
        <p:nvSpPr>
          <p:cNvPr id="29" name="TextBox 7"/>
          <p:cNvSpPr>
            <a:spLocks noChangeArrowheads="1"/>
          </p:cNvSpPr>
          <p:nvPr/>
        </p:nvSpPr>
        <p:spPr bwMode="auto">
          <a:xfrm>
            <a:off x="7456814" y="3424032"/>
            <a:ext cx="1043684"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4400" dirty="0" smtClean="0">
                <a:solidFill>
                  <a:schemeClr val="tx1">
                    <a:lumMod val="65000"/>
                    <a:lumOff val="35000"/>
                  </a:schemeClr>
                </a:solidFill>
                <a:latin typeface="造字工房情书（非商用）常规体" pitchFamily="50" charset="-122"/>
                <a:ea typeface="造字工房情书（非商用）常规体" pitchFamily="50" charset="-122"/>
                <a:sym typeface="方正兰亭黑_GBK" panose="02000000000000000000" pitchFamily="2" charset="-122"/>
              </a:rPr>
              <a:t>3</a:t>
            </a:r>
            <a:endParaRPr lang="en-US" altLang="zh-CN" sz="2800" dirty="0">
              <a:solidFill>
                <a:schemeClr val="tx1">
                  <a:lumMod val="65000"/>
                  <a:lumOff val="35000"/>
                </a:schemeClr>
              </a:solidFill>
              <a:latin typeface="造字工房情书（非商用）常规体" pitchFamily="50" charset="-122"/>
              <a:ea typeface="造字工房情书（非商用）常规体" pitchFamily="50" charset="-122"/>
              <a:sym typeface="方正兰亭黑_GBK" panose="02000000000000000000" pitchFamily="2" charset="-122"/>
            </a:endParaRPr>
          </a:p>
        </p:txBody>
      </p:sp>
      <p:sp>
        <p:nvSpPr>
          <p:cNvPr id="30" name="Rectangle 17"/>
          <p:cNvSpPr/>
          <p:nvPr/>
        </p:nvSpPr>
        <p:spPr bwMode="auto">
          <a:xfrm>
            <a:off x="7060338" y="4605196"/>
            <a:ext cx="191518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bg1">
                    <a:lumMod val="95000"/>
                  </a:schemeClr>
                </a:solidFill>
                <a:latin typeface="造字工房情书（非商用）常规体" pitchFamily="50" charset="-122"/>
                <a:ea typeface="造字工房情书（非商用）常规体" pitchFamily="50" charset="-122"/>
                <a:cs typeface="Lato Light" charset="0"/>
                <a:sym typeface="Lato Light" charset="0"/>
              </a:rPr>
              <a:t>此处添加详细文本描述，建议与标题相关并符合整体语言</a:t>
            </a:r>
            <a:r>
              <a:rPr lang="zh-CN" altLang="en-US" sz="1200" dirty="0" smtClean="0">
                <a:solidFill>
                  <a:schemeClr val="bg1">
                    <a:lumMod val="95000"/>
                  </a:schemeClr>
                </a:solidFill>
                <a:latin typeface="造字工房情书（非商用）常规体" pitchFamily="50" charset="-122"/>
                <a:ea typeface="造字工房情书（非商用）常规体" pitchFamily="50" charset="-122"/>
                <a:cs typeface="Lato Light" charset="0"/>
                <a:sym typeface="Lato Light" charset="0"/>
              </a:rPr>
              <a:t>风格</a:t>
            </a:r>
            <a:endParaRPr lang="en-US" sz="1200" dirty="0">
              <a:solidFill>
                <a:schemeClr val="bg1">
                  <a:lumMod val="95000"/>
                </a:schemeClr>
              </a:solidFill>
              <a:latin typeface="造字工房情书（非商用）常规体" pitchFamily="50" charset="-122"/>
              <a:ea typeface="造字工房情书（非商用）常规体" pitchFamily="50" charset="-122"/>
              <a:cs typeface="Lato Light" charset="0"/>
              <a:sym typeface="Lato Light" charset="0"/>
            </a:endParaRPr>
          </a:p>
        </p:txBody>
      </p:sp>
      <p:sp>
        <p:nvSpPr>
          <p:cNvPr id="43" name="TextBox 42"/>
          <p:cNvSpPr txBox="1"/>
          <p:nvPr/>
        </p:nvSpPr>
        <p:spPr>
          <a:xfrm>
            <a:off x="1558702" y="2114272"/>
            <a:ext cx="4176464" cy="553998"/>
          </a:xfrm>
          <a:prstGeom prst="rect">
            <a:avLst/>
          </a:prstGeom>
          <a:noFill/>
        </p:spPr>
        <p:txBody>
          <a:bodyPr wrap="square" lIns="0" tIns="0" rIns="0" bIns="0" rtlCol="0">
            <a:spAutoFit/>
          </a:bodyPr>
          <a:lstStyle/>
          <a:p>
            <a:pPr algn="just"/>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44" name="TextBox 43"/>
          <p:cNvSpPr txBox="1"/>
          <p:nvPr/>
        </p:nvSpPr>
        <p:spPr>
          <a:xfrm>
            <a:off x="1558702" y="1718877"/>
            <a:ext cx="2059343" cy="307777"/>
          </a:xfrm>
          <a:prstGeom prst="rect">
            <a:avLst/>
          </a:prstGeom>
          <a:noFill/>
        </p:spPr>
        <p:txBody>
          <a:bodyPr wrap="square" lIns="0" tIns="0" rIns="0" bIns="0" rtlCol="0">
            <a:spAutoFit/>
          </a:bodyPr>
          <a:lstStyle/>
          <a:p>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点击输入标题文本</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2" presetClass="entr" presetSubtype="4"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1250"/>
                                        <p:tgtEl>
                                          <p:spTgt spid="17"/>
                                        </p:tgtEl>
                                      </p:cBhvr>
                                    </p:animEffect>
                                  </p:childTnLst>
                                </p:cTn>
                              </p:par>
                            </p:childTnLst>
                          </p:cTn>
                        </p:par>
                        <p:par>
                          <p:cTn id="18" fill="hold">
                            <p:stCondLst>
                              <p:cond delay="3500"/>
                            </p:stCondLst>
                            <p:childTnLst>
                              <p:par>
                                <p:cTn id="19" presetID="2" presetClass="entr" presetSubtype="12"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1250" fill="hold"/>
                                        <p:tgtEl>
                                          <p:spTgt spid="18"/>
                                        </p:tgtEl>
                                        <p:attrNameLst>
                                          <p:attrName>ppt_x</p:attrName>
                                        </p:attrNameLst>
                                      </p:cBhvr>
                                      <p:tavLst>
                                        <p:tav tm="0">
                                          <p:val>
                                            <p:strVal val="0-#ppt_w/2"/>
                                          </p:val>
                                        </p:tav>
                                        <p:tav tm="100000">
                                          <p:val>
                                            <p:strVal val="#ppt_x"/>
                                          </p:val>
                                        </p:tav>
                                      </p:tavLst>
                                    </p:anim>
                                    <p:anim calcmode="lin" valueType="num">
                                      <p:cBhvr additive="base">
                                        <p:cTn id="22" dur="1250" fill="hold"/>
                                        <p:tgtEl>
                                          <p:spTgt spid="18"/>
                                        </p:tgtEl>
                                        <p:attrNameLst>
                                          <p:attrName>ppt_y</p:attrName>
                                        </p:attrNameLst>
                                      </p:cBhvr>
                                      <p:tavLst>
                                        <p:tav tm="0">
                                          <p:val>
                                            <p:strVal val="1+#ppt_h/2"/>
                                          </p:val>
                                        </p:tav>
                                        <p:tav tm="100000">
                                          <p:val>
                                            <p:strVal val="#ppt_y"/>
                                          </p:val>
                                        </p:tav>
                                      </p:tavLst>
                                    </p:anim>
                                  </p:childTnLst>
                                </p:cTn>
                              </p:par>
                            </p:childTnLst>
                          </p:cTn>
                        </p:par>
                        <p:par>
                          <p:cTn id="23" fill="hold">
                            <p:stCondLst>
                              <p:cond delay="5000"/>
                            </p:stCondLst>
                            <p:childTnLst>
                              <p:par>
                                <p:cTn id="24" presetID="53" presetClass="entr" presetSubtype="528"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anim calcmode="lin" valueType="num">
                                      <p:cBhvr>
                                        <p:cTn id="29" dur="500" fill="hold"/>
                                        <p:tgtEl>
                                          <p:spTgt spid="22"/>
                                        </p:tgtEl>
                                        <p:attrNameLst>
                                          <p:attrName>ppt_x</p:attrName>
                                        </p:attrNameLst>
                                      </p:cBhvr>
                                      <p:tavLst>
                                        <p:tav tm="0">
                                          <p:val>
                                            <p:fltVal val="0.5"/>
                                          </p:val>
                                        </p:tav>
                                        <p:tav tm="100000">
                                          <p:val>
                                            <p:strVal val="#ppt_x"/>
                                          </p:val>
                                        </p:tav>
                                      </p:tavLst>
                                    </p:anim>
                                    <p:anim calcmode="lin" valueType="num">
                                      <p:cBhvr>
                                        <p:cTn id="30" dur="500" fill="hold"/>
                                        <p:tgtEl>
                                          <p:spTgt spid="22"/>
                                        </p:tgtEl>
                                        <p:attrNameLst>
                                          <p:attrName>ppt_y</p:attrName>
                                        </p:attrNameLst>
                                      </p:cBhvr>
                                      <p:tavLst>
                                        <p:tav tm="0">
                                          <p:val>
                                            <p:fltVal val="0.5"/>
                                          </p:val>
                                        </p:tav>
                                        <p:tav tm="100000">
                                          <p:val>
                                            <p:strVal val="#ppt_y"/>
                                          </p:val>
                                        </p:tav>
                                      </p:tavLst>
                                    </p:anim>
                                  </p:childTnLst>
                                </p:cTn>
                              </p:par>
                            </p:childTnLst>
                          </p:cTn>
                        </p:par>
                        <p:par>
                          <p:cTn id="31" fill="hold">
                            <p:stCondLst>
                              <p:cond delay="5500"/>
                            </p:stCondLst>
                            <p:childTnLst>
                              <p:par>
                                <p:cTn id="32" presetID="10"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par>
                          <p:cTn id="35" fill="hold">
                            <p:stCondLst>
                              <p:cond delay="6000"/>
                            </p:stCondLst>
                            <p:childTnLst>
                              <p:par>
                                <p:cTn id="36" presetID="22" presetClass="entr" presetSubtype="8"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500"/>
                                        <p:tgtEl>
                                          <p:spTgt spid="24"/>
                                        </p:tgtEl>
                                      </p:cBhvr>
                                    </p:animEffect>
                                  </p:childTnLst>
                                </p:cTn>
                              </p:par>
                            </p:childTnLst>
                          </p:cTn>
                        </p:par>
                        <p:par>
                          <p:cTn id="39" fill="hold">
                            <p:stCondLst>
                              <p:cond delay="6500"/>
                            </p:stCondLst>
                            <p:childTnLst>
                              <p:par>
                                <p:cTn id="40" presetID="53" presetClass="entr" presetSubtype="528"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anim calcmode="lin" valueType="num">
                                      <p:cBhvr>
                                        <p:cTn id="45" dur="500" fill="hold"/>
                                        <p:tgtEl>
                                          <p:spTgt spid="25"/>
                                        </p:tgtEl>
                                        <p:attrNameLst>
                                          <p:attrName>ppt_x</p:attrName>
                                        </p:attrNameLst>
                                      </p:cBhvr>
                                      <p:tavLst>
                                        <p:tav tm="0">
                                          <p:val>
                                            <p:fltVal val="0.5"/>
                                          </p:val>
                                        </p:tav>
                                        <p:tav tm="100000">
                                          <p:val>
                                            <p:strVal val="#ppt_x"/>
                                          </p:val>
                                        </p:tav>
                                      </p:tavLst>
                                    </p:anim>
                                    <p:anim calcmode="lin" valueType="num">
                                      <p:cBhvr>
                                        <p:cTn id="46" dur="500" fill="hold"/>
                                        <p:tgtEl>
                                          <p:spTgt spid="25"/>
                                        </p:tgtEl>
                                        <p:attrNameLst>
                                          <p:attrName>ppt_y</p:attrName>
                                        </p:attrNameLst>
                                      </p:cBhvr>
                                      <p:tavLst>
                                        <p:tav tm="0">
                                          <p:val>
                                            <p:fltVal val="0.5"/>
                                          </p:val>
                                        </p:tav>
                                        <p:tav tm="100000">
                                          <p:val>
                                            <p:strVal val="#ppt_y"/>
                                          </p:val>
                                        </p:tav>
                                      </p:tavLst>
                                    </p:anim>
                                  </p:childTnLst>
                                </p:cTn>
                              </p:par>
                            </p:childTnLst>
                          </p:cTn>
                        </p:par>
                        <p:par>
                          <p:cTn id="47" fill="hold">
                            <p:stCondLst>
                              <p:cond delay="7000"/>
                            </p:stCondLst>
                            <p:childTnLst>
                              <p:par>
                                <p:cTn id="48" presetID="10" presetClass="entr" presetSubtype="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500"/>
                                        <p:tgtEl>
                                          <p:spTgt spid="26"/>
                                        </p:tgtEl>
                                      </p:cBhvr>
                                    </p:animEffect>
                                  </p:childTnLst>
                                </p:cTn>
                              </p:par>
                            </p:childTnLst>
                          </p:cTn>
                        </p:par>
                        <p:par>
                          <p:cTn id="51" fill="hold">
                            <p:stCondLst>
                              <p:cond delay="7500"/>
                            </p:stCondLst>
                            <p:childTnLst>
                              <p:par>
                                <p:cTn id="52" presetID="22" presetClass="entr" presetSubtype="8"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wipe(left)">
                                      <p:cBhvr>
                                        <p:cTn id="54" dur="500"/>
                                        <p:tgtEl>
                                          <p:spTgt spid="27"/>
                                        </p:tgtEl>
                                      </p:cBhvr>
                                    </p:animEffect>
                                  </p:childTnLst>
                                </p:cTn>
                              </p:par>
                            </p:childTnLst>
                          </p:cTn>
                        </p:par>
                        <p:par>
                          <p:cTn id="55" fill="hold">
                            <p:stCondLst>
                              <p:cond delay="8000"/>
                            </p:stCondLst>
                            <p:childTnLst>
                              <p:par>
                                <p:cTn id="56" presetID="53" presetClass="entr" presetSubtype="528"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Effect transition="in" filter="fade">
                                      <p:cBhvr>
                                        <p:cTn id="60" dur="500"/>
                                        <p:tgtEl>
                                          <p:spTgt spid="28"/>
                                        </p:tgtEl>
                                      </p:cBhvr>
                                    </p:animEffect>
                                    <p:anim calcmode="lin" valueType="num">
                                      <p:cBhvr>
                                        <p:cTn id="61" dur="500" fill="hold"/>
                                        <p:tgtEl>
                                          <p:spTgt spid="28"/>
                                        </p:tgtEl>
                                        <p:attrNameLst>
                                          <p:attrName>ppt_x</p:attrName>
                                        </p:attrNameLst>
                                      </p:cBhvr>
                                      <p:tavLst>
                                        <p:tav tm="0">
                                          <p:val>
                                            <p:fltVal val="0.5"/>
                                          </p:val>
                                        </p:tav>
                                        <p:tav tm="100000">
                                          <p:val>
                                            <p:strVal val="#ppt_x"/>
                                          </p:val>
                                        </p:tav>
                                      </p:tavLst>
                                    </p:anim>
                                    <p:anim calcmode="lin" valueType="num">
                                      <p:cBhvr>
                                        <p:cTn id="62" dur="500" fill="hold"/>
                                        <p:tgtEl>
                                          <p:spTgt spid="28"/>
                                        </p:tgtEl>
                                        <p:attrNameLst>
                                          <p:attrName>ppt_y</p:attrName>
                                        </p:attrNameLst>
                                      </p:cBhvr>
                                      <p:tavLst>
                                        <p:tav tm="0">
                                          <p:val>
                                            <p:fltVal val="0.5"/>
                                          </p:val>
                                        </p:tav>
                                        <p:tav tm="100000">
                                          <p:val>
                                            <p:strVal val="#ppt_y"/>
                                          </p:val>
                                        </p:tav>
                                      </p:tavLst>
                                    </p:anim>
                                  </p:childTnLst>
                                </p:cTn>
                              </p:par>
                            </p:childTnLst>
                          </p:cTn>
                        </p:par>
                        <p:par>
                          <p:cTn id="63" fill="hold">
                            <p:stCondLst>
                              <p:cond delay="8500"/>
                            </p:stCondLst>
                            <p:childTnLst>
                              <p:par>
                                <p:cTn id="64" presetID="10" presetClass="entr" presetSubtype="0"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500"/>
                                        <p:tgtEl>
                                          <p:spTgt spid="29"/>
                                        </p:tgtEl>
                                      </p:cBhvr>
                                    </p:animEffect>
                                  </p:childTnLst>
                                </p:cTn>
                              </p:par>
                            </p:childTnLst>
                          </p:cTn>
                        </p:par>
                        <p:par>
                          <p:cTn id="67" fill="hold">
                            <p:stCondLst>
                              <p:cond delay="9000"/>
                            </p:stCondLst>
                            <p:childTnLst>
                              <p:par>
                                <p:cTn id="68" presetID="22" presetClass="entr" presetSubtype="8" fill="hold" grpId="0" nodeType="after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left)">
                                      <p:cBhvr>
                                        <p:cTn id="70" dur="500"/>
                                        <p:tgtEl>
                                          <p:spTgt spid="30"/>
                                        </p:tgtEl>
                                      </p:cBhvr>
                                    </p:animEffect>
                                  </p:childTnLst>
                                </p:cTn>
                              </p:par>
                            </p:childTnLst>
                          </p:cTn>
                        </p:par>
                        <p:par>
                          <p:cTn id="71" fill="hold">
                            <p:stCondLst>
                              <p:cond delay="9500"/>
                            </p:stCondLst>
                            <p:childTnLst>
                              <p:par>
                                <p:cTn id="72" presetID="2" presetClass="entr" presetSubtype="2" fill="hold" grpId="0" nodeType="afterEffect">
                                  <p:stCondLst>
                                    <p:cond delay="0"/>
                                  </p:stCondLst>
                                  <p:childTnLst>
                                    <p:set>
                                      <p:cBhvr>
                                        <p:cTn id="73" dur="1" fill="hold">
                                          <p:stCondLst>
                                            <p:cond delay="0"/>
                                          </p:stCondLst>
                                        </p:cTn>
                                        <p:tgtEl>
                                          <p:spTgt spid="44"/>
                                        </p:tgtEl>
                                        <p:attrNameLst>
                                          <p:attrName>style.visibility</p:attrName>
                                        </p:attrNameLst>
                                      </p:cBhvr>
                                      <p:to>
                                        <p:strVal val="visible"/>
                                      </p:to>
                                    </p:set>
                                    <p:anim calcmode="lin" valueType="num">
                                      <p:cBhvr additive="base">
                                        <p:cTn id="74" dur="300" fill="hold"/>
                                        <p:tgtEl>
                                          <p:spTgt spid="44"/>
                                        </p:tgtEl>
                                        <p:attrNameLst>
                                          <p:attrName>ppt_x</p:attrName>
                                        </p:attrNameLst>
                                      </p:cBhvr>
                                      <p:tavLst>
                                        <p:tav tm="0">
                                          <p:val>
                                            <p:strVal val="1+#ppt_w/2"/>
                                          </p:val>
                                        </p:tav>
                                        <p:tav tm="100000">
                                          <p:val>
                                            <p:strVal val="#ppt_x"/>
                                          </p:val>
                                        </p:tav>
                                      </p:tavLst>
                                    </p:anim>
                                    <p:anim calcmode="lin" valueType="num">
                                      <p:cBhvr additive="base">
                                        <p:cTn id="75" dur="300" fill="hold"/>
                                        <p:tgtEl>
                                          <p:spTgt spid="44"/>
                                        </p:tgtEl>
                                        <p:attrNameLst>
                                          <p:attrName>ppt_y</p:attrName>
                                        </p:attrNameLst>
                                      </p:cBhvr>
                                      <p:tavLst>
                                        <p:tav tm="0">
                                          <p:val>
                                            <p:strVal val="#ppt_y"/>
                                          </p:val>
                                        </p:tav>
                                        <p:tav tm="100000">
                                          <p:val>
                                            <p:strVal val="#ppt_y"/>
                                          </p:val>
                                        </p:tav>
                                      </p:tavLst>
                                    </p:anim>
                                  </p:childTnLst>
                                </p:cTn>
                              </p:par>
                            </p:childTnLst>
                          </p:cTn>
                        </p:par>
                        <p:par>
                          <p:cTn id="76" fill="hold">
                            <p:stCondLst>
                              <p:cond delay="10000"/>
                            </p:stCondLst>
                            <p:childTnLst>
                              <p:par>
                                <p:cTn id="77" presetID="2" presetClass="entr" presetSubtype="2"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300" fill="hold"/>
                                        <p:tgtEl>
                                          <p:spTgt spid="43"/>
                                        </p:tgtEl>
                                        <p:attrNameLst>
                                          <p:attrName>ppt_x</p:attrName>
                                        </p:attrNameLst>
                                      </p:cBhvr>
                                      <p:tavLst>
                                        <p:tav tm="0">
                                          <p:val>
                                            <p:strVal val="1+#ppt_w/2"/>
                                          </p:val>
                                        </p:tav>
                                        <p:tav tm="100000">
                                          <p:val>
                                            <p:strVal val="#ppt_x"/>
                                          </p:val>
                                        </p:tav>
                                      </p:tavLst>
                                    </p:anim>
                                    <p:anim calcmode="lin" valueType="num">
                                      <p:cBhvr additive="base">
                                        <p:cTn id="80" dur="3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22" grpId="0" animBg="1"/>
      <p:bldP spid="23" grpId="0"/>
      <p:bldP spid="24" grpId="0"/>
      <p:bldP spid="25" grpId="0" animBg="1"/>
      <p:bldP spid="26" grpId="0"/>
      <p:bldP spid="27" grpId="0"/>
      <p:bldP spid="28" grpId="0" animBg="1"/>
      <p:bldP spid="29" grpId="0"/>
      <p:bldP spid="30" grpId="0"/>
      <p:bldP spid="43" grpId="0"/>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2031325"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内外因素占比</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grpSp>
        <p:nvGrpSpPr>
          <p:cNvPr id="31" name="组合 30"/>
          <p:cNvGrpSpPr/>
          <p:nvPr/>
        </p:nvGrpSpPr>
        <p:grpSpPr>
          <a:xfrm>
            <a:off x="2827711" y="2039027"/>
            <a:ext cx="2444677" cy="2436655"/>
            <a:chOff x="1440917" y="1548121"/>
            <a:chExt cx="2027143" cy="2020491"/>
          </a:xfrm>
          <a:solidFill>
            <a:schemeClr val="accent5">
              <a:lumMod val="50000"/>
            </a:schemeClr>
          </a:solidFill>
        </p:grpSpPr>
        <p:sp>
          <p:nvSpPr>
            <p:cNvPr id="32" name="Freeform 6"/>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33" name="TextBox 32"/>
            <p:cNvSpPr txBox="1"/>
            <p:nvPr/>
          </p:nvSpPr>
          <p:spPr>
            <a:xfrm>
              <a:off x="1889683" y="2173729"/>
              <a:ext cx="1304283" cy="255211"/>
            </a:xfrm>
            <a:prstGeom prst="rect">
              <a:avLst/>
            </a:prstGeom>
            <a:noFill/>
          </p:spPr>
          <p:txBody>
            <a:bodyPr wrap="square" lIns="0" tIns="0" rIns="0" bIns="0" rtlCol="0">
              <a:spAutoFit/>
            </a:bodyPr>
            <a:lstStyle/>
            <a:p>
              <a:pPr algn="ct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自身因素</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34" name="TextBox 33"/>
            <p:cNvSpPr txBox="1">
              <a:spLocks noChangeArrowheads="1"/>
            </p:cNvSpPr>
            <p:nvPr/>
          </p:nvSpPr>
          <p:spPr bwMode="auto">
            <a:xfrm>
              <a:off x="1970406" y="2491031"/>
              <a:ext cx="551893" cy="4848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3200" dirty="0" smtClean="0">
                  <a:solidFill>
                    <a:schemeClr val="bg1">
                      <a:lumMod val="95000"/>
                    </a:schemeClr>
                  </a:solidFill>
                  <a:latin typeface="造字工房情书（非商用）常规体" pitchFamily="50" charset="-122"/>
                  <a:ea typeface="造字工房情书（非商用）常规体" pitchFamily="50" charset="-122"/>
                </a:rPr>
                <a:t>40</a:t>
              </a:r>
              <a:r>
                <a:rPr lang="en-US" altLang="zh-CN" sz="2000" dirty="0" smtClean="0">
                  <a:solidFill>
                    <a:schemeClr val="bg1">
                      <a:lumMod val="95000"/>
                    </a:schemeClr>
                  </a:solidFill>
                  <a:latin typeface="造字工房情书（非商用）常规体" pitchFamily="50" charset="-122"/>
                  <a:ea typeface="造字工房情书（非商用）常规体" pitchFamily="50" charset="-122"/>
                </a:rPr>
                <a:t>%</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35" name="组合 34"/>
          <p:cNvGrpSpPr/>
          <p:nvPr/>
        </p:nvGrpSpPr>
        <p:grpSpPr>
          <a:xfrm>
            <a:off x="4786674" y="3761375"/>
            <a:ext cx="1978373" cy="1971881"/>
            <a:chOff x="3111668" y="2944827"/>
            <a:chExt cx="1640481" cy="1635098"/>
          </a:xfrm>
          <a:solidFill>
            <a:schemeClr val="accent5">
              <a:lumMod val="75000"/>
            </a:schemeClr>
          </a:solidFill>
        </p:grpSpPr>
        <p:sp>
          <p:nvSpPr>
            <p:cNvPr id="36" name="Freeform 7"/>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37" name="TextBox 36"/>
            <p:cNvSpPr txBox="1"/>
            <p:nvPr/>
          </p:nvSpPr>
          <p:spPr>
            <a:xfrm>
              <a:off x="3421327" y="3347926"/>
              <a:ext cx="1078663" cy="229690"/>
            </a:xfrm>
            <a:prstGeom prst="rect">
              <a:avLst/>
            </a:prstGeom>
            <a:noFill/>
          </p:spPr>
          <p:txBody>
            <a:bodyPr wrap="square" lIns="0" tIns="0" rIns="0" bIns="0" rtlCol="0">
              <a:spAutoFit/>
            </a:bodyPr>
            <a:lstStyle/>
            <a:p>
              <a:pPr algn="ctr"/>
              <a:r>
                <a:rPr lang="zh-CN" altLang="en-US" dirty="0" smtClean="0">
                  <a:solidFill>
                    <a:schemeClr val="bg1">
                      <a:lumMod val="95000"/>
                    </a:schemeClr>
                  </a:solidFill>
                  <a:latin typeface="造字工房情书（非商用）常规体" pitchFamily="50" charset="-122"/>
                  <a:ea typeface="造字工房情书（非商用）常规体" pitchFamily="50" charset="-122"/>
                </a:rPr>
                <a:t>职业因素</a:t>
              </a:r>
              <a:endParaRPr lang="zh-CN" altLang="en-US" dirty="0">
                <a:solidFill>
                  <a:schemeClr val="bg1">
                    <a:lumMod val="95000"/>
                  </a:schemeClr>
                </a:solidFill>
                <a:latin typeface="造字工房情书（非商用）常规体" pitchFamily="50" charset="-122"/>
                <a:ea typeface="造字工房情书（非商用）常规体" pitchFamily="50" charset="-122"/>
              </a:endParaRPr>
            </a:p>
          </p:txBody>
        </p:sp>
        <p:sp>
          <p:nvSpPr>
            <p:cNvPr id="38" name="TextBox 9"/>
            <p:cNvSpPr txBox="1">
              <a:spLocks noChangeArrowheads="1"/>
            </p:cNvSpPr>
            <p:nvPr/>
          </p:nvSpPr>
          <p:spPr bwMode="auto">
            <a:xfrm>
              <a:off x="3466877" y="3620484"/>
              <a:ext cx="551893" cy="4849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3200" dirty="0" smtClean="0">
                  <a:solidFill>
                    <a:schemeClr val="bg1">
                      <a:lumMod val="95000"/>
                    </a:schemeClr>
                  </a:solidFill>
                  <a:latin typeface="造字工房情书（非商用）常规体" pitchFamily="50" charset="-122"/>
                  <a:ea typeface="造字工房情书（非商用）常规体" pitchFamily="50" charset="-122"/>
                </a:rPr>
                <a:t>30</a:t>
              </a:r>
              <a:r>
                <a:rPr lang="en-US" altLang="zh-CN" sz="2000" dirty="0" smtClean="0">
                  <a:solidFill>
                    <a:schemeClr val="bg1">
                      <a:lumMod val="95000"/>
                    </a:schemeClr>
                  </a:solidFill>
                  <a:latin typeface="造字工房情书（非商用）常规体" pitchFamily="50" charset="-122"/>
                  <a:ea typeface="造字工房情书（非商用）常规体" pitchFamily="50" charset="-122"/>
                </a:rPr>
                <a:t>%</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39" name="组合 38"/>
          <p:cNvGrpSpPr/>
          <p:nvPr/>
        </p:nvGrpSpPr>
        <p:grpSpPr>
          <a:xfrm>
            <a:off x="6111430" y="2475896"/>
            <a:ext cx="1567951" cy="1562915"/>
            <a:chOff x="4254365" y="1910376"/>
            <a:chExt cx="1300156" cy="1295980"/>
          </a:xfrm>
          <a:solidFill>
            <a:srgbClr val="2DD3C2"/>
          </a:solidFill>
        </p:grpSpPr>
        <p:sp>
          <p:nvSpPr>
            <p:cNvPr id="40" name="Freeform 5"/>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41" name="TextBox 40"/>
            <p:cNvSpPr txBox="1"/>
            <p:nvPr/>
          </p:nvSpPr>
          <p:spPr>
            <a:xfrm>
              <a:off x="4434737" y="2241239"/>
              <a:ext cx="901312" cy="178648"/>
            </a:xfrm>
            <a:prstGeom prst="rect">
              <a:avLst/>
            </a:prstGeom>
            <a:noFill/>
          </p:spPr>
          <p:txBody>
            <a:bodyPr wrap="square" lIns="0" tIns="0" rIns="0" bIns="0" rtlCol="0">
              <a:spAutoFit/>
            </a:bodyPr>
            <a:lstStyle/>
            <a:p>
              <a:pPr algn="ctr"/>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家庭因素</a:t>
              </a:r>
              <a:endParaRPr lang="zh-CN" altLang="en-US"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42" name="TextBox 9"/>
            <p:cNvSpPr txBox="1">
              <a:spLocks noChangeArrowheads="1"/>
            </p:cNvSpPr>
            <p:nvPr/>
          </p:nvSpPr>
          <p:spPr bwMode="auto">
            <a:xfrm>
              <a:off x="4396940" y="2413757"/>
              <a:ext cx="551893" cy="4849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3200" dirty="0" smtClean="0">
                  <a:solidFill>
                    <a:schemeClr val="bg1">
                      <a:lumMod val="95000"/>
                    </a:schemeClr>
                  </a:solidFill>
                  <a:latin typeface="造字工房情书（非商用）常规体" pitchFamily="50" charset="-122"/>
                  <a:ea typeface="造字工房情书（非商用）常规体" pitchFamily="50" charset="-122"/>
                </a:rPr>
                <a:t>20</a:t>
              </a:r>
              <a:r>
                <a:rPr lang="en-US" altLang="zh-CN" sz="2000" dirty="0" smtClean="0">
                  <a:solidFill>
                    <a:schemeClr val="bg1">
                      <a:lumMod val="95000"/>
                    </a:schemeClr>
                  </a:solidFill>
                  <a:latin typeface="造字工房情书（非商用）常规体" pitchFamily="50" charset="-122"/>
                  <a:ea typeface="造字工房情书（非商用）常规体" pitchFamily="50" charset="-122"/>
                </a:rPr>
                <a:t>%</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45" name="组合 44"/>
          <p:cNvGrpSpPr/>
          <p:nvPr/>
        </p:nvGrpSpPr>
        <p:grpSpPr>
          <a:xfrm>
            <a:off x="5141293" y="1595427"/>
            <a:ext cx="1294367" cy="1290210"/>
            <a:chOff x="3395261" y="1209491"/>
            <a:chExt cx="1073298" cy="1069851"/>
          </a:xfrm>
          <a:solidFill>
            <a:srgbClr val="92D050"/>
          </a:solidFill>
        </p:grpSpPr>
        <p:sp>
          <p:nvSpPr>
            <p:cNvPr id="46" name="Freeform 5"/>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47" name="TextBox 46"/>
            <p:cNvSpPr txBox="1"/>
            <p:nvPr/>
          </p:nvSpPr>
          <p:spPr>
            <a:xfrm>
              <a:off x="3582648" y="1516900"/>
              <a:ext cx="698523" cy="153126"/>
            </a:xfrm>
            <a:prstGeom prst="rect">
              <a:avLst/>
            </a:prstGeom>
            <a:noFill/>
          </p:spPr>
          <p:txBody>
            <a:bodyPr wrap="square" lIns="0" tIns="0" rIns="0" bIns="0" rtlCol="0">
              <a:spAutoFit/>
            </a:bodyPr>
            <a:lstStyle/>
            <a:p>
              <a:pPr algn="ctr"/>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其他</a:t>
              </a:r>
              <a:r>
                <a:rPr lang="zh-CN" altLang="en-US" sz="1200" dirty="0">
                  <a:solidFill>
                    <a:schemeClr val="bg1">
                      <a:lumMod val="95000"/>
                    </a:schemeClr>
                  </a:solidFill>
                  <a:latin typeface="造字工房情书（非商用）常规体" pitchFamily="50" charset="-122"/>
                  <a:ea typeface="造字工房情书（非商用）常规体" pitchFamily="50" charset="-122"/>
                </a:rPr>
                <a:t>因素</a:t>
              </a:r>
            </a:p>
          </p:txBody>
        </p:sp>
        <p:sp>
          <p:nvSpPr>
            <p:cNvPr id="48" name="TextBox 9"/>
            <p:cNvSpPr txBox="1">
              <a:spLocks noChangeArrowheads="1"/>
            </p:cNvSpPr>
            <p:nvPr/>
          </p:nvSpPr>
          <p:spPr bwMode="auto">
            <a:xfrm>
              <a:off x="3555043" y="1654258"/>
              <a:ext cx="425617" cy="38281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2400" dirty="0" smtClean="0">
                  <a:solidFill>
                    <a:schemeClr val="bg1">
                      <a:lumMod val="95000"/>
                    </a:schemeClr>
                  </a:solidFill>
                  <a:latin typeface="造字工房情书（非商用）常规体" pitchFamily="50" charset="-122"/>
                  <a:ea typeface="造字工房情书（非商用）常规体" pitchFamily="50" charset="-122"/>
                </a:rPr>
                <a:t>10</a:t>
              </a:r>
              <a:r>
                <a:rPr lang="en-US" altLang="zh-CN" sz="1600" dirty="0" smtClean="0">
                  <a:solidFill>
                    <a:schemeClr val="bg1">
                      <a:lumMod val="95000"/>
                    </a:schemeClr>
                  </a:solidFill>
                  <a:latin typeface="造字工房情书（非商用）常规体" pitchFamily="50" charset="-122"/>
                  <a:ea typeface="造字工房情书（非商用）常规体" pitchFamily="50" charset="-122"/>
                </a:rPr>
                <a:t>%</a:t>
              </a:r>
              <a:endParaRPr lang="zh-CN" altLang="en-US" sz="16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49" name="TextBox 48"/>
          <p:cNvSpPr txBox="1"/>
          <p:nvPr/>
        </p:nvSpPr>
        <p:spPr>
          <a:xfrm>
            <a:off x="7580986" y="2268474"/>
            <a:ext cx="3338756" cy="38472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1400" dirty="0">
                <a:solidFill>
                  <a:schemeClr val="bg1">
                    <a:lumMod val="95000"/>
                  </a:schemeClr>
                </a:solidFill>
                <a:latin typeface="造字工房情书（非商用）常规体" pitchFamily="50" charset="-122"/>
                <a:ea typeface="造字工房情书（非商用）常规体" pitchFamily="50" charset="-122"/>
              </a:rPr>
              <a:t>点击输入本栏的具体文字，简明扼要的说明分项内容，此为概念图解，请根据您的具体内容酌情修改</a:t>
            </a:r>
            <a:endParaRPr lang="en-US" altLang="zh-CN"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50" name="TextBox 49"/>
          <p:cNvSpPr txBox="1"/>
          <p:nvPr/>
        </p:nvSpPr>
        <p:spPr>
          <a:xfrm>
            <a:off x="7823398" y="3212493"/>
            <a:ext cx="3277448"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1400" dirty="0">
                <a:solidFill>
                  <a:schemeClr val="bg1">
                    <a:lumMod val="95000"/>
                  </a:schemeClr>
                </a:solidFill>
                <a:latin typeface="造字工房情书（非商用）常规体" pitchFamily="50" charset="-122"/>
                <a:ea typeface="造字工房情书（非商用）常规体" pitchFamily="50" charset="-122"/>
              </a:rPr>
              <a:t>点击输入本栏的具体文字，简明扼要的说明分项内容，此为概念图解，请根据您的具体内容酌情修改</a:t>
            </a:r>
            <a:endParaRPr lang="en-US" altLang="zh-CN"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51" name="TextBox 50"/>
          <p:cNvSpPr txBox="1"/>
          <p:nvPr/>
        </p:nvSpPr>
        <p:spPr>
          <a:xfrm>
            <a:off x="6931705" y="4511771"/>
            <a:ext cx="3123941"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1400" dirty="0">
                <a:solidFill>
                  <a:schemeClr val="bg1">
                    <a:lumMod val="95000"/>
                  </a:schemeClr>
                </a:solidFill>
                <a:latin typeface="造字工房情书（非商用）常规体" pitchFamily="50" charset="-122"/>
                <a:ea typeface="造字工房情书（非商用）常规体" pitchFamily="50" charset="-122"/>
              </a:rPr>
              <a:t>点击输入本栏的具体文字，简明扼要的说明分项内容，此为概念图解，请根据您的具体内容酌情修改</a:t>
            </a:r>
            <a:endParaRPr lang="en-US" altLang="zh-CN"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52" name="TextBox 51"/>
          <p:cNvSpPr txBox="1"/>
          <p:nvPr/>
        </p:nvSpPr>
        <p:spPr>
          <a:xfrm>
            <a:off x="1126654" y="4481459"/>
            <a:ext cx="2665128"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1400" dirty="0">
                <a:solidFill>
                  <a:schemeClr val="bg1">
                    <a:lumMod val="95000"/>
                  </a:schemeClr>
                </a:solidFill>
                <a:latin typeface="造字工房情书（非商用）常规体" pitchFamily="50" charset="-122"/>
                <a:ea typeface="造字工房情书（非商用）常规体" pitchFamily="50" charset="-122"/>
              </a:rPr>
              <a:t>点击输入本栏的具体文字，简明扼要的说明分项内容，此为概念图解，请根据您的具体内容酌情修改</a:t>
            </a:r>
            <a:endParaRPr lang="en-US" altLang="zh-CN" sz="1400" dirty="0">
              <a:solidFill>
                <a:schemeClr val="bg1">
                  <a:lumMod val="95000"/>
                </a:schemeClr>
              </a:solidFill>
              <a:latin typeface="造字工房情书（非商用）常规体" pitchFamily="50" charset="-122"/>
              <a:ea typeface="造字工房情书（非商用）常规体" pitchFamily="50"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par>
                                <p:cTn id="14" presetID="2" presetClass="entr" presetSubtype="1" fill="hold" nodeType="with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500" fill="hold"/>
                                        <p:tgtEl>
                                          <p:spTgt spid="45"/>
                                        </p:tgtEl>
                                        <p:attrNameLst>
                                          <p:attrName>ppt_x</p:attrName>
                                        </p:attrNameLst>
                                      </p:cBhvr>
                                      <p:tavLst>
                                        <p:tav tm="0">
                                          <p:val>
                                            <p:strVal val="#ppt_x"/>
                                          </p:val>
                                        </p:tav>
                                        <p:tav tm="100000">
                                          <p:val>
                                            <p:strVal val="#ppt_x"/>
                                          </p:val>
                                        </p:tav>
                                      </p:tavLst>
                                    </p:anim>
                                    <p:anim calcmode="lin" valueType="num">
                                      <p:cBhvr additive="base">
                                        <p:cTn id="17" dur="500" fill="hold"/>
                                        <p:tgtEl>
                                          <p:spTgt spid="45"/>
                                        </p:tgtEl>
                                        <p:attrNameLst>
                                          <p:attrName>ppt_y</p:attrName>
                                        </p:attrNameLst>
                                      </p:cBhvr>
                                      <p:tavLst>
                                        <p:tav tm="0">
                                          <p:val>
                                            <p:strVal val="0-#ppt_h/2"/>
                                          </p:val>
                                        </p:tav>
                                        <p:tav tm="100000">
                                          <p:val>
                                            <p:strVal val="#ppt_y"/>
                                          </p:val>
                                        </p:tav>
                                      </p:tavLst>
                                    </p:anim>
                                  </p:childTnLst>
                                </p:cTn>
                              </p:par>
                              <p:par>
                                <p:cTn id="18" presetID="2" presetClass="entr" presetSubtype="2" fill="hold" nodeType="withEffect">
                                  <p:stCondLst>
                                    <p:cond delay="20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500" fill="hold"/>
                                        <p:tgtEl>
                                          <p:spTgt spid="39"/>
                                        </p:tgtEl>
                                        <p:attrNameLst>
                                          <p:attrName>ppt_x</p:attrName>
                                        </p:attrNameLst>
                                      </p:cBhvr>
                                      <p:tavLst>
                                        <p:tav tm="0">
                                          <p:val>
                                            <p:strVal val="1+#ppt_w/2"/>
                                          </p:val>
                                        </p:tav>
                                        <p:tav tm="100000">
                                          <p:val>
                                            <p:strVal val="#ppt_x"/>
                                          </p:val>
                                        </p:tav>
                                      </p:tavLst>
                                    </p:anim>
                                    <p:anim calcmode="lin" valueType="num">
                                      <p:cBhvr additive="base">
                                        <p:cTn id="21" dur="500" fill="hold"/>
                                        <p:tgtEl>
                                          <p:spTgt spid="39"/>
                                        </p:tgtEl>
                                        <p:attrNameLst>
                                          <p:attrName>ppt_y</p:attrName>
                                        </p:attrNameLst>
                                      </p:cBhvr>
                                      <p:tavLst>
                                        <p:tav tm="0">
                                          <p:val>
                                            <p:strVal val="#ppt_y"/>
                                          </p:val>
                                        </p:tav>
                                        <p:tav tm="100000">
                                          <p:val>
                                            <p:strVal val="#ppt_y"/>
                                          </p:val>
                                        </p:tav>
                                      </p:tavLst>
                                    </p:anim>
                                  </p:childTnLst>
                                </p:cTn>
                              </p:par>
                              <p:par>
                                <p:cTn id="22" presetID="2" presetClass="entr" presetSubtype="4" fill="hold" nodeType="withEffect">
                                  <p:stCondLst>
                                    <p:cond delay="40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ppt_x"/>
                                          </p:val>
                                        </p:tav>
                                        <p:tav tm="100000">
                                          <p:val>
                                            <p:strVal val="#ppt_x"/>
                                          </p:val>
                                        </p:tav>
                                      </p:tavLst>
                                    </p:anim>
                                    <p:anim calcmode="lin" valueType="num">
                                      <p:cBhvr additive="base">
                                        <p:cTn id="25" dur="500" fill="hold"/>
                                        <p:tgtEl>
                                          <p:spTgt spid="35"/>
                                        </p:tgtEl>
                                        <p:attrNameLst>
                                          <p:attrName>ppt_y</p:attrName>
                                        </p:attrNameLst>
                                      </p:cBhvr>
                                      <p:tavLst>
                                        <p:tav tm="0">
                                          <p:val>
                                            <p:strVal val="1+#ppt_h/2"/>
                                          </p:val>
                                        </p:tav>
                                        <p:tav tm="100000">
                                          <p:val>
                                            <p:strVal val="#ppt_y"/>
                                          </p:val>
                                        </p:tav>
                                      </p:tavLst>
                                    </p:anim>
                                  </p:childTnLst>
                                </p:cTn>
                              </p:par>
                              <p:par>
                                <p:cTn id="26" presetID="2" presetClass="entr" presetSubtype="8" fill="hold" nodeType="withEffect">
                                  <p:stCondLst>
                                    <p:cond delay="600"/>
                                  </p:stCondLst>
                                  <p:childTnLst>
                                    <p:set>
                                      <p:cBhvr>
                                        <p:cTn id="27" dur="1" fill="hold">
                                          <p:stCondLst>
                                            <p:cond delay="0"/>
                                          </p:stCondLst>
                                        </p:cTn>
                                        <p:tgtEl>
                                          <p:spTgt spid="31"/>
                                        </p:tgtEl>
                                        <p:attrNameLst>
                                          <p:attrName>style.visibility</p:attrName>
                                        </p:attrNameLst>
                                      </p:cBhvr>
                                      <p:to>
                                        <p:strVal val="visible"/>
                                      </p:to>
                                    </p:set>
                                    <p:anim calcmode="lin" valueType="num">
                                      <p:cBhvr additive="base">
                                        <p:cTn id="28" dur="500" fill="hold"/>
                                        <p:tgtEl>
                                          <p:spTgt spid="31"/>
                                        </p:tgtEl>
                                        <p:attrNameLst>
                                          <p:attrName>ppt_x</p:attrName>
                                        </p:attrNameLst>
                                      </p:cBhvr>
                                      <p:tavLst>
                                        <p:tav tm="0">
                                          <p:val>
                                            <p:strVal val="0-#ppt_w/2"/>
                                          </p:val>
                                        </p:tav>
                                        <p:tav tm="100000">
                                          <p:val>
                                            <p:strVal val="#ppt_x"/>
                                          </p:val>
                                        </p:tav>
                                      </p:tavLst>
                                    </p:anim>
                                    <p:anim calcmode="lin" valueType="num">
                                      <p:cBhvr additive="base">
                                        <p:cTn id="29" dur="500" fill="hold"/>
                                        <p:tgtEl>
                                          <p:spTgt spid="31"/>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2"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500" fill="hold"/>
                                        <p:tgtEl>
                                          <p:spTgt spid="49"/>
                                        </p:tgtEl>
                                        <p:attrNameLst>
                                          <p:attrName>ppt_x</p:attrName>
                                        </p:attrNameLst>
                                      </p:cBhvr>
                                      <p:tavLst>
                                        <p:tav tm="0">
                                          <p:val>
                                            <p:strVal val="1+#ppt_w/2"/>
                                          </p:val>
                                        </p:tav>
                                        <p:tav tm="100000">
                                          <p:val>
                                            <p:strVal val="#ppt_x"/>
                                          </p:val>
                                        </p:tav>
                                      </p:tavLst>
                                    </p:anim>
                                    <p:anim calcmode="lin" valueType="num">
                                      <p:cBhvr additive="base">
                                        <p:cTn id="34" dur="500" fill="hold"/>
                                        <p:tgtEl>
                                          <p:spTgt spid="49"/>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200"/>
                                  </p:stCondLst>
                                  <p:childTnLst>
                                    <p:set>
                                      <p:cBhvr>
                                        <p:cTn id="36" dur="1" fill="hold">
                                          <p:stCondLst>
                                            <p:cond delay="0"/>
                                          </p:stCondLst>
                                        </p:cTn>
                                        <p:tgtEl>
                                          <p:spTgt spid="50"/>
                                        </p:tgtEl>
                                        <p:attrNameLst>
                                          <p:attrName>style.visibility</p:attrName>
                                        </p:attrNameLst>
                                      </p:cBhvr>
                                      <p:to>
                                        <p:strVal val="visible"/>
                                      </p:to>
                                    </p:set>
                                    <p:anim calcmode="lin" valueType="num">
                                      <p:cBhvr additive="base">
                                        <p:cTn id="37" dur="500" fill="hold"/>
                                        <p:tgtEl>
                                          <p:spTgt spid="50"/>
                                        </p:tgtEl>
                                        <p:attrNameLst>
                                          <p:attrName>ppt_x</p:attrName>
                                        </p:attrNameLst>
                                      </p:cBhvr>
                                      <p:tavLst>
                                        <p:tav tm="0">
                                          <p:val>
                                            <p:strVal val="1+#ppt_w/2"/>
                                          </p:val>
                                        </p:tav>
                                        <p:tav tm="100000">
                                          <p:val>
                                            <p:strVal val="#ppt_x"/>
                                          </p:val>
                                        </p:tav>
                                      </p:tavLst>
                                    </p:anim>
                                    <p:anim calcmode="lin" valueType="num">
                                      <p:cBhvr additive="base">
                                        <p:cTn id="38" dur="500" fill="hold"/>
                                        <p:tgtEl>
                                          <p:spTgt spid="5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40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500" fill="hold"/>
                                        <p:tgtEl>
                                          <p:spTgt spid="51"/>
                                        </p:tgtEl>
                                        <p:attrNameLst>
                                          <p:attrName>ppt_x</p:attrName>
                                        </p:attrNameLst>
                                      </p:cBhvr>
                                      <p:tavLst>
                                        <p:tav tm="0">
                                          <p:val>
                                            <p:strVal val="1+#ppt_w/2"/>
                                          </p:val>
                                        </p:tav>
                                        <p:tav tm="100000">
                                          <p:val>
                                            <p:strVal val="#ppt_x"/>
                                          </p:val>
                                        </p:tav>
                                      </p:tavLst>
                                    </p:anim>
                                    <p:anim calcmode="lin" valueType="num">
                                      <p:cBhvr additive="base">
                                        <p:cTn id="42" dur="500" fill="hold"/>
                                        <p:tgtEl>
                                          <p:spTgt spid="51"/>
                                        </p:tgtEl>
                                        <p:attrNameLst>
                                          <p:attrName>ppt_y</p:attrName>
                                        </p:attrNameLst>
                                      </p:cBhvr>
                                      <p:tavLst>
                                        <p:tav tm="0">
                                          <p:val>
                                            <p:strVal val="#ppt_y"/>
                                          </p:val>
                                        </p:tav>
                                        <p:tav tm="100000">
                                          <p:val>
                                            <p:strVal val="#ppt_y"/>
                                          </p:val>
                                        </p:tav>
                                      </p:tavLst>
                                    </p:anim>
                                  </p:childTnLst>
                                </p:cTn>
                              </p:par>
                              <p:par>
                                <p:cTn id="43" presetID="2" presetClass="entr" presetSubtype="4" fill="hold" grpId="0" nodeType="withEffect">
                                  <p:stCondLst>
                                    <p:cond delay="600"/>
                                  </p:stCondLst>
                                  <p:childTnLst>
                                    <p:set>
                                      <p:cBhvr>
                                        <p:cTn id="44" dur="1" fill="hold">
                                          <p:stCondLst>
                                            <p:cond delay="0"/>
                                          </p:stCondLst>
                                        </p:cTn>
                                        <p:tgtEl>
                                          <p:spTgt spid="52"/>
                                        </p:tgtEl>
                                        <p:attrNameLst>
                                          <p:attrName>style.visibility</p:attrName>
                                        </p:attrNameLst>
                                      </p:cBhvr>
                                      <p:to>
                                        <p:strVal val="visible"/>
                                      </p:to>
                                    </p:set>
                                    <p:anim calcmode="lin" valueType="num">
                                      <p:cBhvr additive="base">
                                        <p:cTn id="45" dur="500" fill="hold"/>
                                        <p:tgtEl>
                                          <p:spTgt spid="52"/>
                                        </p:tgtEl>
                                        <p:attrNameLst>
                                          <p:attrName>ppt_x</p:attrName>
                                        </p:attrNameLst>
                                      </p:cBhvr>
                                      <p:tavLst>
                                        <p:tav tm="0">
                                          <p:val>
                                            <p:strVal val="#ppt_x"/>
                                          </p:val>
                                        </p:tav>
                                        <p:tav tm="100000">
                                          <p:val>
                                            <p:strVal val="#ppt_x"/>
                                          </p:val>
                                        </p:tav>
                                      </p:tavLst>
                                    </p:anim>
                                    <p:anim calcmode="lin" valueType="num">
                                      <p:cBhvr additive="base">
                                        <p:cTn id="46"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49" grpId="0"/>
      <p:bldP spid="50" grpId="0"/>
      <p:bldP spid="51" grpId="0"/>
      <p:bldP spid="5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 name="TextBox 3"/>
          <p:cNvSpPr txBox="1"/>
          <p:nvPr/>
        </p:nvSpPr>
        <p:spPr>
          <a:xfrm>
            <a:off x="838622" y="116632"/>
            <a:ext cx="1107996"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第</a:t>
            </a:r>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三</a:t>
            </a:r>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章</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5" name="椭圆 4"/>
          <p:cNvSpPr/>
          <p:nvPr/>
        </p:nvSpPr>
        <p:spPr>
          <a:xfrm>
            <a:off x="4367014" y="2708920"/>
            <a:ext cx="1296144" cy="1296144"/>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9"/>
          <p:cNvSpPr>
            <a:spLocks noEditPoints="1"/>
          </p:cNvSpPr>
          <p:nvPr/>
        </p:nvSpPr>
        <p:spPr bwMode="auto">
          <a:xfrm rot="19469485">
            <a:off x="4636250" y="2953319"/>
            <a:ext cx="757672" cy="807346"/>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0" name="TextBox 9"/>
          <p:cNvSpPr txBox="1"/>
          <p:nvPr/>
        </p:nvSpPr>
        <p:spPr>
          <a:xfrm>
            <a:off x="5591150" y="2924944"/>
            <a:ext cx="2520280" cy="584775"/>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sz="3200" b="0" dirty="0" smtClean="0">
                <a:solidFill>
                  <a:schemeClr val="bg1">
                    <a:lumMod val="95000"/>
                  </a:schemeClr>
                </a:solidFill>
                <a:latin typeface="造字工房情书（非商用）常规体" pitchFamily="50" charset="-122"/>
                <a:ea typeface="造字工房情书（非商用）常规体" pitchFamily="50" charset="-122"/>
              </a:rPr>
              <a:t>职业生涯规划</a:t>
            </a:r>
            <a:endParaRPr lang="zh-CN" altLang="en-US" sz="3200" b="0" dirty="0">
              <a:solidFill>
                <a:schemeClr val="bg1">
                  <a:lumMod val="95000"/>
                </a:schemeClr>
              </a:solidFill>
              <a:latin typeface="造字工房情书（非商用）常规体" pitchFamily="50" charset="-122"/>
              <a:ea typeface="造字工房情书（非商用）常规体" pitchFamily="50" charset="-122"/>
            </a:endParaRPr>
          </a:p>
        </p:txBody>
      </p:sp>
      <p:sp>
        <p:nvSpPr>
          <p:cNvPr id="14" name="TextBox 13"/>
          <p:cNvSpPr txBox="1"/>
          <p:nvPr/>
        </p:nvSpPr>
        <p:spPr>
          <a:xfrm>
            <a:off x="5807174" y="3420289"/>
            <a:ext cx="2412268" cy="307777"/>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en-US" altLang="zh-CN" sz="1400" b="0" dirty="0">
                <a:solidFill>
                  <a:schemeClr val="bg1">
                    <a:lumMod val="95000"/>
                  </a:schemeClr>
                </a:solidFill>
                <a:latin typeface="造字工房情书（非商用）常规体" pitchFamily="50" charset="-122"/>
                <a:ea typeface="造字工房情书（非商用）常规体" pitchFamily="50" charset="-122"/>
              </a:rPr>
              <a:t>Career Planning</a:t>
            </a:r>
            <a:endParaRPr lang="zh-CN" altLang="en-US" sz="1400" b="0" dirty="0">
              <a:solidFill>
                <a:schemeClr val="bg1">
                  <a:lumMod val="95000"/>
                </a:schemeClr>
              </a:solidFill>
              <a:latin typeface="造字工房情书（非商用）常规体" pitchFamily="50" charset="-122"/>
              <a:ea typeface="造字工房情书（非商用）常规体" pitchFamily="50"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ppt_x"/>
                                          </p:val>
                                        </p:tav>
                                        <p:tav tm="100000">
                                          <p:val>
                                            <p:strVal val="#ppt_x"/>
                                          </p:val>
                                        </p:tav>
                                      </p:tavLst>
                                    </p:anim>
                                    <p:anim calcmode="lin" valueType="num">
                                      <p:cBhvr additive="base">
                                        <p:cTn id="13" dur="1000" fill="hold"/>
                                        <p:tgtEl>
                                          <p:spTgt spid="4"/>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5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0"/>
                                        </p:tgtEl>
                                        <p:attrNameLst>
                                          <p:attrName>style.visibility</p:attrName>
                                        </p:attrNameLst>
                                      </p:cBhvr>
                                      <p:to>
                                        <p:strVal val="visible"/>
                                      </p:to>
                                    </p:set>
                                    <p:anim by="(-#ppt_w*2)" calcmode="lin" valueType="num">
                                      <p:cBhvr rctx="PPT">
                                        <p:cTn id="26" dur="250" autoRev="1" fill="hold">
                                          <p:stCondLst>
                                            <p:cond delay="0"/>
                                          </p:stCondLst>
                                        </p:cTn>
                                        <p:tgtEl>
                                          <p:spTgt spid="10"/>
                                        </p:tgtEl>
                                        <p:attrNameLst>
                                          <p:attrName>ppt_w</p:attrName>
                                        </p:attrNameLst>
                                      </p:cBhvr>
                                    </p:anim>
                                    <p:anim by="(#ppt_w*0.50)" calcmode="lin" valueType="num">
                                      <p:cBhvr>
                                        <p:cTn id="27" dur="250" decel="50000" autoRev="1" fill="hold">
                                          <p:stCondLst>
                                            <p:cond delay="0"/>
                                          </p:stCondLst>
                                        </p:cTn>
                                        <p:tgtEl>
                                          <p:spTgt spid="10"/>
                                        </p:tgtEl>
                                        <p:attrNameLst>
                                          <p:attrName>ppt_x</p:attrName>
                                        </p:attrNameLst>
                                      </p:cBhvr>
                                    </p:anim>
                                    <p:anim from="(-#ppt_h/2)" to="(#ppt_y)" calcmode="lin" valueType="num">
                                      <p:cBhvr>
                                        <p:cTn id="28" dur="500" fill="hold">
                                          <p:stCondLst>
                                            <p:cond delay="0"/>
                                          </p:stCondLst>
                                        </p:cTn>
                                        <p:tgtEl>
                                          <p:spTgt spid="10"/>
                                        </p:tgtEl>
                                        <p:attrNameLst>
                                          <p:attrName>ppt_y</p:attrName>
                                        </p:attrNameLst>
                                      </p:cBhvr>
                                    </p:anim>
                                    <p:animRot by="21600000">
                                      <p:cBhvr>
                                        <p:cTn id="29" dur="500" fill="hold">
                                          <p:stCondLst>
                                            <p:cond delay="0"/>
                                          </p:stCondLst>
                                        </p:cTn>
                                        <p:tgtEl>
                                          <p:spTgt spid="10"/>
                                        </p:tgtEl>
                                        <p:attrNameLst>
                                          <p:attrName>r</p:attrName>
                                        </p:attrNameLst>
                                      </p:cBhvr>
                                    </p:animRot>
                                  </p:childTnLst>
                                </p:cTn>
                              </p:par>
                            </p:childTnLst>
                          </p:cTn>
                        </p:par>
                        <p:par>
                          <p:cTn id="30" fill="hold">
                            <p:stCondLst>
                              <p:cond delay="275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14"/>
                                        </p:tgtEl>
                                        <p:attrNameLst>
                                          <p:attrName>style.visibility</p:attrName>
                                        </p:attrNameLst>
                                      </p:cBhvr>
                                      <p:to>
                                        <p:strVal val="visible"/>
                                      </p:to>
                                    </p:set>
                                    <p:anim by="(-#ppt_w*2)" calcmode="lin" valueType="num">
                                      <p:cBhvr rctx="PPT">
                                        <p:cTn id="33" dur="250" autoRev="1" fill="hold">
                                          <p:stCondLst>
                                            <p:cond delay="0"/>
                                          </p:stCondLst>
                                        </p:cTn>
                                        <p:tgtEl>
                                          <p:spTgt spid="14"/>
                                        </p:tgtEl>
                                        <p:attrNameLst>
                                          <p:attrName>ppt_w</p:attrName>
                                        </p:attrNameLst>
                                      </p:cBhvr>
                                    </p:anim>
                                    <p:anim by="(#ppt_w*0.50)" calcmode="lin" valueType="num">
                                      <p:cBhvr>
                                        <p:cTn id="34" dur="250" decel="50000" autoRev="1" fill="hold">
                                          <p:stCondLst>
                                            <p:cond delay="0"/>
                                          </p:stCondLst>
                                        </p:cTn>
                                        <p:tgtEl>
                                          <p:spTgt spid="14"/>
                                        </p:tgtEl>
                                        <p:attrNameLst>
                                          <p:attrName>ppt_x</p:attrName>
                                        </p:attrNameLst>
                                      </p:cBhvr>
                                    </p:anim>
                                    <p:anim from="(-#ppt_h/2)" to="(#ppt_y)" calcmode="lin" valueType="num">
                                      <p:cBhvr>
                                        <p:cTn id="35" dur="500" fill="hold">
                                          <p:stCondLst>
                                            <p:cond delay="0"/>
                                          </p:stCondLst>
                                        </p:cTn>
                                        <p:tgtEl>
                                          <p:spTgt spid="14"/>
                                        </p:tgtEl>
                                        <p:attrNameLst>
                                          <p:attrName>ppt_y</p:attrName>
                                        </p:attrNameLst>
                                      </p:cBhvr>
                                    </p:anim>
                                    <p:animRot by="21600000">
                                      <p:cBhvr>
                                        <p:cTn id="36" dur="500"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9" grpId="0" animBg="1"/>
      <p:bldP spid="10"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职业展望</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grpSp>
        <p:nvGrpSpPr>
          <p:cNvPr id="53" name="组合 52"/>
          <p:cNvGrpSpPr/>
          <p:nvPr/>
        </p:nvGrpSpPr>
        <p:grpSpPr>
          <a:xfrm>
            <a:off x="5120000" y="1202563"/>
            <a:ext cx="1123045" cy="1302732"/>
            <a:chOff x="5301679" y="1577352"/>
            <a:chExt cx="1123045" cy="1302732"/>
          </a:xfrm>
        </p:grpSpPr>
        <p:sp>
          <p:nvSpPr>
            <p:cNvPr id="54" name="六边形 53"/>
            <p:cNvSpPr/>
            <p:nvPr/>
          </p:nvSpPr>
          <p:spPr>
            <a:xfrm rot="5400000">
              <a:off x="5211836" y="1667195"/>
              <a:ext cx="1302732" cy="1123045"/>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55" name="KSO_Shape"/>
            <p:cNvSpPr/>
            <p:nvPr/>
          </p:nvSpPr>
          <p:spPr bwMode="auto">
            <a:xfrm>
              <a:off x="5635344" y="2000361"/>
              <a:ext cx="455715" cy="455715"/>
            </a:xfrm>
            <a:custGeom>
              <a:avLst/>
              <a:gdLst>
                <a:gd name="T0" fmla="*/ 1159904 w 2208213"/>
                <a:gd name="T1" fmla="*/ 523327 h 2209801"/>
                <a:gd name="T2" fmla="*/ 1199134 w 2208213"/>
                <a:gd name="T3" fmla="*/ 565478 h 2209801"/>
                <a:gd name="T4" fmla="*/ 1206816 w 2208213"/>
                <a:gd name="T5" fmla="*/ 627336 h 2209801"/>
                <a:gd name="T6" fmla="*/ 1183496 w 2208213"/>
                <a:gd name="T7" fmla="*/ 668666 h 2209801"/>
                <a:gd name="T8" fmla="*/ 954421 w 2208213"/>
                <a:gd name="T9" fmla="*/ 947300 h 2209801"/>
                <a:gd name="T10" fmla="*/ 901747 w 2208213"/>
                <a:gd name="T11" fmla="*/ 1002588 h 2209801"/>
                <a:gd name="T12" fmla="*/ 871569 w 2208213"/>
                <a:gd name="T13" fmla="*/ 1378936 h 2209801"/>
                <a:gd name="T14" fmla="*/ 822461 w 2208213"/>
                <a:gd name="T15" fmla="*/ 1396179 h 2209801"/>
                <a:gd name="T16" fmla="*/ 784602 w 2208213"/>
                <a:gd name="T17" fmla="*/ 1361418 h 2209801"/>
                <a:gd name="T18" fmla="*/ 740982 w 2208213"/>
                <a:gd name="T19" fmla="*/ 986166 h 2209801"/>
                <a:gd name="T20" fmla="*/ 701476 w 2208213"/>
                <a:gd name="T21" fmla="*/ 923487 h 2209801"/>
                <a:gd name="T22" fmla="*/ 699830 w 2208213"/>
                <a:gd name="T23" fmla="*/ 851775 h 2209801"/>
                <a:gd name="T24" fmla="*/ 735769 w 2208213"/>
                <a:gd name="T25" fmla="*/ 788002 h 2209801"/>
                <a:gd name="T26" fmla="*/ 801886 w 2208213"/>
                <a:gd name="T27" fmla="*/ 751873 h 2209801"/>
                <a:gd name="T28" fmla="*/ 1066626 w 2208213"/>
                <a:gd name="T29" fmla="*/ 521138 h 2209801"/>
                <a:gd name="T30" fmla="*/ 533853 w 2208213"/>
                <a:gd name="T31" fmla="*/ 676984 h 2209801"/>
                <a:gd name="T32" fmla="*/ 283900 w 2208213"/>
                <a:gd name="T33" fmla="*/ 652063 h 2209801"/>
                <a:gd name="T34" fmla="*/ 235717 w 2208213"/>
                <a:gd name="T35" fmla="*/ 799950 h 2209801"/>
                <a:gd name="T36" fmla="*/ 219838 w 2208213"/>
                <a:gd name="T37" fmla="*/ 953315 h 2209801"/>
                <a:gd name="T38" fmla="*/ 235990 w 2208213"/>
                <a:gd name="T39" fmla="*/ 1107228 h 2209801"/>
                <a:gd name="T40" fmla="*/ 284722 w 2208213"/>
                <a:gd name="T41" fmla="*/ 1255389 h 2209801"/>
                <a:gd name="T42" fmla="*/ 365484 w 2208213"/>
                <a:gd name="T43" fmla="*/ 1392049 h 2209801"/>
                <a:gd name="T44" fmla="*/ 469517 w 2208213"/>
                <a:gd name="T45" fmla="*/ 1504060 h 2209801"/>
                <a:gd name="T46" fmla="*/ 671834 w 2208213"/>
                <a:gd name="T47" fmla="*/ 1628669 h 2209801"/>
                <a:gd name="T48" fmla="*/ 922061 w 2208213"/>
                <a:gd name="T49" fmla="*/ 1683442 h 2209801"/>
                <a:gd name="T50" fmla="*/ 1075099 w 2208213"/>
                <a:gd name="T51" fmla="*/ 1897058 h 2209801"/>
                <a:gd name="T52" fmla="*/ 829252 w 2208213"/>
                <a:gd name="T53" fmla="*/ 1897606 h 2209801"/>
                <a:gd name="T54" fmla="*/ 643088 w 2208213"/>
                <a:gd name="T55" fmla="*/ 1852966 h 2209801"/>
                <a:gd name="T56" fmla="*/ 484300 w 2208213"/>
                <a:gd name="T57" fmla="*/ 1782308 h 2209801"/>
                <a:gd name="T58" fmla="*/ 338654 w 2208213"/>
                <a:gd name="T59" fmla="*/ 1681799 h 2209801"/>
                <a:gd name="T60" fmla="*/ 196841 w 2208213"/>
                <a:gd name="T61" fmla="*/ 1533637 h 2209801"/>
                <a:gd name="T62" fmla="*/ 84047 w 2208213"/>
                <a:gd name="T63" fmla="*/ 1345217 h 2209801"/>
                <a:gd name="T64" fmla="*/ 18342 w 2208213"/>
                <a:gd name="T65" fmla="*/ 1140913 h 2209801"/>
                <a:gd name="T66" fmla="*/ 0 w 2208213"/>
                <a:gd name="T67" fmla="*/ 928667 h 2209801"/>
                <a:gd name="T68" fmla="*/ 29020 w 2208213"/>
                <a:gd name="T69" fmla="*/ 717516 h 2209801"/>
                <a:gd name="T70" fmla="*/ 105128 w 2208213"/>
                <a:gd name="T71" fmla="*/ 516225 h 2209801"/>
                <a:gd name="T72" fmla="*/ 210530 w 2208213"/>
                <a:gd name="T73" fmla="*/ 353822 h 2209801"/>
                <a:gd name="T74" fmla="*/ 1141446 w 2208213"/>
                <a:gd name="T75" fmla="*/ 18620 h 2209801"/>
                <a:gd name="T76" fmla="*/ 1322266 w 2208213"/>
                <a:gd name="T77" fmla="*/ 74481 h 2209801"/>
                <a:gd name="T78" fmla="*/ 1477059 w 2208213"/>
                <a:gd name="T79" fmla="*/ 157177 h 2209801"/>
                <a:gd name="T80" fmla="*/ 1614592 w 2208213"/>
                <a:gd name="T81" fmla="*/ 267528 h 2209801"/>
                <a:gd name="T82" fmla="*/ 1754042 w 2208213"/>
                <a:gd name="T83" fmla="*/ 437575 h 2209801"/>
                <a:gd name="T84" fmla="*/ 1849932 w 2208213"/>
                <a:gd name="T85" fmla="*/ 632539 h 2209801"/>
                <a:gd name="T86" fmla="*/ 1898425 w 2208213"/>
                <a:gd name="T87" fmla="*/ 840647 h 2209801"/>
                <a:gd name="T88" fmla="*/ 1899521 w 2208213"/>
                <a:gd name="T89" fmla="*/ 1053410 h 2209801"/>
                <a:gd name="T90" fmla="*/ 1853220 w 2208213"/>
                <a:gd name="T91" fmla="*/ 1262339 h 2209801"/>
                <a:gd name="T92" fmla="*/ 1761440 w 2208213"/>
                <a:gd name="T93" fmla="*/ 1455113 h 2209801"/>
                <a:gd name="T94" fmla="*/ 1536237 w 2208213"/>
                <a:gd name="T95" fmla="*/ 1393502 h 2209801"/>
                <a:gd name="T96" fmla="*/ 1625825 w 2208213"/>
                <a:gd name="T97" fmla="*/ 1239886 h 2209801"/>
                <a:gd name="T98" fmla="*/ 1671304 w 2208213"/>
                <a:gd name="T99" fmla="*/ 1090925 h 2209801"/>
                <a:gd name="T100" fmla="*/ 1684455 w 2208213"/>
                <a:gd name="T101" fmla="*/ 937034 h 2209801"/>
                <a:gd name="T102" fmla="*/ 1665003 w 2208213"/>
                <a:gd name="T103" fmla="*/ 783965 h 2209801"/>
                <a:gd name="T104" fmla="*/ 1613770 w 2208213"/>
                <a:gd name="T105" fmla="*/ 636646 h 2209801"/>
                <a:gd name="T106" fmla="*/ 1529935 w 2208213"/>
                <a:gd name="T107" fmla="*/ 501102 h 2209801"/>
                <a:gd name="T108" fmla="*/ 1425004 w 2208213"/>
                <a:gd name="T109" fmla="*/ 392393 h 2209801"/>
                <a:gd name="T110" fmla="*/ 1313773 w 2208213"/>
                <a:gd name="T111" fmla="*/ 315174 h 2209801"/>
                <a:gd name="T112" fmla="*/ 1191035 w 2208213"/>
                <a:gd name="T113" fmla="*/ 259314 h 2209801"/>
                <a:gd name="T114" fmla="*/ 996790 w 2208213"/>
                <a:gd name="T115" fmla="*/ 220977 h 2209801"/>
                <a:gd name="T116" fmla="*/ 817613 w 2208213"/>
                <a:gd name="T117" fmla="*/ 53670 h 220980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08213" h="2209801">
                  <a:moveTo>
                    <a:pt x="1288552" y="590550"/>
                  </a:moveTo>
                  <a:lnTo>
                    <a:pt x="1298410" y="590868"/>
                  </a:lnTo>
                  <a:lnTo>
                    <a:pt x="1307950" y="592138"/>
                  </a:lnTo>
                  <a:lnTo>
                    <a:pt x="1313039" y="593408"/>
                  </a:lnTo>
                  <a:lnTo>
                    <a:pt x="1317809" y="594678"/>
                  </a:lnTo>
                  <a:lnTo>
                    <a:pt x="1322579" y="596265"/>
                  </a:lnTo>
                  <a:lnTo>
                    <a:pt x="1326713" y="598170"/>
                  </a:lnTo>
                  <a:lnTo>
                    <a:pt x="1331483" y="600075"/>
                  </a:lnTo>
                  <a:lnTo>
                    <a:pt x="1335935" y="601980"/>
                  </a:lnTo>
                  <a:lnTo>
                    <a:pt x="1340705" y="604520"/>
                  </a:lnTo>
                  <a:lnTo>
                    <a:pt x="1344522" y="607060"/>
                  </a:lnTo>
                  <a:lnTo>
                    <a:pt x="1348974" y="610235"/>
                  </a:lnTo>
                  <a:lnTo>
                    <a:pt x="1352790" y="613410"/>
                  </a:lnTo>
                  <a:lnTo>
                    <a:pt x="1356924" y="616585"/>
                  </a:lnTo>
                  <a:lnTo>
                    <a:pt x="1360740" y="620078"/>
                  </a:lnTo>
                  <a:lnTo>
                    <a:pt x="1371870" y="631190"/>
                  </a:lnTo>
                  <a:lnTo>
                    <a:pt x="1375368" y="635000"/>
                  </a:lnTo>
                  <a:lnTo>
                    <a:pt x="1378867" y="639128"/>
                  </a:lnTo>
                  <a:lnTo>
                    <a:pt x="1382047" y="642938"/>
                  </a:lnTo>
                  <a:lnTo>
                    <a:pt x="1384909" y="647383"/>
                  </a:lnTo>
                  <a:lnTo>
                    <a:pt x="1387453" y="651510"/>
                  </a:lnTo>
                  <a:lnTo>
                    <a:pt x="1389997" y="655955"/>
                  </a:lnTo>
                  <a:lnTo>
                    <a:pt x="1392223" y="660718"/>
                  </a:lnTo>
                  <a:lnTo>
                    <a:pt x="1394131" y="664845"/>
                  </a:lnTo>
                  <a:lnTo>
                    <a:pt x="1395721" y="669608"/>
                  </a:lnTo>
                  <a:lnTo>
                    <a:pt x="1397311" y="674370"/>
                  </a:lnTo>
                  <a:lnTo>
                    <a:pt x="1398901" y="679133"/>
                  </a:lnTo>
                  <a:lnTo>
                    <a:pt x="1399855" y="683895"/>
                  </a:lnTo>
                  <a:lnTo>
                    <a:pt x="1401445" y="693738"/>
                  </a:lnTo>
                  <a:lnTo>
                    <a:pt x="1401763" y="703580"/>
                  </a:lnTo>
                  <a:lnTo>
                    <a:pt x="1401445" y="713105"/>
                  </a:lnTo>
                  <a:lnTo>
                    <a:pt x="1399855" y="722948"/>
                  </a:lnTo>
                  <a:lnTo>
                    <a:pt x="1398901" y="727710"/>
                  </a:lnTo>
                  <a:lnTo>
                    <a:pt x="1397311" y="732155"/>
                  </a:lnTo>
                  <a:lnTo>
                    <a:pt x="1395721" y="736918"/>
                  </a:lnTo>
                  <a:lnTo>
                    <a:pt x="1394131" y="741680"/>
                  </a:lnTo>
                  <a:lnTo>
                    <a:pt x="1392223" y="746443"/>
                  </a:lnTo>
                  <a:lnTo>
                    <a:pt x="1389997" y="750888"/>
                  </a:lnTo>
                  <a:lnTo>
                    <a:pt x="1387453" y="755015"/>
                  </a:lnTo>
                  <a:lnTo>
                    <a:pt x="1384909" y="759460"/>
                  </a:lnTo>
                  <a:lnTo>
                    <a:pt x="1382047" y="763905"/>
                  </a:lnTo>
                  <a:lnTo>
                    <a:pt x="1378867" y="767715"/>
                  </a:lnTo>
                  <a:lnTo>
                    <a:pt x="1375368" y="771525"/>
                  </a:lnTo>
                  <a:lnTo>
                    <a:pt x="1371870" y="775653"/>
                  </a:lnTo>
                  <a:lnTo>
                    <a:pt x="1123823" y="1022668"/>
                  </a:lnTo>
                  <a:lnTo>
                    <a:pt x="1123823" y="1030605"/>
                  </a:lnTo>
                  <a:lnTo>
                    <a:pt x="1123505" y="1038543"/>
                  </a:lnTo>
                  <a:lnTo>
                    <a:pt x="1122551" y="1046480"/>
                  </a:lnTo>
                  <a:lnTo>
                    <a:pt x="1121279" y="1053783"/>
                  </a:lnTo>
                  <a:lnTo>
                    <a:pt x="1120007" y="1061720"/>
                  </a:lnTo>
                  <a:lnTo>
                    <a:pt x="1117781" y="1069340"/>
                  </a:lnTo>
                  <a:lnTo>
                    <a:pt x="1115555" y="1076643"/>
                  </a:lnTo>
                  <a:lnTo>
                    <a:pt x="1112693" y="1084263"/>
                  </a:lnTo>
                  <a:lnTo>
                    <a:pt x="1109513" y="1091565"/>
                  </a:lnTo>
                  <a:lnTo>
                    <a:pt x="1106333" y="1098868"/>
                  </a:lnTo>
                  <a:lnTo>
                    <a:pt x="1102517" y="1105853"/>
                  </a:lnTo>
                  <a:lnTo>
                    <a:pt x="1098064" y="1112520"/>
                  </a:lnTo>
                  <a:lnTo>
                    <a:pt x="1093930" y="1119188"/>
                  </a:lnTo>
                  <a:lnTo>
                    <a:pt x="1088842" y="1125855"/>
                  </a:lnTo>
                  <a:lnTo>
                    <a:pt x="1083118" y="1132205"/>
                  </a:lnTo>
                  <a:lnTo>
                    <a:pt x="1077712" y="1138238"/>
                  </a:lnTo>
                  <a:lnTo>
                    <a:pt x="1071352" y="1143953"/>
                  </a:lnTo>
                  <a:lnTo>
                    <a:pt x="1064992" y="1149033"/>
                  </a:lnTo>
                  <a:lnTo>
                    <a:pt x="1058631" y="1154113"/>
                  </a:lnTo>
                  <a:lnTo>
                    <a:pt x="1051953" y="1158558"/>
                  </a:lnTo>
                  <a:lnTo>
                    <a:pt x="1045275" y="1163003"/>
                  </a:lnTo>
                  <a:lnTo>
                    <a:pt x="1038279" y="1166813"/>
                  </a:lnTo>
                  <a:lnTo>
                    <a:pt x="1031283" y="1169988"/>
                  </a:lnTo>
                  <a:lnTo>
                    <a:pt x="1023650" y="1173163"/>
                  </a:lnTo>
                  <a:lnTo>
                    <a:pt x="1023650" y="1562101"/>
                  </a:lnTo>
                  <a:lnTo>
                    <a:pt x="1023650" y="1567816"/>
                  </a:lnTo>
                  <a:lnTo>
                    <a:pt x="1022378" y="1573848"/>
                  </a:lnTo>
                  <a:lnTo>
                    <a:pt x="1021424" y="1579246"/>
                  </a:lnTo>
                  <a:lnTo>
                    <a:pt x="1019198" y="1584961"/>
                  </a:lnTo>
                  <a:lnTo>
                    <a:pt x="1016654" y="1590041"/>
                  </a:lnTo>
                  <a:lnTo>
                    <a:pt x="1013792" y="1594803"/>
                  </a:lnTo>
                  <a:lnTo>
                    <a:pt x="1010294" y="1599566"/>
                  </a:lnTo>
                  <a:lnTo>
                    <a:pt x="1006796" y="1603376"/>
                  </a:lnTo>
                  <a:lnTo>
                    <a:pt x="1002344" y="1607186"/>
                  </a:lnTo>
                  <a:lnTo>
                    <a:pt x="997892" y="1610361"/>
                  </a:lnTo>
                  <a:lnTo>
                    <a:pt x="993439" y="1613536"/>
                  </a:lnTo>
                  <a:lnTo>
                    <a:pt x="988033" y="1616076"/>
                  </a:lnTo>
                  <a:lnTo>
                    <a:pt x="982627" y="1617981"/>
                  </a:lnTo>
                  <a:lnTo>
                    <a:pt x="977221" y="1619568"/>
                  </a:lnTo>
                  <a:lnTo>
                    <a:pt x="971179" y="1620203"/>
                  </a:lnTo>
                  <a:lnTo>
                    <a:pt x="965455" y="1620838"/>
                  </a:lnTo>
                  <a:lnTo>
                    <a:pt x="959413" y="1620203"/>
                  </a:lnTo>
                  <a:lnTo>
                    <a:pt x="953370" y="1619568"/>
                  </a:lnTo>
                  <a:lnTo>
                    <a:pt x="947964" y="1617981"/>
                  </a:lnTo>
                  <a:lnTo>
                    <a:pt x="942558" y="1616076"/>
                  </a:lnTo>
                  <a:lnTo>
                    <a:pt x="937470" y="1613536"/>
                  </a:lnTo>
                  <a:lnTo>
                    <a:pt x="932700" y="1610361"/>
                  </a:lnTo>
                  <a:lnTo>
                    <a:pt x="927930" y="1607186"/>
                  </a:lnTo>
                  <a:lnTo>
                    <a:pt x="923795" y="1603376"/>
                  </a:lnTo>
                  <a:lnTo>
                    <a:pt x="919979" y="1599566"/>
                  </a:lnTo>
                  <a:lnTo>
                    <a:pt x="916799" y="1594803"/>
                  </a:lnTo>
                  <a:lnTo>
                    <a:pt x="913619" y="1590041"/>
                  </a:lnTo>
                  <a:lnTo>
                    <a:pt x="911393" y="1584961"/>
                  </a:lnTo>
                  <a:lnTo>
                    <a:pt x="909485" y="1579246"/>
                  </a:lnTo>
                  <a:lnTo>
                    <a:pt x="907895" y="1573848"/>
                  </a:lnTo>
                  <a:lnTo>
                    <a:pt x="906941" y="1567816"/>
                  </a:lnTo>
                  <a:lnTo>
                    <a:pt x="906623" y="1562101"/>
                  </a:lnTo>
                  <a:lnTo>
                    <a:pt x="906623" y="1173163"/>
                  </a:lnTo>
                  <a:lnTo>
                    <a:pt x="899627" y="1169988"/>
                  </a:lnTo>
                  <a:lnTo>
                    <a:pt x="892313" y="1166813"/>
                  </a:lnTo>
                  <a:lnTo>
                    <a:pt x="885316" y="1163003"/>
                  </a:lnTo>
                  <a:lnTo>
                    <a:pt x="878638" y="1158558"/>
                  </a:lnTo>
                  <a:lnTo>
                    <a:pt x="871960" y="1154113"/>
                  </a:lnTo>
                  <a:lnTo>
                    <a:pt x="865282" y="1149033"/>
                  </a:lnTo>
                  <a:lnTo>
                    <a:pt x="858922" y="1143953"/>
                  </a:lnTo>
                  <a:lnTo>
                    <a:pt x="852879" y="1138238"/>
                  </a:lnTo>
                  <a:lnTo>
                    <a:pt x="847473" y="1132205"/>
                  </a:lnTo>
                  <a:lnTo>
                    <a:pt x="842385" y="1125855"/>
                  </a:lnTo>
                  <a:lnTo>
                    <a:pt x="837297" y="1119505"/>
                  </a:lnTo>
                  <a:lnTo>
                    <a:pt x="832845" y="1113473"/>
                  </a:lnTo>
                  <a:lnTo>
                    <a:pt x="828393" y="1106488"/>
                  </a:lnTo>
                  <a:lnTo>
                    <a:pt x="824577" y="1099503"/>
                  </a:lnTo>
                  <a:lnTo>
                    <a:pt x="821397" y="1092835"/>
                  </a:lnTo>
                  <a:lnTo>
                    <a:pt x="818216" y="1085850"/>
                  </a:lnTo>
                  <a:lnTo>
                    <a:pt x="815354" y="1078230"/>
                  </a:lnTo>
                  <a:lnTo>
                    <a:pt x="813128" y="1071245"/>
                  </a:lnTo>
                  <a:lnTo>
                    <a:pt x="811220" y="1063625"/>
                  </a:lnTo>
                  <a:lnTo>
                    <a:pt x="809630" y="1056323"/>
                  </a:lnTo>
                  <a:lnTo>
                    <a:pt x="808040" y="1048703"/>
                  </a:lnTo>
                  <a:lnTo>
                    <a:pt x="807086" y="1041400"/>
                  </a:lnTo>
                  <a:lnTo>
                    <a:pt x="806768" y="1033463"/>
                  </a:lnTo>
                  <a:lnTo>
                    <a:pt x="806450" y="1025843"/>
                  </a:lnTo>
                  <a:lnTo>
                    <a:pt x="806768" y="1018540"/>
                  </a:lnTo>
                  <a:lnTo>
                    <a:pt x="807086" y="1010920"/>
                  </a:lnTo>
                  <a:lnTo>
                    <a:pt x="808040" y="1002983"/>
                  </a:lnTo>
                  <a:lnTo>
                    <a:pt x="809630" y="995680"/>
                  </a:lnTo>
                  <a:lnTo>
                    <a:pt x="811220" y="988060"/>
                  </a:lnTo>
                  <a:lnTo>
                    <a:pt x="813128" y="981075"/>
                  </a:lnTo>
                  <a:lnTo>
                    <a:pt x="815354" y="973455"/>
                  </a:lnTo>
                  <a:lnTo>
                    <a:pt x="818216" y="966470"/>
                  </a:lnTo>
                  <a:lnTo>
                    <a:pt x="821397" y="959485"/>
                  </a:lnTo>
                  <a:lnTo>
                    <a:pt x="824577" y="952183"/>
                  </a:lnTo>
                  <a:lnTo>
                    <a:pt x="828393" y="945515"/>
                  </a:lnTo>
                  <a:lnTo>
                    <a:pt x="832845" y="938848"/>
                  </a:lnTo>
                  <a:lnTo>
                    <a:pt x="837297" y="932180"/>
                  </a:lnTo>
                  <a:lnTo>
                    <a:pt x="842385" y="925830"/>
                  </a:lnTo>
                  <a:lnTo>
                    <a:pt x="847473" y="920115"/>
                  </a:lnTo>
                  <a:lnTo>
                    <a:pt x="852879" y="914083"/>
                  </a:lnTo>
                  <a:lnTo>
                    <a:pt x="859240" y="908368"/>
                  </a:lnTo>
                  <a:lnTo>
                    <a:pt x="865282" y="902653"/>
                  </a:lnTo>
                  <a:lnTo>
                    <a:pt x="871960" y="897890"/>
                  </a:lnTo>
                  <a:lnTo>
                    <a:pt x="878638" y="893445"/>
                  </a:lnTo>
                  <a:lnTo>
                    <a:pt x="885316" y="889000"/>
                  </a:lnTo>
                  <a:lnTo>
                    <a:pt x="892313" y="885508"/>
                  </a:lnTo>
                  <a:lnTo>
                    <a:pt x="899627" y="882015"/>
                  </a:lnTo>
                  <a:lnTo>
                    <a:pt x="906941" y="878840"/>
                  </a:lnTo>
                  <a:lnTo>
                    <a:pt x="914573" y="875983"/>
                  </a:lnTo>
                  <a:lnTo>
                    <a:pt x="921887" y="873760"/>
                  </a:lnTo>
                  <a:lnTo>
                    <a:pt x="929520" y="872173"/>
                  </a:lnTo>
                  <a:lnTo>
                    <a:pt x="936834" y="870585"/>
                  </a:lnTo>
                  <a:lnTo>
                    <a:pt x="944784" y="869315"/>
                  </a:lnTo>
                  <a:lnTo>
                    <a:pt x="952734" y="868363"/>
                  </a:lnTo>
                  <a:lnTo>
                    <a:pt x="960685" y="868045"/>
                  </a:lnTo>
                  <a:lnTo>
                    <a:pt x="967999" y="867728"/>
                  </a:lnTo>
                  <a:lnTo>
                    <a:pt x="1216364" y="620078"/>
                  </a:lnTo>
                  <a:lnTo>
                    <a:pt x="1219862" y="616585"/>
                  </a:lnTo>
                  <a:lnTo>
                    <a:pt x="1223996" y="613410"/>
                  </a:lnTo>
                  <a:lnTo>
                    <a:pt x="1228130" y="610235"/>
                  </a:lnTo>
                  <a:lnTo>
                    <a:pt x="1232264" y="607060"/>
                  </a:lnTo>
                  <a:lnTo>
                    <a:pt x="1236398" y="604520"/>
                  </a:lnTo>
                  <a:lnTo>
                    <a:pt x="1240851" y="601980"/>
                  </a:lnTo>
                  <a:lnTo>
                    <a:pt x="1245621" y="599758"/>
                  </a:lnTo>
                  <a:lnTo>
                    <a:pt x="1250073" y="597535"/>
                  </a:lnTo>
                  <a:lnTo>
                    <a:pt x="1254843" y="596265"/>
                  </a:lnTo>
                  <a:lnTo>
                    <a:pt x="1259295" y="594678"/>
                  </a:lnTo>
                  <a:lnTo>
                    <a:pt x="1264065" y="593408"/>
                  </a:lnTo>
                  <a:lnTo>
                    <a:pt x="1268835" y="592138"/>
                  </a:lnTo>
                  <a:lnTo>
                    <a:pt x="1278694" y="590868"/>
                  </a:lnTo>
                  <a:lnTo>
                    <a:pt x="1288552" y="590550"/>
                  </a:lnTo>
                  <a:close/>
                  <a:moveTo>
                    <a:pt x="799395" y="26988"/>
                  </a:moveTo>
                  <a:lnTo>
                    <a:pt x="618825" y="785302"/>
                  </a:lnTo>
                  <a:lnTo>
                    <a:pt x="426196" y="592785"/>
                  </a:lnTo>
                  <a:lnTo>
                    <a:pt x="414454" y="608987"/>
                  </a:lnTo>
                  <a:lnTo>
                    <a:pt x="403030" y="625189"/>
                  </a:lnTo>
                  <a:lnTo>
                    <a:pt x="392240" y="641708"/>
                  </a:lnTo>
                  <a:lnTo>
                    <a:pt x="381450" y="658228"/>
                  </a:lnTo>
                  <a:lnTo>
                    <a:pt x="371295" y="674748"/>
                  </a:lnTo>
                  <a:lnTo>
                    <a:pt x="361775" y="691585"/>
                  </a:lnTo>
                  <a:lnTo>
                    <a:pt x="352254" y="709058"/>
                  </a:lnTo>
                  <a:lnTo>
                    <a:pt x="343369" y="726213"/>
                  </a:lnTo>
                  <a:lnTo>
                    <a:pt x="336387" y="741144"/>
                  </a:lnTo>
                  <a:lnTo>
                    <a:pt x="329088" y="756393"/>
                  </a:lnTo>
                  <a:lnTo>
                    <a:pt x="322741" y="771642"/>
                  </a:lnTo>
                  <a:lnTo>
                    <a:pt x="316711" y="786573"/>
                  </a:lnTo>
                  <a:lnTo>
                    <a:pt x="310365" y="801822"/>
                  </a:lnTo>
                  <a:lnTo>
                    <a:pt x="304652" y="817706"/>
                  </a:lnTo>
                  <a:lnTo>
                    <a:pt x="299257" y="832955"/>
                  </a:lnTo>
                  <a:lnTo>
                    <a:pt x="294180" y="848839"/>
                  </a:lnTo>
                  <a:lnTo>
                    <a:pt x="289420" y="864723"/>
                  </a:lnTo>
                  <a:lnTo>
                    <a:pt x="284977" y="880290"/>
                  </a:lnTo>
                  <a:lnTo>
                    <a:pt x="280851" y="896174"/>
                  </a:lnTo>
                  <a:lnTo>
                    <a:pt x="276726" y="912376"/>
                  </a:lnTo>
                  <a:lnTo>
                    <a:pt x="273235" y="927942"/>
                  </a:lnTo>
                  <a:lnTo>
                    <a:pt x="270062" y="944144"/>
                  </a:lnTo>
                  <a:lnTo>
                    <a:pt x="267523" y="960346"/>
                  </a:lnTo>
                  <a:lnTo>
                    <a:pt x="264667" y="976548"/>
                  </a:lnTo>
                  <a:lnTo>
                    <a:pt x="262128" y="992433"/>
                  </a:lnTo>
                  <a:lnTo>
                    <a:pt x="260224" y="1008634"/>
                  </a:lnTo>
                  <a:lnTo>
                    <a:pt x="258637" y="1024836"/>
                  </a:lnTo>
                  <a:lnTo>
                    <a:pt x="257050" y="1041038"/>
                  </a:lnTo>
                  <a:lnTo>
                    <a:pt x="256098" y="1057240"/>
                  </a:lnTo>
                  <a:lnTo>
                    <a:pt x="255464" y="1073760"/>
                  </a:lnTo>
                  <a:lnTo>
                    <a:pt x="254829" y="1089962"/>
                  </a:lnTo>
                  <a:lnTo>
                    <a:pt x="254829" y="1105846"/>
                  </a:lnTo>
                  <a:lnTo>
                    <a:pt x="254829" y="1122683"/>
                  </a:lnTo>
                  <a:lnTo>
                    <a:pt x="255464" y="1138568"/>
                  </a:lnTo>
                  <a:lnTo>
                    <a:pt x="256416" y="1155087"/>
                  </a:lnTo>
                  <a:lnTo>
                    <a:pt x="257050" y="1171289"/>
                  </a:lnTo>
                  <a:lnTo>
                    <a:pt x="258637" y="1187491"/>
                  </a:lnTo>
                  <a:lnTo>
                    <a:pt x="260224" y="1203693"/>
                  </a:lnTo>
                  <a:lnTo>
                    <a:pt x="262128" y="1219895"/>
                  </a:lnTo>
                  <a:lnTo>
                    <a:pt x="264667" y="1236097"/>
                  </a:lnTo>
                  <a:lnTo>
                    <a:pt x="267523" y="1251981"/>
                  </a:lnTo>
                  <a:lnTo>
                    <a:pt x="270379" y="1268183"/>
                  </a:lnTo>
                  <a:lnTo>
                    <a:pt x="273552" y="1284385"/>
                  </a:lnTo>
                  <a:lnTo>
                    <a:pt x="277361" y="1300269"/>
                  </a:lnTo>
                  <a:lnTo>
                    <a:pt x="281169" y="1316153"/>
                  </a:lnTo>
                  <a:lnTo>
                    <a:pt x="284977" y="1332038"/>
                  </a:lnTo>
                  <a:lnTo>
                    <a:pt x="289737" y="1347922"/>
                  </a:lnTo>
                  <a:lnTo>
                    <a:pt x="294497" y="1363488"/>
                  </a:lnTo>
                  <a:lnTo>
                    <a:pt x="299575" y="1379373"/>
                  </a:lnTo>
                  <a:lnTo>
                    <a:pt x="305287" y="1394622"/>
                  </a:lnTo>
                  <a:lnTo>
                    <a:pt x="310682" y="1410188"/>
                  </a:lnTo>
                  <a:lnTo>
                    <a:pt x="317029" y="1425437"/>
                  </a:lnTo>
                  <a:lnTo>
                    <a:pt x="323376" y="1440686"/>
                  </a:lnTo>
                  <a:lnTo>
                    <a:pt x="330040" y="1456252"/>
                  </a:lnTo>
                  <a:lnTo>
                    <a:pt x="337022" y="1471184"/>
                  </a:lnTo>
                  <a:lnTo>
                    <a:pt x="344003" y="1486115"/>
                  </a:lnTo>
                  <a:lnTo>
                    <a:pt x="351620" y="1501046"/>
                  </a:lnTo>
                  <a:lnTo>
                    <a:pt x="359553" y="1515660"/>
                  </a:lnTo>
                  <a:lnTo>
                    <a:pt x="367804" y="1530273"/>
                  </a:lnTo>
                  <a:lnTo>
                    <a:pt x="376373" y="1544887"/>
                  </a:lnTo>
                  <a:lnTo>
                    <a:pt x="384941" y="1558865"/>
                  </a:lnTo>
                  <a:lnTo>
                    <a:pt x="394461" y="1573161"/>
                  </a:lnTo>
                  <a:lnTo>
                    <a:pt x="403982" y="1587139"/>
                  </a:lnTo>
                  <a:lnTo>
                    <a:pt x="413819" y="1601117"/>
                  </a:lnTo>
                  <a:lnTo>
                    <a:pt x="423657" y="1614777"/>
                  </a:lnTo>
                  <a:lnTo>
                    <a:pt x="434130" y="1628120"/>
                  </a:lnTo>
                  <a:lnTo>
                    <a:pt x="444919" y="1641780"/>
                  </a:lnTo>
                  <a:lnTo>
                    <a:pt x="455709" y="1655123"/>
                  </a:lnTo>
                  <a:lnTo>
                    <a:pt x="466816" y="1668148"/>
                  </a:lnTo>
                  <a:lnTo>
                    <a:pt x="478558" y="1680856"/>
                  </a:lnTo>
                  <a:lnTo>
                    <a:pt x="490300" y="1693563"/>
                  </a:lnTo>
                  <a:lnTo>
                    <a:pt x="502676" y="1706270"/>
                  </a:lnTo>
                  <a:lnTo>
                    <a:pt x="512832" y="1716119"/>
                  </a:lnTo>
                  <a:lnTo>
                    <a:pt x="522987" y="1725967"/>
                  </a:lnTo>
                  <a:lnTo>
                    <a:pt x="533776" y="1735497"/>
                  </a:lnTo>
                  <a:lnTo>
                    <a:pt x="544249" y="1744710"/>
                  </a:lnTo>
                  <a:lnTo>
                    <a:pt x="555039" y="1753923"/>
                  </a:lnTo>
                  <a:lnTo>
                    <a:pt x="565511" y="1762818"/>
                  </a:lnTo>
                  <a:lnTo>
                    <a:pt x="587725" y="1780291"/>
                  </a:lnTo>
                  <a:lnTo>
                    <a:pt x="609939" y="1796811"/>
                  </a:lnTo>
                  <a:lnTo>
                    <a:pt x="633106" y="1812695"/>
                  </a:lnTo>
                  <a:lnTo>
                    <a:pt x="656589" y="1827626"/>
                  </a:lnTo>
                  <a:lnTo>
                    <a:pt x="680073" y="1841604"/>
                  </a:lnTo>
                  <a:lnTo>
                    <a:pt x="704509" y="1854629"/>
                  </a:lnTo>
                  <a:lnTo>
                    <a:pt x="728944" y="1867337"/>
                  </a:lnTo>
                  <a:lnTo>
                    <a:pt x="753697" y="1878774"/>
                  </a:lnTo>
                  <a:lnTo>
                    <a:pt x="778768" y="1889257"/>
                  </a:lnTo>
                  <a:lnTo>
                    <a:pt x="804155" y="1899741"/>
                  </a:lnTo>
                  <a:lnTo>
                    <a:pt x="829543" y="1908636"/>
                  </a:lnTo>
                  <a:lnTo>
                    <a:pt x="855566" y="1916896"/>
                  </a:lnTo>
                  <a:lnTo>
                    <a:pt x="881906" y="1923885"/>
                  </a:lnTo>
                  <a:lnTo>
                    <a:pt x="908245" y="1930556"/>
                  </a:lnTo>
                  <a:lnTo>
                    <a:pt x="934585" y="1936592"/>
                  </a:lnTo>
                  <a:lnTo>
                    <a:pt x="961242" y="1941357"/>
                  </a:lnTo>
                  <a:lnTo>
                    <a:pt x="988217" y="1945805"/>
                  </a:lnTo>
                  <a:lnTo>
                    <a:pt x="1014874" y="1948982"/>
                  </a:lnTo>
                  <a:lnTo>
                    <a:pt x="1042165" y="1951206"/>
                  </a:lnTo>
                  <a:lnTo>
                    <a:pt x="1068823" y="1952794"/>
                  </a:lnTo>
                  <a:lnTo>
                    <a:pt x="1095797" y="1953112"/>
                  </a:lnTo>
                  <a:lnTo>
                    <a:pt x="1123089" y="1953112"/>
                  </a:lnTo>
                  <a:lnTo>
                    <a:pt x="1150063" y="1951841"/>
                  </a:lnTo>
                  <a:lnTo>
                    <a:pt x="1177355" y="1950253"/>
                  </a:lnTo>
                  <a:lnTo>
                    <a:pt x="1204012" y="1947711"/>
                  </a:lnTo>
                  <a:lnTo>
                    <a:pt x="1231304" y="1944217"/>
                  </a:lnTo>
                  <a:lnTo>
                    <a:pt x="1257961" y="1939451"/>
                  </a:lnTo>
                  <a:lnTo>
                    <a:pt x="1284618" y="1934368"/>
                  </a:lnTo>
                  <a:lnTo>
                    <a:pt x="1311275" y="1928015"/>
                  </a:lnTo>
                  <a:lnTo>
                    <a:pt x="1258913" y="2147853"/>
                  </a:lnTo>
                  <a:lnTo>
                    <a:pt x="1246219" y="2200588"/>
                  </a:lnTo>
                  <a:lnTo>
                    <a:pt x="1220514" y="2203130"/>
                  </a:lnTo>
                  <a:lnTo>
                    <a:pt x="1195126" y="2205989"/>
                  </a:lnTo>
                  <a:lnTo>
                    <a:pt x="1169104" y="2207895"/>
                  </a:lnTo>
                  <a:lnTo>
                    <a:pt x="1143082" y="2209166"/>
                  </a:lnTo>
                  <a:lnTo>
                    <a:pt x="1117694" y="2209801"/>
                  </a:lnTo>
                  <a:lnTo>
                    <a:pt x="1091672" y="2209801"/>
                  </a:lnTo>
                  <a:lnTo>
                    <a:pt x="1065649" y="2209483"/>
                  </a:lnTo>
                  <a:lnTo>
                    <a:pt x="1039627" y="2208530"/>
                  </a:lnTo>
                  <a:lnTo>
                    <a:pt x="1013287" y="2206307"/>
                  </a:lnTo>
                  <a:lnTo>
                    <a:pt x="987265" y="2204083"/>
                  </a:lnTo>
                  <a:lnTo>
                    <a:pt x="961242" y="2201224"/>
                  </a:lnTo>
                  <a:lnTo>
                    <a:pt x="935537" y="2197411"/>
                  </a:lnTo>
                  <a:lnTo>
                    <a:pt x="909832" y="2193282"/>
                  </a:lnTo>
                  <a:lnTo>
                    <a:pt x="883810" y="2188199"/>
                  </a:lnTo>
                  <a:lnTo>
                    <a:pt x="857787" y="2182798"/>
                  </a:lnTo>
                  <a:lnTo>
                    <a:pt x="832400" y="2176762"/>
                  </a:lnTo>
                  <a:lnTo>
                    <a:pt x="832717" y="2174856"/>
                  </a:lnTo>
                  <a:lnTo>
                    <a:pt x="814946" y="2170091"/>
                  </a:lnTo>
                  <a:lnTo>
                    <a:pt x="797808" y="2165325"/>
                  </a:lnTo>
                  <a:lnTo>
                    <a:pt x="780037" y="2160242"/>
                  </a:lnTo>
                  <a:lnTo>
                    <a:pt x="762583" y="2154842"/>
                  </a:lnTo>
                  <a:lnTo>
                    <a:pt x="745446" y="2149441"/>
                  </a:lnTo>
                  <a:lnTo>
                    <a:pt x="727992" y="2143087"/>
                  </a:lnTo>
                  <a:lnTo>
                    <a:pt x="710856" y="2136734"/>
                  </a:lnTo>
                  <a:lnTo>
                    <a:pt x="693719" y="2130380"/>
                  </a:lnTo>
                  <a:lnTo>
                    <a:pt x="676900" y="2123391"/>
                  </a:lnTo>
                  <a:lnTo>
                    <a:pt x="660080" y="2116084"/>
                  </a:lnTo>
                  <a:lnTo>
                    <a:pt x="642943" y="2108777"/>
                  </a:lnTo>
                  <a:lnTo>
                    <a:pt x="626441" y="2100835"/>
                  </a:lnTo>
                  <a:lnTo>
                    <a:pt x="609939" y="2092893"/>
                  </a:lnTo>
                  <a:lnTo>
                    <a:pt x="593437" y="2084633"/>
                  </a:lnTo>
                  <a:lnTo>
                    <a:pt x="577253" y="2076056"/>
                  </a:lnTo>
                  <a:lnTo>
                    <a:pt x="561385" y="2067478"/>
                  </a:lnTo>
                  <a:lnTo>
                    <a:pt x="545201" y="2057948"/>
                  </a:lnTo>
                  <a:lnTo>
                    <a:pt x="529016" y="2048417"/>
                  </a:lnTo>
                  <a:lnTo>
                    <a:pt x="513149" y="2038887"/>
                  </a:lnTo>
                  <a:lnTo>
                    <a:pt x="497916" y="2028721"/>
                  </a:lnTo>
                  <a:lnTo>
                    <a:pt x="482049" y="2018555"/>
                  </a:lnTo>
                  <a:lnTo>
                    <a:pt x="466816" y="2007754"/>
                  </a:lnTo>
                  <a:lnTo>
                    <a:pt x="451901" y="1996952"/>
                  </a:lnTo>
                  <a:lnTo>
                    <a:pt x="436668" y="1985833"/>
                  </a:lnTo>
                  <a:lnTo>
                    <a:pt x="422070" y="1974397"/>
                  </a:lnTo>
                  <a:lnTo>
                    <a:pt x="407155" y="1962642"/>
                  </a:lnTo>
                  <a:lnTo>
                    <a:pt x="392557" y="1950888"/>
                  </a:lnTo>
                  <a:lnTo>
                    <a:pt x="378277" y="1938498"/>
                  </a:lnTo>
                  <a:lnTo>
                    <a:pt x="364313" y="1926109"/>
                  </a:lnTo>
                  <a:lnTo>
                    <a:pt x="350033" y="1913083"/>
                  </a:lnTo>
                  <a:lnTo>
                    <a:pt x="336387" y="1900058"/>
                  </a:lnTo>
                  <a:lnTo>
                    <a:pt x="322424" y="1886716"/>
                  </a:lnTo>
                  <a:lnTo>
                    <a:pt x="305604" y="1869243"/>
                  </a:lnTo>
                  <a:lnTo>
                    <a:pt x="289420" y="1852088"/>
                  </a:lnTo>
                  <a:lnTo>
                    <a:pt x="273235" y="1833980"/>
                  </a:lnTo>
                  <a:lnTo>
                    <a:pt x="258002" y="1815554"/>
                  </a:lnTo>
                  <a:lnTo>
                    <a:pt x="242452" y="1797446"/>
                  </a:lnTo>
                  <a:lnTo>
                    <a:pt x="228172" y="1779020"/>
                  </a:lnTo>
                  <a:lnTo>
                    <a:pt x="213891" y="1760277"/>
                  </a:lnTo>
                  <a:lnTo>
                    <a:pt x="200245" y="1741216"/>
                  </a:lnTo>
                  <a:lnTo>
                    <a:pt x="187234" y="1721837"/>
                  </a:lnTo>
                  <a:lnTo>
                    <a:pt x="174223" y="1702141"/>
                  </a:lnTo>
                  <a:lnTo>
                    <a:pt x="161846" y="1682444"/>
                  </a:lnTo>
                  <a:lnTo>
                    <a:pt x="150105" y="1662748"/>
                  </a:lnTo>
                  <a:lnTo>
                    <a:pt x="138363" y="1642734"/>
                  </a:lnTo>
                  <a:lnTo>
                    <a:pt x="127573" y="1622402"/>
                  </a:lnTo>
                  <a:lnTo>
                    <a:pt x="117101" y="1602388"/>
                  </a:lnTo>
                  <a:lnTo>
                    <a:pt x="106946" y="1581420"/>
                  </a:lnTo>
                  <a:lnTo>
                    <a:pt x="97425" y="1560453"/>
                  </a:lnTo>
                  <a:lnTo>
                    <a:pt x="87905" y="1539486"/>
                  </a:lnTo>
                  <a:lnTo>
                    <a:pt x="79336" y="1518836"/>
                  </a:lnTo>
                  <a:lnTo>
                    <a:pt x="71085" y="1497551"/>
                  </a:lnTo>
                  <a:lnTo>
                    <a:pt x="63152" y="1476267"/>
                  </a:lnTo>
                  <a:lnTo>
                    <a:pt x="56170" y="1454664"/>
                  </a:lnTo>
                  <a:lnTo>
                    <a:pt x="49189" y="1432744"/>
                  </a:lnTo>
                  <a:lnTo>
                    <a:pt x="42842" y="1411141"/>
                  </a:lnTo>
                  <a:lnTo>
                    <a:pt x="36495" y="1389539"/>
                  </a:lnTo>
                  <a:lnTo>
                    <a:pt x="31100" y="1367618"/>
                  </a:lnTo>
                  <a:lnTo>
                    <a:pt x="25705" y="1345380"/>
                  </a:lnTo>
                  <a:lnTo>
                    <a:pt x="21262" y="1323460"/>
                  </a:lnTo>
                  <a:lnTo>
                    <a:pt x="17137" y="1301222"/>
                  </a:lnTo>
                  <a:lnTo>
                    <a:pt x="13328" y="1278984"/>
                  </a:lnTo>
                  <a:lnTo>
                    <a:pt x="10155" y="1256746"/>
                  </a:lnTo>
                  <a:lnTo>
                    <a:pt x="7299" y="1234508"/>
                  </a:lnTo>
                  <a:lnTo>
                    <a:pt x="5077" y="1211953"/>
                  </a:lnTo>
                  <a:lnTo>
                    <a:pt x="2856" y="1189397"/>
                  </a:lnTo>
                  <a:lnTo>
                    <a:pt x="1587" y="1167159"/>
                  </a:lnTo>
                  <a:lnTo>
                    <a:pt x="317" y="1144604"/>
                  </a:lnTo>
                  <a:lnTo>
                    <a:pt x="0" y="1122048"/>
                  </a:lnTo>
                  <a:lnTo>
                    <a:pt x="0" y="1099810"/>
                  </a:lnTo>
                  <a:lnTo>
                    <a:pt x="0" y="1077254"/>
                  </a:lnTo>
                  <a:lnTo>
                    <a:pt x="635" y="1054699"/>
                  </a:lnTo>
                  <a:lnTo>
                    <a:pt x="2221" y="1032461"/>
                  </a:lnTo>
                  <a:lnTo>
                    <a:pt x="3808" y="1009905"/>
                  </a:lnTo>
                  <a:lnTo>
                    <a:pt x="5712" y="987350"/>
                  </a:lnTo>
                  <a:lnTo>
                    <a:pt x="8568" y="965429"/>
                  </a:lnTo>
                  <a:lnTo>
                    <a:pt x="11742" y="942874"/>
                  </a:lnTo>
                  <a:lnTo>
                    <a:pt x="14915" y="920636"/>
                  </a:lnTo>
                  <a:lnTo>
                    <a:pt x="19041" y="898398"/>
                  </a:lnTo>
                  <a:lnTo>
                    <a:pt x="23484" y="876478"/>
                  </a:lnTo>
                  <a:lnTo>
                    <a:pt x="28244" y="854240"/>
                  </a:lnTo>
                  <a:lnTo>
                    <a:pt x="33639" y="832319"/>
                  </a:lnTo>
                  <a:lnTo>
                    <a:pt x="39351" y="810717"/>
                  </a:lnTo>
                  <a:lnTo>
                    <a:pt x="45380" y="788479"/>
                  </a:lnTo>
                  <a:lnTo>
                    <a:pt x="52045" y="766876"/>
                  </a:lnTo>
                  <a:lnTo>
                    <a:pt x="59344" y="745591"/>
                  </a:lnTo>
                  <a:lnTo>
                    <a:pt x="66643" y="723989"/>
                  </a:lnTo>
                  <a:lnTo>
                    <a:pt x="74894" y="702704"/>
                  </a:lnTo>
                  <a:lnTo>
                    <a:pt x="83145" y="681737"/>
                  </a:lnTo>
                  <a:lnTo>
                    <a:pt x="92348" y="660452"/>
                  </a:lnTo>
                  <a:lnTo>
                    <a:pt x="101868" y="639802"/>
                  </a:lnTo>
                  <a:lnTo>
                    <a:pt x="111706" y="619153"/>
                  </a:lnTo>
                  <a:lnTo>
                    <a:pt x="121861" y="598821"/>
                  </a:lnTo>
                  <a:lnTo>
                    <a:pt x="132333" y="578171"/>
                  </a:lnTo>
                  <a:lnTo>
                    <a:pt x="143758" y="558157"/>
                  </a:lnTo>
                  <a:lnTo>
                    <a:pt x="155182" y="538143"/>
                  </a:lnTo>
                  <a:lnTo>
                    <a:pt x="165337" y="521623"/>
                  </a:lnTo>
                  <a:lnTo>
                    <a:pt x="175810" y="505422"/>
                  </a:lnTo>
                  <a:lnTo>
                    <a:pt x="186282" y="489220"/>
                  </a:lnTo>
                  <a:lnTo>
                    <a:pt x="197389" y="473018"/>
                  </a:lnTo>
                  <a:lnTo>
                    <a:pt x="208814" y="457451"/>
                  </a:lnTo>
                  <a:lnTo>
                    <a:pt x="220238" y="441567"/>
                  </a:lnTo>
                  <a:lnTo>
                    <a:pt x="231980" y="425683"/>
                  </a:lnTo>
                  <a:lnTo>
                    <a:pt x="244039" y="410434"/>
                  </a:lnTo>
                  <a:lnTo>
                    <a:pt x="41255" y="207115"/>
                  </a:lnTo>
                  <a:lnTo>
                    <a:pt x="799395" y="26988"/>
                  </a:lnTo>
                  <a:close/>
                  <a:moveTo>
                    <a:pt x="1115113" y="0"/>
                  </a:moveTo>
                  <a:lnTo>
                    <a:pt x="1141155" y="953"/>
                  </a:lnTo>
                  <a:lnTo>
                    <a:pt x="1167196" y="1906"/>
                  </a:lnTo>
                  <a:lnTo>
                    <a:pt x="1193555" y="3494"/>
                  </a:lnTo>
                  <a:lnTo>
                    <a:pt x="1219596" y="6035"/>
                  </a:lnTo>
                  <a:lnTo>
                    <a:pt x="1245320" y="9212"/>
                  </a:lnTo>
                  <a:lnTo>
                    <a:pt x="1271044" y="12706"/>
                  </a:lnTo>
                  <a:lnTo>
                    <a:pt x="1297085" y="17152"/>
                  </a:lnTo>
                  <a:lnTo>
                    <a:pt x="1323126" y="21599"/>
                  </a:lnTo>
                  <a:lnTo>
                    <a:pt x="1348532" y="27317"/>
                  </a:lnTo>
                  <a:lnTo>
                    <a:pt x="1374574" y="33670"/>
                  </a:lnTo>
                  <a:lnTo>
                    <a:pt x="1392676" y="38434"/>
                  </a:lnTo>
                  <a:lnTo>
                    <a:pt x="1410460" y="42881"/>
                  </a:lnTo>
                  <a:lnTo>
                    <a:pt x="1428244" y="48599"/>
                  </a:lnTo>
                  <a:lnTo>
                    <a:pt x="1445711" y="53999"/>
                  </a:lnTo>
                  <a:lnTo>
                    <a:pt x="1463495" y="60034"/>
                  </a:lnTo>
                  <a:lnTo>
                    <a:pt x="1480962" y="66387"/>
                  </a:lnTo>
                  <a:lnTo>
                    <a:pt x="1498746" y="72422"/>
                  </a:lnTo>
                  <a:lnTo>
                    <a:pt x="1515578" y="79092"/>
                  </a:lnTo>
                  <a:lnTo>
                    <a:pt x="1532727" y="86398"/>
                  </a:lnTo>
                  <a:lnTo>
                    <a:pt x="1549876" y="93703"/>
                  </a:lnTo>
                  <a:lnTo>
                    <a:pt x="1566708" y="101327"/>
                  </a:lnTo>
                  <a:lnTo>
                    <a:pt x="1583222" y="109585"/>
                  </a:lnTo>
                  <a:lnTo>
                    <a:pt x="1600053" y="117526"/>
                  </a:lnTo>
                  <a:lnTo>
                    <a:pt x="1616250" y="126103"/>
                  </a:lnTo>
                  <a:lnTo>
                    <a:pt x="1632764" y="134679"/>
                  </a:lnTo>
                  <a:lnTo>
                    <a:pt x="1648960" y="143890"/>
                  </a:lnTo>
                  <a:lnTo>
                    <a:pt x="1665157" y="152784"/>
                  </a:lnTo>
                  <a:lnTo>
                    <a:pt x="1681035" y="162631"/>
                  </a:lnTo>
                  <a:lnTo>
                    <a:pt x="1696597" y="172478"/>
                  </a:lnTo>
                  <a:lnTo>
                    <a:pt x="1712158" y="182325"/>
                  </a:lnTo>
                  <a:lnTo>
                    <a:pt x="1727402" y="193124"/>
                  </a:lnTo>
                  <a:lnTo>
                    <a:pt x="1742645" y="203606"/>
                  </a:lnTo>
                  <a:lnTo>
                    <a:pt x="1757572" y="214406"/>
                  </a:lnTo>
                  <a:lnTo>
                    <a:pt x="1772498" y="225206"/>
                  </a:lnTo>
                  <a:lnTo>
                    <a:pt x="1787106" y="236641"/>
                  </a:lnTo>
                  <a:lnTo>
                    <a:pt x="1801715" y="248711"/>
                  </a:lnTo>
                  <a:lnTo>
                    <a:pt x="1816323" y="260464"/>
                  </a:lnTo>
                  <a:lnTo>
                    <a:pt x="1830614" y="272534"/>
                  </a:lnTo>
                  <a:lnTo>
                    <a:pt x="1844270" y="284922"/>
                  </a:lnTo>
                  <a:lnTo>
                    <a:pt x="1857926" y="297310"/>
                  </a:lnTo>
                  <a:lnTo>
                    <a:pt x="1871582" y="310333"/>
                  </a:lnTo>
                  <a:lnTo>
                    <a:pt x="1884920" y="323356"/>
                  </a:lnTo>
                  <a:lnTo>
                    <a:pt x="1901751" y="340826"/>
                  </a:lnTo>
                  <a:lnTo>
                    <a:pt x="1918265" y="358296"/>
                  </a:lnTo>
                  <a:lnTo>
                    <a:pt x="1934144" y="376084"/>
                  </a:lnTo>
                  <a:lnTo>
                    <a:pt x="1949706" y="394190"/>
                  </a:lnTo>
                  <a:lnTo>
                    <a:pt x="1964632" y="412295"/>
                  </a:lnTo>
                  <a:lnTo>
                    <a:pt x="1979240" y="431036"/>
                  </a:lnTo>
                  <a:lnTo>
                    <a:pt x="1993531" y="449776"/>
                  </a:lnTo>
                  <a:lnTo>
                    <a:pt x="2007187" y="468835"/>
                  </a:lnTo>
                  <a:lnTo>
                    <a:pt x="2020525" y="487893"/>
                  </a:lnTo>
                  <a:lnTo>
                    <a:pt x="2033228" y="507587"/>
                  </a:lnTo>
                  <a:lnTo>
                    <a:pt x="2045931" y="527280"/>
                  </a:lnTo>
                  <a:lnTo>
                    <a:pt x="2057682" y="546974"/>
                  </a:lnTo>
                  <a:lnTo>
                    <a:pt x="2069114" y="567303"/>
                  </a:lnTo>
                  <a:lnTo>
                    <a:pt x="2080230" y="587314"/>
                  </a:lnTo>
                  <a:lnTo>
                    <a:pt x="2090710" y="607643"/>
                  </a:lnTo>
                  <a:lnTo>
                    <a:pt x="2100555" y="628607"/>
                  </a:lnTo>
                  <a:lnTo>
                    <a:pt x="2110399" y="648936"/>
                  </a:lnTo>
                  <a:lnTo>
                    <a:pt x="2119609" y="670218"/>
                  </a:lnTo>
                  <a:lnTo>
                    <a:pt x="2128184" y="691182"/>
                  </a:lnTo>
                  <a:lnTo>
                    <a:pt x="2136441" y="712464"/>
                  </a:lnTo>
                  <a:lnTo>
                    <a:pt x="2144380" y="733745"/>
                  </a:lnTo>
                  <a:lnTo>
                    <a:pt x="2151684" y="755345"/>
                  </a:lnTo>
                  <a:lnTo>
                    <a:pt x="2158354" y="776627"/>
                  </a:lnTo>
                  <a:lnTo>
                    <a:pt x="2165023" y="798544"/>
                  </a:lnTo>
                  <a:lnTo>
                    <a:pt x="2171057" y="820461"/>
                  </a:lnTo>
                  <a:lnTo>
                    <a:pt x="2176455" y="842378"/>
                  </a:lnTo>
                  <a:lnTo>
                    <a:pt x="2181537" y="863977"/>
                  </a:lnTo>
                  <a:lnTo>
                    <a:pt x="2186300" y="886530"/>
                  </a:lnTo>
                  <a:lnTo>
                    <a:pt x="2190429" y="908447"/>
                  </a:lnTo>
                  <a:lnTo>
                    <a:pt x="2194240" y="930681"/>
                  </a:lnTo>
                  <a:lnTo>
                    <a:pt x="2197416" y="952916"/>
                  </a:lnTo>
                  <a:lnTo>
                    <a:pt x="2200591" y="975151"/>
                  </a:lnTo>
                  <a:lnTo>
                    <a:pt x="2202814" y="997703"/>
                  </a:lnTo>
                  <a:lnTo>
                    <a:pt x="2204402" y="1019938"/>
                  </a:lnTo>
                  <a:lnTo>
                    <a:pt x="2205990" y="1042490"/>
                  </a:lnTo>
                  <a:lnTo>
                    <a:pt x="2207260" y="1065043"/>
                  </a:lnTo>
                  <a:lnTo>
                    <a:pt x="2207578" y="1087277"/>
                  </a:lnTo>
                  <a:lnTo>
                    <a:pt x="2208213" y="1109830"/>
                  </a:lnTo>
                  <a:lnTo>
                    <a:pt x="2207578" y="1132382"/>
                  </a:lnTo>
                  <a:lnTo>
                    <a:pt x="2206943" y="1154617"/>
                  </a:lnTo>
                  <a:lnTo>
                    <a:pt x="2205673" y="1177169"/>
                  </a:lnTo>
                  <a:lnTo>
                    <a:pt x="2203767" y="1199721"/>
                  </a:lnTo>
                  <a:lnTo>
                    <a:pt x="2201862" y="1221956"/>
                  </a:lnTo>
                  <a:lnTo>
                    <a:pt x="2199003" y="1244508"/>
                  </a:lnTo>
                  <a:lnTo>
                    <a:pt x="2195828" y="1267061"/>
                  </a:lnTo>
                  <a:lnTo>
                    <a:pt x="2192652" y="1288978"/>
                  </a:lnTo>
                  <a:lnTo>
                    <a:pt x="2188841" y="1310895"/>
                  </a:lnTo>
                  <a:lnTo>
                    <a:pt x="2184077" y="1333447"/>
                  </a:lnTo>
                  <a:lnTo>
                    <a:pt x="2179314" y="1355047"/>
                  </a:lnTo>
                  <a:lnTo>
                    <a:pt x="2173915" y="1377281"/>
                  </a:lnTo>
                  <a:lnTo>
                    <a:pt x="2168198" y="1399198"/>
                  </a:lnTo>
                  <a:lnTo>
                    <a:pt x="2162165" y="1420798"/>
                  </a:lnTo>
                  <a:lnTo>
                    <a:pt x="2155178" y="1442397"/>
                  </a:lnTo>
                  <a:lnTo>
                    <a:pt x="2148191" y="1464314"/>
                  </a:lnTo>
                  <a:lnTo>
                    <a:pt x="2140887" y="1485596"/>
                  </a:lnTo>
                  <a:lnTo>
                    <a:pt x="2132630" y="1506878"/>
                  </a:lnTo>
                  <a:lnTo>
                    <a:pt x="2124055" y="1527842"/>
                  </a:lnTo>
                  <a:lnTo>
                    <a:pt x="2115163" y="1548806"/>
                  </a:lnTo>
                  <a:lnTo>
                    <a:pt x="2105636" y="1569770"/>
                  </a:lnTo>
                  <a:lnTo>
                    <a:pt x="2095791" y="1590735"/>
                  </a:lnTo>
                  <a:lnTo>
                    <a:pt x="2085628" y="1611063"/>
                  </a:lnTo>
                  <a:lnTo>
                    <a:pt x="2075148" y="1631710"/>
                  </a:lnTo>
                  <a:lnTo>
                    <a:pt x="2063716" y="1651721"/>
                  </a:lnTo>
                  <a:lnTo>
                    <a:pt x="2052283" y="1671732"/>
                  </a:lnTo>
                  <a:lnTo>
                    <a:pt x="2041803" y="1687932"/>
                  </a:lnTo>
                  <a:lnTo>
                    <a:pt x="2031640" y="1704449"/>
                  </a:lnTo>
                  <a:lnTo>
                    <a:pt x="2021160" y="1720649"/>
                  </a:lnTo>
                  <a:lnTo>
                    <a:pt x="2010045" y="1736848"/>
                  </a:lnTo>
                  <a:lnTo>
                    <a:pt x="1998930" y="1752413"/>
                  </a:lnTo>
                  <a:lnTo>
                    <a:pt x="1987180" y="1768295"/>
                  </a:lnTo>
                  <a:lnTo>
                    <a:pt x="1975429" y="1783541"/>
                  </a:lnTo>
                  <a:lnTo>
                    <a:pt x="1963044" y="1798788"/>
                  </a:lnTo>
                  <a:lnTo>
                    <a:pt x="2166293" y="2002394"/>
                  </a:lnTo>
                  <a:lnTo>
                    <a:pt x="1407602" y="2182813"/>
                  </a:lnTo>
                  <a:lnTo>
                    <a:pt x="1588303" y="1424292"/>
                  </a:lnTo>
                  <a:lnTo>
                    <a:pt x="1780755" y="1616463"/>
                  </a:lnTo>
                  <a:lnTo>
                    <a:pt x="1792823" y="1600899"/>
                  </a:lnTo>
                  <a:lnTo>
                    <a:pt x="1804255" y="1584699"/>
                  </a:lnTo>
                  <a:lnTo>
                    <a:pt x="1815053" y="1568182"/>
                  </a:lnTo>
                  <a:lnTo>
                    <a:pt x="1825851" y="1551665"/>
                  </a:lnTo>
                  <a:lnTo>
                    <a:pt x="1836013" y="1534830"/>
                  </a:lnTo>
                  <a:lnTo>
                    <a:pt x="1845540" y="1517678"/>
                  </a:lnTo>
                  <a:lnTo>
                    <a:pt x="1855068" y="1500525"/>
                  </a:lnTo>
                  <a:lnTo>
                    <a:pt x="1863960" y="1483055"/>
                  </a:lnTo>
                  <a:lnTo>
                    <a:pt x="1870946" y="1468126"/>
                  </a:lnTo>
                  <a:lnTo>
                    <a:pt x="1878251" y="1453197"/>
                  </a:lnTo>
                  <a:lnTo>
                    <a:pt x="1884602" y="1438268"/>
                  </a:lnTo>
                  <a:lnTo>
                    <a:pt x="1891271" y="1422704"/>
                  </a:lnTo>
                  <a:lnTo>
                    <a:pt x="1896988" y="1407457"/>
                  </a:lnTo>
                  <a:lnTo>
                    <a:pt x="1902704" y="1392210"/>
                  </a:lnTo>
                  <a:lnTo>
                    <a:pt x="1908103" y="1376328"/>
                  </a:lnTo>
                  <a:lnTo>
                    <a:pt x="1913184" y="1360764"/>
                  </a:lnTo>
                  <a:lnTo>
                    <a:pt x="1917948" y="1344882"/>
                  </a:lnTo>
                  <a:lnTo>
                    <a:pt x="1922712" y="1329000"/>
                  </a:lnTo>
                  <a:lnTo>
                    <a:pt x="1926522" y="1313436"/>
                  </a:lnTo>
                  <a:lnTo>
                    <a:pt x="1930651" y="1297554"/>
                  </a:lnTo>
                  <a:lnTo>
                    <a:pt x="1934144" y="1281354"/>
                  </a:lnTo>
                  <a:lnTo>
                    <a:pt x="1937320" y="1265473"/>
                  </a:lnTo>
                  <a:lnTo>
                    <a:pt x="1940496" y="1249591"/>
                  </a:lnTo>
                  <a:lnTo>
                    <a:pt x="1942719" y="1233391"/>
                  </a:lnTo>
                  <a:lnTo>
                    <a:pt x="1944942" y="1217191"/>
                  </a:lnTo>
                  <a:lnTo>
                    <a:pt x="1947165" y="1200992"/>
                  </a:lnTo>
                  <a:lnTo>
                    <a:pt x="1949070" y="1184475"/>
                  </a:lnTo>
                  <a:lnTo>
                    <a:pt x="1950341" y="1168593"/>
                  </a:lnTo>
                  <a:lnTo>
                    <a:pt x="1951293" y="1152393"/>
                  </a:lnTo>
                  <a:lnTo>
                    <a:pt x="1952246" y="1135876"/>
                  </a:lnTo>
                  <a:lnTo>
                    <a:pt x="1952564" y="1119676"/>
                  </a:lnTo>
                  <a:lnTo>
                    <a:pt x="1952564" y="1103477"/>
                  </a:lnTo>
                  <a:lnTo>
                    <a:pt x="1952564" y="1086960"/>
                  </a:lnTo>
                  <a:lnTo>
                    <a:pt x="1952246" y="1070760"/>
                  </a:lnTo>
                  <a:lnTo>
                    <a:pt x="1951293" y="1054560"/>
                  </a:lnTo>
                  <a:lnTo>
                    <a:pt x="1950341" y="1038043"/>
                  </a:lnTo>
                  <a:lnTo>
                    <a:pt x="1948753" y="1021844"/>
                  </a:lnTo>
                  <a:lnTo>
                    <a:pt x="1947165" y="1005962"/>
                  </a:lnTo>
                  <a:lnTo>
                    <a:pt x="1944942" y="989762"/>
                  </a:lnTo>
                  <a:lnTo>
                    <a:pt x="1942719" y="973563"/>
                  </a:lnTo>
                  <a:lnTo>
                    <a:pt x="1939861" y="957363"/>
                  </a:lnTo>
                  <a:lnTo>
                    <a:pt x="1937320" y="941163"/>
                  </a:lnTo>
                  <a:lnTo>
                    <a:pt x="1933509" y="925599"/>
                  </a:lnTo>
                  <a:lnTo>
                    <a:pt x="1930016" y="909400"/>
                  </a:lnTo>
                  <a:lnTo>
                    <a:pt x="1926522" y="893518"/>
                  </a:lnTo>
                  <a:lnTo>
                    <a:pt x="1922394" y="877318"/>
                  </a:lnTo>
                  <a:lnTo>
                    <a:pt x="1917948" y="861754"/>
                  </a:lnTo>
                  <a:lnTo>
                    <a:pt x="1912867" y="845872"/>
                  </a:lnTo>
                  <a:lnTo>
                    <a:pt x="1907785" y="830625"/>
                  </a:lnTo>
                  <a:lnTo>
                    <a:pt x="1902704" y="814743"/>
                  </a:lnTo>
                  <a:lnTo>
                    <a:pt x="1896670" y="799497"/>
                  </a:lnTo>
                  <a:lnTo>
                    <a:pt x="1890636" y="784250"/>
                  </a:lnTo>
                  <a:lnTo>
                    <a:pt x="1883967" y="768686"/>
                  </a:lnTo>
                  <a:lnTo>
                    <a:pt x="1877298" y="753757"/>
                  </a:lnTo>
                  <a:lnTo>
                    <a:pt x="1870629" y="738510"/>
                  </a:lnTo>
                  <a:lnTo>
                    <a:pt x="1863325" y="723899"/>
                  </a:lnTo>
                  <a:lnTo>
                    <a:pt x="1855703" y="708970"/>
                  </a:lnTo>
                  <a:lnTo>
                    <a:pt x="1847763" y="694358"/>
                  </a:lnTo>
                  <a:lnTo>
                    <a:pt x="1839506" y="679747"/>
                  </a:lnTo>
                  <a:lnTo>
                    <a:pt x="1830932" y="665135"/>
                  </a:lnTo>
                  <a:lnTo>
                    <a:pt x="1822357" y="650524"/>
                  </a:lnTo>
                  <a:lnTo>
                    <a:pt x="1813147" y="636548"/>
                  </a:lnTo>
                  <a:lnTo>
                    <a:pt x="1803620" y="622572"/>
                  </a:lnTo>
                  <a:lnTo>
                    <a:pt x="1793775" y="608913"/>
                  </a:lnTo>
                  <a:lnTo>
                    <a:pt x="1783613" y="595255"/>
                  </a:lnTo>
                  <a:lnTo>
                    <a:pt x="1773450" y="581279"/>
                  </a:lnTo>
                  <a:lnTo>
                    <a:pt x="1762653" y="567938"/>
                  </a:lnTo>
                  <a:lnTo>
                    <a:pt x="1751855" y="554915"/>
                  </a:lnTo>
                  <a:lnTo>
                    <a:pt x="1740422" y="541892"/>
                  </a:lnTo>
                  <a:lnTo>
                    <a:pt x="1728672" y="528868"/>
                  </a:lnTo>
                  <a:lnTo>
                    <a:pt x="1716604" y="516481"/>
                  </a:lnTo>
                  <a:lnTo>
                    <a:pt x="1704536" y="503775"/>
                  </a:lnTo>
                  <a:lnTo>
                    <a:pt x="1694374" y="493611"/>
                  </a:lnTo>
                  <a:lnTo>
                    <a:pt x="1683576" y="483764"/>
                  </a:lnTo>
                  <a:lnTo>
                    <a:pt x="1673414" y="473917"/>
                  </a:lnTo>
                  <a:lnTo>
                    <a:pt x="1662298" y="464388"/>
                  </a:lnTo>
                  <a:lnTo>
                    <a:pt x="1651818" y="455176"/>
                  </a:lnTo>
                  <a:lnTo>
                    <a:pt x="1640703" y="445965"/>
                  </a:lnTo>
                  <a:lnTo>
                    <a:pt x="1629270" y="437071"/>
                  </a:lnTo>
                  <a:lnTo>
                    <a:pt x="1618155" y="428177"/>
                  </a:lnTo>
                  <a:lnTo>
                    <a:pt x="1607040" y="419918"/>
                  </a:lnTo>
                  <a:lnTo>
                    <a:pt x="1594972" y="411342"/>
                  </a:lnTo>
                  <a:lnTo>
                    <a:pt x="1583539" y="403401"/>
                  </a:lnTo>
                  <a:lnTo>
                    <a:pt x="1571789" y="395460"/>
                  </a:lnTo>
                  <a:lnTo>
                    <a:pt x="1559721" y="387519"/>
                  </a:lnTo>
                  <a:lnTo>
                    <a:pt x="1547971" y="380213"/>
                  </a:lnTo>
                  <a:lnTo>
                    <a:pt x="1535585" y="372590"/>
                  </a:lnTo>
                  <a:lnTo>
                    <a:pt x="1522882" y="365602"/>
                  </a:lnTo>
                  <a:lnTo>
                    <a:pt x="1510814" y="358296"/>
                  </a:lnTo>
                  <a:lnTo>
                    <a:pt x="1498111" y="351626"/>
                  </a:lnTo>
                  <a:lnTo>
                    <a:pt x="1485726" y="345591"/>
                  </a:lnTo>
                  <a:lnTo>
                    <a:pt x="1472705" y="339238"/>
                  </a:lnTo>
                  <a:lnTo>
                    <a:pt x="1460002" y="332885"/>
                  </a:lnTo>
                  <a:lnTo>
                    <a:pt x="1446981" y="326850"/>
                  </a:lnTo>
                  <a:lnTo>
                    <a:pt x="1433961" y="321450"/>
                  </a:lnTo>
                  <a:lnTo>
                    <a:pt x="1420622" y="316051"/>
                  </a:lnTo>
                  <a:lnTo>
                    <a:pt x="1407284" y="310651"/>
                  </a:lnTo>
                  <a:lnTo>
                    <a:pt x="1394263" y="305568"/>
                  </a:lnTo>
                  <a:lnTo>
                    <a:pt x="1380608" y="300804"/>
                  </a:lnTo>
                  <a:lnTo>
                    <a:pt x="1367269" y="296674"/>
                  </a:lnTo>
                  <a:lnTo>
                    <a:pt x="1353614" y="292228"/>
                  </a:lnTo>
                  <a:lnTo>
                    <a:pt x="1339958" y="288416"/>
                  </a:lnTo>
                  <a:lnTo>
                    <a:pt x="1326302" y="284287"/>
                  </a:lnTo>
                  <a:lnTo>
                    <a:pt x="1312329" y="280793"/>
                  </a:lnTo>
                  <a:lnTo>
                    <a:pt x="1286287" y="274440"/>
                  </a:lnTo>
                  <a:lnTo>
                    <a:pt x="1259928" y="269358"/>
                  </a:lnTo>
                  <a:lnTo>
                    <a:pt x="1234205" y="264593"/>
                  </a:lnTo>
                  <a:lnTo>
                    <a:pt x="1207528" y="261099"/>
                  </a:lnTo>
                  <a:lnTo>
                    <a:pt x="1181169" y="258558"/>
                  </a:lnTo>
                  <a:lnTo>
                    <a:pt x="1155446" y="256334"/>
                  </a:lnTo>
                  <a:lnTo>
                    <a:pt x="1129087" y="255381"/>
                  </a:lnTo>
                  <a:lnTo>
                    <a:pt x="1102410" y="254746"/>
                  </a:lnTo>
                  <a:lnTo>
                    <a:pt x="1076687" y="255699"/>
                  </a:lnTo>
                  <a:lnTo>
                    <a:pt x="1050328" y="256970"/>
                  </a:lnTo>
                  <a:lnTo>
                    <a:pt x="1024286" y="258875"/>
                  </a:lnTo>
                  <a:lnTo>
                    <a:pt x="998245" y="261417"/>
                  </a:lnTo>
                  <a:lnTo>
                    <a:pt x="972204" y="265546"/>
                  </a:lnTo>
                  <a:lnTo>
                    <a:pt x="946798" y="269993"/>
                  </a:lnTo>
                  <a:lnTo>
                    <a:pt x="921074" y="275075"/>
                  </a:lnTo>
                  <a:lnTo>
                    <a:pt x="895350" y="280793"/>
                  </a:lnTo>
                  <a:lnTo>
                    <a:pt x="947750" y="62257"/>
                  </a:lnTo>
                  <a:lnTo>
                    <a:pt x="960453" y="9847"/>
                  </a:lnTo>
                  <a:lnTo>
                    <a:pt x="986177" y="6670"/>
                  </a:lnTo>
                  <a:lnTo>
                    <a:pt x="1011583" y="4129"/>
                  </a:lnTo>
                  <a:lnTo>
                    <a:pt x="1037625" y="2541"/>
                  </a:lnTo>
                  <a:lnTo>
                    <a:pt x="1063666" y="953"/>
                  </a:lnTo>
                  <a:lnTo>
                    <a:pt x="1089072" y="635"/>
                  </a:lnTo>
                  <a:lnTo>
                    <a:pt x="1115113" y="0"/>
                  </a:lnTo>
                  <a:close/>
                </a:path>
              </a:pathLst>
            </a:custGeom>
            <a:solidFill>
              <a:schemeClr val="bg1">
                <a:lumMod val="95000"/>
              </a:schemeClr>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56" name="组合 55"/>
          <p:cNvGrpSpPr/>
          <p:nvPr/>
        </p:nvGrpSpPr>
        <p:grpSpPr>
          <a:xfrm>
            <a:off x="5720417" y="2275396"/>
            <a:ext cx="1123045" cy="1302732"/>
            <a:chOff x="5902096" y="2650185"/>
            <a:chExt cx="1123045" cy="1302732"/>
          </a:xfrm>
        </p:grpSpPr>
        <p:sp>
          <p:nvSpPr>
            <p:cNvPr id="57" name="六边形 56"/>
            <p:cNvSpPr/>
            <p:nvPr/>
          </p:nvSpPr>
          <p:spPr>
            <a:xfrm rot="5400000">
              <a:off x="5812253" y="2740028"/>
              <a:ext cx="1302732" cy="1123045"/>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58" name="KSO_Shape"/>
            <p:cNvSpPr>
              <a:spLocks noChangeArrowheads="1"/>
            </p:cNvSpPr>
            <p:nvPr/>
          </p:nvSpPr>
          <p:spPr bwMode="auto">
            <a:xfrm>
              <a:off x="6218596" y="3069394"/>
              <a:ext cx="490046" cy="460643"/>
            </a:xfrm>
            <a:custGeom>
              <a:avLst/>
              <a:gdLst>
                <a:gd name="T0" fmla="*/ 186557 w 1993900"/>
                <a:gd name="T1" fmla="*/ 1472016 h 1873250"/>
                <a:gd name="T2" fmla="*/ 1296550 w 1993900"/>
                <a:gd name="T3" fmla="*/ 576666 h 1873250"/>
                <a:gd name="T4" fmla="*/ 1153710 w 1993900"/>
                <a:gd name="T5" fmla="*/ 1135821 h 1873250"/>
                <a:gd name="T6" fmla="*/ 1097106 w 1993900"/>
                <a:gd name="T7" fmla="*/ 797974 h 1873250"/>
                <a:gd name="T8" fmla="*/ 1032144 w 1993900"/>
                <a:gd name="T9" fmla="*/ 704592 h 1873250"/>
                <a:gd name="T10" fmla="*/ 1078871 w 1993900"/>
                <a:gd name="T11" fmla="*/ 694343 h 1873250"/>
                <a:gd name="T12" fmla="*/ 1116861 w 1993900"/>
                <a:gd name="T13" fmla="*/ 676502 h 1873250"/>
                <a:gd name="T14" fmla="*/ 1146872 w 1993900"/>
                <a:gd name="T15" fmla="*/ 652207 h 1873250"/>
                <a:gd name="T16" fmla="*/ 1168526 w 1993900"/>
                <a:gd name="T17" fmla="*/ 620700 h 1873250"/>
                <a:gd name="T18" fmla="*/ 1184861 w 1993900"/>
                <a:gd name="T19" fmla="*/ 576666 h 1873250"/>
                <a:gd name="T20" fmla="*/ 568770 w 1993900"/>
                <a:gd name="T21" fmla="*/ 1239833 h 1873250"/>
                <a:gd name="T22" fmla="*/ 673241 w 1993900"/>
                <a:gd name="T23" fmla="*/ 791901 h 1873250"/>
                <a:gd name="T24" fmla="*/ 568770 w 1993900"/>
                <a:gd name="T25" fmla="*/ 802909 h 1873250"/>
                <a:gd name="T26" fmla="*/ 609419 w 1993900"/>
                <a:gd name="T27" fmla="*/ 698519 h 1873250"/>
                <a:gd name="T28" fmla="*/ 650068 w 1993900"/>
                <a:gd name="T29" fmla="*/ 682954 h 1873250"/>
                <a:gd name="T30" fmla="*/ 682739 w 1993900"/>
                <a:gd name="T31" fmla="*/ 660938 h 1873250"/>
                <a:gd name="T32" fmla="*/ 707052 w 1993900"/>
                <a:gd name="T33" fmla="*/ 632088 h 1873250"/>
                <a:gd name="T34" fmla="*/ 724147 w 1993900"/>
                <a:gd name="T35" fmla="*/ 596405 h 1873250"/>
                <a:gd name="T36" fmla="*/ 214659 w 1993900"/>
                <a:gd name="T37" fmla="*/ 266708 h 1873250"/>
                <a:gd name="T38" fmla="*/ 171803 w 1993900"/>
                <a:gd name="T39" fmla="*/ 295920 h 1873250"/>
                <a:gd name="T40" fmla="*/ 151323 w 1993900"/>
                <a:gd name="T41" fmla="*/ 344102 h 1873250"/>
                <a:gd name="T42" fmla="*/ 158150 w 1993900"/>
                <a:gd name="T43" fmla="*/ 1583935 h 1873250"/>
                <a:gd name="T44" fmla="*/ 190766 w 1993900"/>
                <a:gd name="T45" fmla="*/ 1623770 h 1873250"/>
                <a:gd name="T46" fmla="*/ 241586 w 1993900"/>
                <a:gd name="T47" fmla="*/ 1639325 h 1873250"/>
                <a:gd name="T48" fmla="*/ 1706270 w 1993900"/>
                <a:gd name="T49" fmla="*/ 1627944 h 1873250"/>
                <a:gd name="T50" fmla="*/ 1743058 w 1993900"/>
                <a:gd name="T51" fmla="*/ 1591902 h 1873250"/>
                <a:gd name="T52" fmla="*/ 1754056 w 1993900"/>
                <a:gd name="T53" fmla="*/ 353207 h 1873250"/>
                <a:gd name="T54" fmla="*/ 1738127 w 1993900"/>
                <a:gd name="T55" fmla="*/ 302749 h 1873250"/>
                <a:gd name="T56" fmla="*/ 1698306 w 1993900"/>
                <a:gd name="T57" fmla="*/ 269743 h 1873250"/>
                <a:gd name="T58" fmla="*/ 1541294 w 1993900"/>
                <a:gd name="T59" fmla="*/ 323995 h 1873250"/>
                <a:gd name="T60" fmla="*/ 334125 w 1993900"/>
                <a:gd name="T61" fmla="*/ 262534 h 1873250"/>
                <a:gd name="T62" fmla="*/ 1334979 w 1993900"/>
                <a:gd name="T63" fmla="*/ 206006 h 1873250"/>
                <a:gd name="T64" fmla="*/ 1663414 w 1993900"/>
                <a:gd name="T65" fmla="*/ 111160 h 1873250"/>
                <a:gd name="T66" fmla="*/ 1735094 w 1993900"/>
                <a:gd name="T67" fmla="*/ 122162 h 1873250"/>
                <a:gd name="T68" fmla="*/ 1798429 w 1993900"/>
                <a:gd name="T69" fmla="*/ 152513 h 1873250"/>
                <a:gd name="T70" fmla="*/ 1849629 w 1993900"/>
                <a:gd name="T71" fmla="*/ 199557 h 1873250"/>
                <a:gd name="T72" fmla="*/ 1886037 w 1993900"/>
                <a:gd name="T73" fmla="*/ 259120 h 1873250"/>
                <a:gd name="T74" fmla="*/ 1903862 w 1993900"/>
                <a:gd name="T75" fmla="*/ 328927 h 1873250"/>
                <a:gd name="T76" fmla="*/ 1902346 w 1993900"/>
                <a:gd name="T77" fmla="*/ 1585453 h 1873250"/>
                <a:gd name="T78" fmla="*/ 1881107 w 1993900"/>
                <a:gd name="T79" fmla="*/ 1653362 h 1873250"/>
                <a:gd name="T80" fmla="*/ 1842044 w 1993900"/>
                <a:gd name="T81" fmla="*/ 1711029 h 1873250"/>
                <a:gd name="T82" fmla="*/ 1788568 w 1993900"/>
                <a:gd name="T83" fmla="*/ 1755417 h 1873250"/>
                <a:gd name="T84" fmla="*/ 1723716 w 1993900"/>
                <a:gd name="T85" fmla="*/ 1782733 h 1873250"/>
                <a:gd name="T86" fmla="*/ 241586 w 1993900"/>
                <a:gd name="T87" fmla="*/ 1790700 h 1873250"/>
                <a:gd name="T88" fmla="*/ 169906 w 1993900"/>
                <a:gd name="T89" fmla="*/ 1779698 h 1873250"/>
                <a:gd name="T90" fmla="*/ 106191 w 1993900"/>
                <a:gd name="T91" fmla="*/ 1748968 h 1873250"/>
                <a:gd name="T92" fmla="*/ 54992 w 1993900"/>
                <a:gd name="T93" fmla="*/ 1702303 h 1873250"/>
                <a:gd name="T94" fmla="*/ 18963 w 1993900"/>
                <a:gd name="T95" fmla="*/ 1642740 h 1873250"/>
                <a:gd name="T96" fmla="*/ 1138 w 1993900"/>
                <a:gd name="T97" fmla="*/ 1573312 h 1873250"/>
                <a:gd name="T98" fmla="*/ 2655 w 1993900"/>
                <a:gd name="T99" fmla="*/ 316408 h 1873250"/>
                <a:gd name="T100" fmla="*/ 23514 w 1993900"/>
                <a:gd name="T101" fmla="*/ 248497 h 1873250"/>
                <a:gd name="T102" fmla="*/ 62577 w 1993900"/>
                <a:gd name="T103" fmla="*/ 190451 h 1873250"/>
                <a:gd name="T104" fmla="*/ 116432 w 1993900"/>
                <a:gd name="T105" fmla="*/ 146064 h 1873250"/>
                <a:gd name="T106" fmla="*/ 181284 w 1993900"/>
                <a:gd name="T107" fmla="*/ 118748 h 1873250"/>
                <a:gd name="T108" fmla="*/ 363706 w 1993900"/>
                <a:gd name="T109" fmla="*/ 111160 h 18732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993900" h="1873250">
                  <a:moveTo>
                    <a:pt x="195263" y="1631950"/>
                  </a:moveTo>
                  <a:lnTo>
                    <a:pt x="1766888" y="1631950"/>
                  </a:lnTo>
                  <a:lnTo>
                    <a:pt x="1766888" y="1663700"/>
                  </a:lnTo>
                  <a:lnTo>
                    <a:pt x="195263" y="1663700"/>
                  </a:lnTo>
                  <a:lnTo>
                    <a:pt x="195263" y="1631950"/>
                  </a:lnTo>
                  <a:close/>
                  <a:moveTo>
                    <a:pt x="195263" y="1539875"/>
                  </a:moveTo>
                  <a:lnTo>
                    <a:pt x="1766888" y="1539875"/>
                  </a:lnTo>
                  <a:lnTo>
                    <a:pt x="1766888" y="1570038"/>
                  </a:lnTo>
                  <a:lnTo>
                    <a:pt x="195263" y="1570038"/>
                  </a:lnTo>
                  <a:lnTo>
                    <a:pt x="195263" y="1539875"/>
                  </a:lnTo>
                  <a:close/>
                  <a:moveTo>
                    <a:pt x="1240155" y="603250"/>
                  </a:moveTo>
                  <a:lnTo>
                    <a:pt x="1357056" y="603250"/>
                  </a:lnTo>
                  <a:lnTo>
                    <a:pt x="1357056" y="1188182"/>
                  </a:lnTo>
                  <a:lnTo>
                    <a:pt x="1493838" y="1188182"/>
                  </a:lnTo>
                  <a:lnTo>
                    <a:pt x="1493838" y="1296988"/>
                  </a:lnTo>
                  <a:lnTo>
                    <a:pt x="1071563" y="1296988"/>
                  </a:lnTo>
                  <a:lnTo>
                    <a:pt x="1071563" y="1188182"/>
                  </a:lnTo>
                  <a:lnTo>
                    <a:pt x="1207550" y="1188182"/>
                  </a:lnTo>
                  <a:lnTo>
                    <a:pt x="1207550" y="820068"/>
                  </a:lnTo>
                  <a:lnTo>
                    <a:pt x="1201586" y="822053"/>
                  </a:lnTo>
                  <a:lnTo>
                    <a:pt x="1194826" y="824833"/>
                  </a:lnTo>
                  <a:lnTo>
                    <a:pt x="1180909" y="828407"/>
                  </a:lnTo>
                  <a:lnTo>
                    <a:pt x="1165402" y="831981"/>
                  </a:lnTo>
                  <a:lnTo>
                    <a:pt x="1148304" y="834760"/>
                  </a:lnTo>
                  <a:lnTo>
                    <a:pt x="1130809" y="837143"/>
                  </a:lnTo>
                  <a:lnTo>
                    <a:pt x="1111723" y="838732"/>
                  </a:lnTo>
                  <a:lnTo>
                    <a:pt x="1091842" y="839526"/>
                  </a:lnTo>
                  <a:lnTo>
                    <a:pt x="1071563" y="839923"/>
                  </a:lnTo>
                  <a:lnTo>
                    <a:pt x="1071563" y="738265"/>
                  </a:lnTo>
                  <a:lnTo>
                    <a:pt x="1080311" y="737073"/>
                  </a:lnTo>
                  <a:lnTo>
                    <a:pt x="1089456" y="735882"/>
                  </a:lnTo>
                  <a:lnTo>
                    <a:pt x="1097806" y="734294"/>
                  </a:lnTo>
                  <a:lnTo>
                    <a:pt x="1106156" y="732705"/>
                  </a:lnTo>
                  <a:lnTo>
                    <a:pt x="1114109" y="730720"/>
                  </a:lnTo>
                  <a:lnTo>
                    <a:pt x="1121664" y="728734"/>
                  </a:lnTo>
                  <a:lnTo>
                    <a:pt x="1129218" y="726352"/>
                  </a:lnTo>
                  <a:lnTo>
                    <a:pt x="1136376" y="723969"/>
                  </a:lnTo>
                  <a:lnTo>
                    <a:pt x="1143931" y="720792"/>
                  </a:lnTo>
                  <a:lnTo>
                    <a:pt x="1150690" y="718012"/>
                  </a:lnTo>
                  <a:lnTo>
                    <a:pt x="1156654" y="714438"/>
                  </a:lnTo>
                  <a:lnTo>
                    <a:pt x="1163016" y="711262"/>
                  </a:lnTo>
                  <a:lnTo>
                    <a:pt x="1168981" y="707688"/>
                  </a:lnTo>
                  <a:lnTo>
                    <a:pt x="1174945" y="704114"/>
                  </a:lnTo>
                  <a:lnTo>
                    <a:pt x="1180512" y="699746"/>
                  </a:lnTo>
                  <a:lnTo>
                    <a:pt x="1186079" y="695775"/>
                  </a:lnTo>
                  <a:lnTo>
                    <a:pt x="1191248" y="691407"/>
                  </a:lnTo>
                  <a:lnTo>
                    <a:pt x="1195621" y="686641"/>
                  </a:lnTo>
                  <a:lnTo>
                    <a:pt x="1200393" y="682273"/>
                  </a:lnTo>
                  <a:lnTo>
                    <a:pt x="1204767" y="677111"/>
                  </a:lnTo>
                  <a:lnTo>
                    <a:pt x="1208743" y="671551"/>
                  </a:lnTo>
                  <a:lnTo>
                    <a:pt x="1213117" y="666389"/>
                  </a:lnTo>
                  <a:lnTo>
                    <a:pt x="1216298" y="661227"/>
                  </a:lnTo>
                  <a:lnTo>
                    <a:pt x="1220274" y="655270"/>
                  </a:lnTo>
                  <a:lnTo>
                    <a:pt x="1223057" y="649314"/>
                  </a:lnTo>
                  <a:lnTo>
                    <a:pt x="1226636" y="643357"/>
                  </a:lnTo>
                  <a:lnTo>
                    <a:pt x="1229022" y="637003"/>
                  </a:lnTo>
                  <a:lnTo>
                    <a:pt x="1231407" y="630650"/>
                  </a:lnTo>
                  <a:lnTo>
                    <a:pt x="1234191" y="623899"/>
                  </a:lnTo>
                  <a:lnTo>
                    <a:pt x="1236179" y="617148"/>
                  </a:lnTo>
                  <a:lnTo>
                    <a:pt x="1240155" y="603250"/>
                  </a:lnTo>
                  <a:close/>
                  <a:moveTo>
                    <a:pt x="763507" y="603250"/>
                  </a:moveTo>
                  <a:lnTo>
                    <a:pt x="880806" y="603250"/>
                  </a:lnTo>
                  <a:lnTo>
                    <a:pt x="880806" y="1188182"/>
                  </a:lnTo>
                  <a:lnTo>
                    <a:pt x="1017588" y="1188182"/>
                  </a:lnTo>
                  <a:lnTo>
                    <a:pt x="1017588" y="1296988"/>
                  </a:lnTo>
                  <a:lnTo>
                    <a:pt x="595313" y="1296988"/>
                  </a:lnTo>
                  <a:lnTo>
                    <a:pt x="595313" y="1188182"/>
                  </a:lnTo>
                  <a:lnTo>
                    <a:pt x="731300" y="1188182"/>
                  </a:lnTo>
                  <a:lnTo>
                    <a:pt x="731300" y="820068"/>
                  </a:lnTo>
                  <a:lnTo>
                    <a:pt x="725336" y="822053"/>
                  </a:lnTo>
                  <a:lnTo>
                    <a:pt x="718576" y="824833"/>
                  </a:lnTo>
                  <a:lnTo>
                    <a:pt x="704659" y="828407"/>
                  </a:lnTo>
                  <a:lnTo>
                    <a:pt x="688754" y="831981"/>
                  </a:lnTo>
                  <a:lnTo>
                    <a:pt x="672054" y="834760"/>
                  </a:lnTo>
                  <a:lnTo>
                    <a:pt x="654161" y="837143"/>
                  </a:lnTo>
                  <a:lnTo>
                    <a:pt x="635473" y="838732"/>
                  </a:lnTo>
                  <a:lnTo>
                    <a:pt x="615592" y="839526"/>
                  </a:lnTo>
                  <a:lnTo>
                    <a:pt x="595313" y="839923"/>
                  </a:lnTo>
                  <a:lnTo>
                    <a:pt x="595313" y="738265"/>
                  </a:lnTo>
                  <a:lnTo>
                    <a:pt x="604061" y="737073"/>
                  </a:lnTo>
                  <a:lnTo>
                    <a:pt x="612809" y="735882"/>
                  </a:lnTo>
                  <a:lnTo>
                    <a:pt x="621159" y="734294"/>
                  </a:lnTo>
                  <a:lnTo>
                    <a:pt x="629906" y="732705"/>
                  </a:lnTo>
                  <a:lnTo>
                    <a:pt x="637859" y="730720"/>
                  </a:lnTo>
                  <a:lnTo>
                    <a:pt x="645414" y="728734"/>
                  </a:lnTo>
                  <a:lnTo>
                    <a:pt x="652968" y="726352"/>
                  </a:lnTo>
                  <a:lnTo>
                    <a:pt x="660126" y="723969"/>
                  </a:lnTo>
                  <a:lnTo>
                    <a:pt x="667283" y="720792"/>
                  </a:lnTo>
                  <a:lnTo>
                    <a:pt x="674042" y="718012"/>
                  </a:lnTo>
                  <a:lnTo>
                    <a:pt x="680404" y="714438"/>
                  </a:lnTo>
                  <a:lnTo>
                    <a:pt x="686766" y="711262"/>
                  </a:lnTo>
                  <a:lnTo>
                    <a:pt x="692731" y="707688"/>
                  </a:lnTo>
                  <a:lnTo>
                    <a:pt x="698695" y="704114"/>
                  </a:lnTo>
                  <a:lnTo>
                    <a:pt x="704262" y="699746"/>
                  </a:lnTo>
                  <a:lnTo>
                    <a:pt x="709431" y="695775"/>
                  </a:lnTo>
                  <a:lnTo>
                    <a:pt x="714600" y="691407"/>
                  </a:lnTo>
                  <a:lnTo>
                    <a:pt x="719371" y="686641"/>
                  </a:lnTo>
                  <a:lnTo>
                    <a:pt x="724143" y="682273"/>
                  </a:lnTo>
                  <a:lnTo>
                    <a:pt x="728119" y="677111"/>
                  </a:lnTo>
                  <a:lnTo>
                    <a:pt x="732493" y="671551"/>
                  </a:lnTo>
                  <a:lnTo>
                    <a:pt x="736469" y="666389"/>
                  </a:lnTo>
                  <a:lnTo>
                    <a:pt x="740048" y="661227"/>
                  </a:lnTo>
                  <a:lnTo>
                    <a:pt x="744024" y="655270"/>
                  </a:lnTo>
                  <a:lnTo>
                    <a:pt x="746807" y="649314"/>
                  </a:lnTo>
                  <a:lnTo>
                    <a:pt x="749988" y="643357"/>
                  </a:lnTo>
                  <a:lnTo>
                    <a:pt x="752772" y="637003"/>
                  </a:lnTo>
                  <a:lnTo>
                    <a:pt x="755157" y="630650"/>
                  </a:lnTo>
                  <a:lnTo>
                    <a:pt x="757941" y="623899"/>
                  </a:lnTo>
                  <a:lnTo>
                    <a:pt x="759929" y="617148"/>
                  </a:lnTo>
                  <a:lnTo>
                    <a:pt x="763507" y="603250"/>
                  </a:lnTo>
                  <a:close/>
                  <a:moveTo>
                    <a:pt x="252860" y="274637"/>
                  </a:moveTo>
                  <a:lnTo>
                    <a:pt x="243333" y="275431"/>
                  </a:lnTo>
                  <a:lnTo>
                    <a:pt x="233806" y="276622"/>
                  </a:lnTo>
                  <a:lnTo>
                    <a:pt x="224676" y="279003"/>
                  </a:lnTo>
                  <a:lnTo>
                    <a:pt x="216340" y="282178"/>
                  </a:lnTo>
                  <a:lnTo>
                    <a:pt x="207607" y="286147"/>
                  </a:lnTo>
                  <a:lnTo>
                    <a:pt x="199668" y="290909"/>
                  </a:lnTo>
                  <a:lnTo>
                    <a:pt x="192523" y="296465"/>
                  </a:lnTo>
                  <a:lnTo>
                    <a:pt x="185774" y="302815"/>
                  </a:lnTo>
                  <a:lnTo>
                    <a:pt x="179820" y="309562"/>
                  </a:lnTo>
                  <a:lnTo>
                    <a:pt x="174263" y="316706"/>
                  </a:lnTo>
                  <a:lnTo>
                    <a:pt x="169499" y="324644"/>
                  </a:lnTo>
                  <a:lnTo>
                    <a:pt x="165530" y="332581"/>
                  </a:lnTo>
                  <a:lnTo>
                    <a:pt x="162354" y="341312"/>
                  </a:lnTo>
                  <a:lnTo>
                    <a:pt x="159972" y="350837"/>
                  </a:lnTo>
                  <a:lnTo>
                    <a:pt x="158385" y="359965"/>
                  </a:lnTo>
                  <a:lnTo>
                    <a:pt x="157988" y="369490"/>
                  </a:lnTo>
                  <a:lnTo>
                    <a:pt x="157988" y="1619647"/>
                  </a:lnTo>
                  <a:lnTo>
                    <a:pt x="158385" y="1629569"/>
                  </a:lnTo>
                  <a:lnTo>
                    <a:pt x="159972" y="1639094"/>
                  </a:lnTo>
                  <a:lnTo>
                    <a:pt x="162354" y="1647825"/>
                  </a:lnTo>
                  <a:lnTo>
                    <a:pt x="165530" y="1656953"/>
                  </a:lnTo>
                  <a:lnTo>
                    <a:pt x="169499" y="1665288"/>
                  </a:lnTo>
                  <a:lnTo>
                    <a:pt x="174263" y="1672828"/>
                  </a:lnTo>
                  <a:lnTo>
                    <a:pt x="179820" y="1679972"/>
                  </a:lnTo>
                  <a:lnTo>
                    <a:pt x="185774" y="1686719"/>
                  </a:lnTo>
                  <a:lnTo>
                    <a:pt x="192523" y="1693069"/>
                  </a:lnTo>
                  <a:lnTo>
                    <a:pt x="199668" y="1698625"/>
                  </a:lnTo>
                  <a:lnTo>
                    <a:pt x="207607" y="1702991"/>
                  </a:lnTo>
                  <a:lnTo>
                    <a:pt x="216340" y="1707356"/>
                  </a:lnTo>
                  <a:lnTo>
                    <a:pt x="224676" y="1710531"/>
                  </a:lnTo>
                  <a:lnTo>
                    <a:pt x="233806" y="1712913"/>
                  </a:lnTo>
                  <a:lnTo>
                    <a:pt x="243333" y="1714103"/>
                  </a:lnTo>
                  <a:lnTo>
                    <a:pt x="252860" y="1714897"/>
                  </a:lnTo>
                  <a:lnTo>
                    <a:pt x="1741040" y="1714897"/>
                  </a:lnTo>
                  <a:lnTo>
                    <a:pt x="1750567" y="1714103"/>
                  </a:lnTo>
                  <a:lnTo>
                    <a:pt x="1759697" y="1712913"/>
                  </a:lnTo>
                  <a:lnTo>
                    <a:pt x="1769224" y="1710531"/>
                  </a:lnTo>
                  <a:lnTo>
                    <a:pt x="1777560" y="1707356"/>
                  </a:lnTo>
                  <a:lnTo>
                    <a:pt x="1785896" y="1702991"/>
                  </a:lnTo>
                  <a:lnTo>
                    <a:pt x="1794232" y="1698625"/>
                  </a:lnTo>
                  <a:lnTo>
                    <a:pt x="1801377" y="1693069"/>
                  </a:lnTo>
                  <a:lnTo>
                    <a:pt x="1808126" y="1686719"/>
                  </a:lnTo>
                  <a:lnTo>
                    <a:pt x="1813683" y="1679972"/>
                  </a:lnTo>
                  <a:lnTo>
                    <a:pt x="1819240" y="1672828"/>
                  </a:lnTo>
                  <a:lnTo>
                    <a:pt x="1824401" y="1665288"/>
                  </a:lnTo>
                  <a:lnTo>
                    <a:pt x="1828370" y="1656953"/>
                  </a:lnTo>
                  <a:lnTo>
                    <a:pt x="1831546" y="1647825"/>
                  </a:lnTo>
                  <a:lnTo>
                    <a:pt x="1833531" y="1639094"/>
                  </a:lnTo>
                  <a:lnTo>
                    <a:pt x="1835516" y="1629569"/>
                  </a:lnTo>
                  <a:lnTo>
                    <a:pt x="1835912" y="1619647"/>
                  </a:lnTo>
                  <a:lnTo>
                    <a:pt x="1835912" y="369490"/>
                  </a:lnTo>
                  <a:lnTo>
                    <a:pt x="1835516" y="359965"/>
                  </a:lnTo>
                  <a:lnTo>
                    <a:pt x="1833531" y="350837"/>
                  </a:lnTo>
                  <a:lnTo>
                    <a:pt x="1831546" y="341312"/>
                  </a:lnTo>
                  <a:lnTo>
                    <a:pt x="1828370" y="332581"/>
                  </a:lnTo>
                  <a:lnTo>
                    <a:pt x="1824401" y="324644"/>
                  </a:lnTo>
                  <a:lnTo>
                    <a:pt x="1819240" y="316706"/>
                  </a:lnTo>
                  <a:lnTo>
                    <a:pt x="1813683" y="309562"/>
                  </a:lnTo>
                  <a:lnTo>
                    <a:pt x="1808126" y="302815"/>
                  </a:lnTo>
                  <a:lnTo>
                    <a:pt x="1801377" y="296465"/>
                  </a:lnTo>
                  <a:lnTo>
                    <a:pt x="1794232" y="290909"/>
                  </a:lnTo>
                  <a:lnTo>
                    <a:pt x="1785896" y="286147"/>
                  </a:lnTo>
                  <a:lnTo>
                    <a:pt x="1777560" y="282178"/>
                  </a:lnTo>
                  <a:lnTo>
                    <a:pt x="1769224" y="279003"/>
                  </a:lnTo>
                  <a:lnTo>
                    <a:pt x="1759697" y="276622"/>
                  </a:lnTo>
                  <a:lnTo>
                    <a:pt x="1750567" y="275431"/>
                  </a:lnTo>
                  <a:lnTo>
                    <a:pt x="1741040" y="274637"/>
                  </a:lnTo>
                  <a:lnTo>
                    <a:pt x="1613221" y="274637"/>
                  </a:lnTo>
                  <a:lnTo>
                    <a:pt x="1613221" y="338931"/>
                  </a:lnTo>
                  <a:lnTo>
                    <a:pt x="1366316" y="338931"/>
                  </a:lnTo>
                  <a:lnTo>
                    <a:pt x="1366316" y="274637"/>
                  </a:lnTo>
                  <a:lnTo>
                    <a:pt x="596622" y="274637"/>
                  </a:lnTo>
                  <a:lnTo>
                    <a:pt x="596622" y="338931"/>
                  </a:lnTo>
                  <a:lnTo>
                    <a:pt x="349717" y="338931"/>
                  </a:lnTo>
                  <a:lnTo>
                    <a:pt x="349717" y="274637"/>
                  </a:lnTo>
                  <a:lnTo>
                    <a:pt x="252860" y="274637"/>
                  </a:lnTo>
                  <a:close/>
                  <a:moveTo>
                    <a:pt x="442207" y="0"/>
                  </a:moveTo>
                  <a:lnTo>
                    <a:pt x="565660" y="0"/>
                  </a:lnTo>
                  <a:lnTo>
                    <a:pt x="565660" y="116284"/>
                  </a:lnTo>
                  <a:lnTo>
                    <a:pt x="1397278" y="116284"/>
                  </a:lnTo>
                  <a:lnTo>
                    <a:pt x="1397278" y="215503"/>
                  </a:lnTo>
                  <a:lnTo>
                    <a:pt x="1397278" y="307975"/>
                  </a:lnTo>
                  <a:lnTo>
                    <a:pt x="1461188" y="307975"/>
                  </a:lnTo>
                  <a:lnTo>
                    <a:pt x="1461188" y="0"/>
                  </a:lnTo>
                  <a:lnTo>
                    <a:pt x="1551296" y="0"/>
                  </a:lnTo>
                  <a:lnTo>
                    <a:pt x="1551296" y="116284"/>
                  </a:lnTo>
                  <a:lnTo>
                    <a:pt x="1741040" y="116284"/>
                  </a:lnTo>
                  <a:lnTo>
                    <a:pt x="1754140" y="116681"/>
                  </a:lnTo>
                  <a:lnTo>
                    <a:pt x="1766446" y="117475"/>
                  </a:lnTo>
                  <a:lnTo>
                    <a:pt x="1779148" y="119062"/>
                  </a:lnTo>
                  <a:lnTo>
                    <a:pt x="1791851" y="121840"/>
                  </a:lnTo>
                  <a:lnTo>
                    <a:pt x="1804156" y="124222"/>
                  </a:lnTo>
                  <a:lnTo>
                    <a:pt x="1816065" y="127794"/>
                  </a:lnTo>
                  <a:lnTo>
                    <a:pt x="1827973" y="131762"/>
                  </a:lnTo>
                  <a:lnTo>
                    <a:pt x="1839088" y="136525"/>
                  </a:lnTo>
                  <a:lnTo>
                    <a:pt x="1850600" y="141684"/>
                  </a:lnTo>
                  <a:lnTo>
                    <a:pt x="1861318" y="147240"/>
                  </a:lnTo>
                  <a:lnTo>
                    <a:pt x="1872035" y="152797"/>
                  </a:lnTo>
                  <a:lnTo>
                    <a:pt x="1882356" y="159544"/>
                  </a:lnTo>
                  <a:lnTo>
                    <a:pt x="1892280" y="167084"/>
                  </a:lnTo>
                  <a:lnTo>
                    <a:pt x="1901807" y="174228"/>
                  </a:lnTo>
                  <a:lnTo>
                    <a:pt x="1911334" y="182165"/>
                  </a:lnTo>
                  <a:lnTo>
                    <a:pt x="1919670" y="190500"/>
                  </a:lnTo>
                  <a:lnTo>
                    <a:pt x="1928006" y="199231"/>
                  </a:lnTo>
                  <a:lnTo>
                    <a:pt x="1935945" y="208756"/>
                  </a:lnTo>
                  <a:lnTo>
                    <a:pt x="1943884" y="218281"/>
                  </a:lnTo>
                  <a:lnTo>
                    <a:pt x="1951029" y="228203"/>
                  </a:lnTo>
                  <a:lnTo>
                    <a:pt x="1957380" y="238125"/>
                  </a:lnTo>
                  <a:lnTo>
                    <a:pt x="1963732" y="249237"/>
                  </a:lnTo>
                  <a:lnTo>
                    <a:pt x="1968892" y="259953"/>
                  </a:lnTo>
                  <a:lnTo>
                    <a:pt x="1974052" y="271065"/>
                  </a:lnTo>
                  <a:lnTo>
                    <a:pt x="1978816" y="282575"/>
                  </a:lnTo>
                  <a:lnTo>
                    <a:pt x="1982389" y="294084"/>
                  </a:lnTo>
                  <a:lnTo>
                    <a:pt x="1985961" y="306387"/>
                  </a:lnTo>
                  <a:lnTo>
                    <a:pt x="1988740" y="318690"/>
                  </a:lnTo>
                  <a:lnTo>
                    <a:pt x="1991122" y="330994"/>
                  </a:lnTo>
                  <a:lnTo>
                    <a:pt x="1992709" y="344090"/>
                  </a:lnTo>
                  <a:lnTo>
                    <a:pt x="1993503" y="356790"/>
                  </a:lnTo>
                  <a:lnTo>
                    <a:pt x="1993900" y="369490"/>
                  </a:lnTo>
                  <a:lnTo>
                    <a:pt x="1993900" y="1619647"/>
                  </a:lnTo>
                  <a:lnTo>
                    <a:pt x="1993503" y="1632744"/>
                  </a:lnTo>
                  <a:lnTo>
                    <a:pt x="1992709" y="1645841"/>
                  </a:lnTo>
                  <a:lnTo>
                    <a:pt x="1991122" y="1658541"/>
                  </a:lnTo>
                  <a:lnTo>
                    <a:pt x="1988740" y="1670844"/>
                  </a:lnTo>
                  <a:lnTo>
                    <a:pt x="1985961" y="1682750"/>
                  </a:lnTo>
                  <a:lnTo>
                    <a:pt x="1982389" y="1695053"/>
                  </a:lnTo>
                  <a:lnTo>
                    <a:pt x="1978816" y="1706960"/>
                  </a:lnTo>
                  <a:lnTo>
                    <a:pt x="1974052" y="1718469"/>
                  </a:lnTo>
                  <a:lnTo>
                    <a:pt x="1968892" y="1729581"/>
                  </a:lnTo>
                  <a:lnTo>
                    <a:pt x="1963732" y="1740694"/>
                  </a:lnTo>
                  <a:lnTo>
                    <a:pt x="1957380" y="1751410"/>
                  </a:lnTo>
                  <a:lnTo>
                    <a:pt x="1951029" y="1761331"/>
                  </a:lnTo>
                  <a:lnTo>
                    <a:pt x="1943884" y="1771650"/>
                  </a:lnTo>
                  <a:lnTo>
                    <a:pt x="1935945" y="1780778"/>
                  </a:lnTo>
                  <a:lnTo>
                    <a:pt x="1928006" y="1789906"/>
                  </a:lnTo>
                  <a:lnTo>
                    <a:pt x="1919670" y="1799035"/>
                  </a:lnTo>
                  <a:lnTo>
                    <a:pt x="1911334" y="1807369"/>
                  </a:lnTo>
                  <a:lnTo>
                    <a:pt x="1901807" y="1815306"/>
                  </a:lnTo>
                  <a:lnTo>
                    <a:pt x="1892280" y="1822847"/>
                  </a:lnTo>
                  <a:lnTo>
                    <a:pt x="1882356" y="1829594"/>
                  </a:lnTo>
                  <a:lnTo>
                    <a:pt x="1872035" y="1836341"/>
                  </a:lnTo>
                  <a:lnTo>
                    <a:pt x="1861318" y="1842294"/>
                  </a:lnTo>
                  <a:lnTo>
                    <a:pt x="1850600" y="1848247"/>
                  </a:lnTo>
                  <a:lnTo>
                    <a:pt x="1839088" y="1853406"/>
                  </a:lnTo>
                  <a:lnTo>
                    <a:pt x="1827973" y="1857375"/>
                  </a:lnTo>
                  <a:lnTo>
                    <a:pt x="1816065" y="1861741"/>
                  </a:lnTo>
                  <a:lnTo>
                    <a:pt x="1804156" y="1864916"/>
                  </a:lnTo>
                  <a:lnTo>
                    <a:pt x="1791851" y="1868091"/>
                  </a:lnTo>
                  <a:lnTo>
                    <a:pt x="1779148" y="1870075"/>
                  </a:lnTo>
                  <a:lnTo>
                    <a:pt x="1766446" y="1871663"/>
                  </a:lnTo>
                  <a:lnTo>
                    <a:pt x="1754140" y="1872456"/>
                  </a:lnTo>
                  <a:lnTo>
                    <a:pt x="1741040" y="1873250"/>
                  </a:lnTo>
                  <a:lnTo>
                    <a:pt x="252860" y="1873250"/>
                  </a:lnTo>
                  <a:lnTo>
                    <a:pt x="239760" y="1872456"/>
                  </a:lnTo>
                  <a:lnTo>
                    <a:pt x="227058" y="1871663"/>
                  </a:lnTo>
                  <a:lnTo>
                    <a:pt x="214355" y="1870075"/>
                  </a:lnTo>
                  <a:lnTo>
                    <a:pt x="201653" y="1868091"/>
                  </a:lnTo>
                  <a:lnTo>
                    <a:pt x="189744" y="1864916"/>
                  </a:lnTo>
                  <a:lnTo>
                    <a:pt x="177835" y="1861741"/>
                  </a:lnTo>
                  <a:lnTo>
                    <a:pt x="165927" y="1857375"/>
                  </a:lnTo>
                  <a:lnTo>
                    <a:pt x="154018" y="1853406"/>
                  </a:lnTo>
                  <a:lnTo>
                    <a:pt x="143300" y="1848247"/>
                  </a:lnTo>
                  <a:lnTo>
                    <a:pt x="132186" y="1842294"/>
                  </a:lnTo>
                  <a:lnTo>
                    <a:pt x="121865" y="1836341"/>
                  </a:lnTo>
                  <a:lnTo>
                    <a:pt x="111147" y="1829594"/>
                  </a:lnTo>
                  <a:lnTo>
                    <a:pt x="101620" y="1822847"/>
                  </a:lnTo>
                  <a:lnTo>
                    <a:pt x="91696" y="1815306"/>
                  </a:lnTo>
                  <a:lnTo>
                    <a:pt x="82566" y="1807369"/>
                  </a:lnTo>
                  <a:lnTo>
                    <a:pt x="74230" y="1799035"/>
                  </a:lnTo>
                  <a:lnTo>
                    <a:pt x="65497" y="1789906"/>
                  </a:lnTo>
                  <a:lnTo>
                    <a:pt x="57558" y="1780778"/>
                  </a:lnTo>
                  <a:lnTo>
                    <a:pt x="50016" y="1771650"/>
                  </a:lnTo>
                  <a:lnTo>
                    <a:pt x="42871" y="1761331"/>
                  </a:lnTo>
                  <a:lnTo>
                    <a:pt x="36520" y="1751410"/>
                  </a:lnTo>
                  <a:lnTo>
                    <a:pt x="30168" y="1740694"/>
                  </a:lnTo>
                  <a:lnTo>
                    <a:pt x="24611" y="1729581"/>
                  </a:lnTo>
                  <a:lnTo>
                    <a:pt x="19848" y="1718469"/>
                  </a:lnTo>
                  <a:lnTo>
                    <a:pt x="15084" y="1706960"/>
                  </a:lnTo>
                  <a:lnTo>
                    <a:pt x="11115" y="1695053"/>
                  </a:lnTo>
                  <a:lnTo>
                    <a:pt x="7939" y="1682750"/>
                  </a:lnTo>
                  <a:lnTo>
                    <a:pt x="4763" y="1670844"/>
                  </a:lnTo>
                  <a:lnTo>
                    <a:pt x="2779" y="1658541"/>
                  </a:lnTo>
                  <a:lnTo>
                    <a:pt x="1191" y="1645841"/>
                  </a:lnTo>
                  <a:lnTo>
                    <a:pt x="0" y="1632744"/>
                  </a:lnTo>
                  <a:lnTo>
                    <a:pt x="0" y="1619647"/>
                  </a:lnTo>
                  <a:lnTo>
                    <a:pt x="0" y="369490"/>
                  </a:lnTo>
                  <a:lnTo>
                    <a:pt x="0" y="356790"/>
                  </a:lnTo>
                  <a:lnTo>
                    <a:pt x="1191" y="344090"/>
                  </a:lnTo>
                  <a:lnTo>
                    <a:pt x="2779" y="330994"/>
                  </a:lnTo>
                  <a:lnTo>
                    <a:pt x="4763" y="318690"/>
                  </a:lnTo>
                  <a:lnTo>
                    <a:pt x="7939" y="306387"/>
                  </a:lnTo>
                  <a:lnTo>
                    <a:pt x="11115" y="294084"/>
                  </a:lnTo>
                  <a:lnTo>
                    <a:pt x="15084" y="282575"/>
                  </a:lnTo>
                  <a:lnTo>
                    <a:pt x="19848" y="271065"/>
                  </a:lnTo>
                  <a:lnTo>
                    <a:pt x="24611" y="259953"/>
                  </a:lnTo>
                  <a:lnTo>
                    <a:pt x="30168" y="249237"/>
                  </a:lnTo>
                  <a:lnTo>
                    <a:pt x="36520" y="238125"/>
                  </a:lnTo>
                  <a:lnTo>
                    <a:pt x="42871" y="228203"/>
                  </a:lnTo>
                  <a:lnTo>
                    <a:pt x="50016" y="218281"/>
                  </a:lnTo>
                  <a:lnTo>
                    <a:pt x="57558" y="208756"/>
                  </a:lnTo>
                  <a:lnTo>
                    <a:pt x="65497" y="199231"/>
                  </a:lnTo>
                  <a:lnTo>
                    <a:pt x="74230" y="190500"/>
                  </a:lnTo>
                  <a:lnTo>
                    <a:pt x="82566" y="182165"/>
                  </a:lnTo>
                  <a:lnTo>
                    <a:pt x="91696" y="174228"/>
                  </a:lnTo>
                  <a:lnTo>
                    <a:pt x="101620" y="167084"/>
                  </a:lnTo>
                  <a:lnTo>
                    <a:pt x="111147" y="159544"/>
                  </a:lnTo>
                  <a:lnTo>
                    <a:pt x="121865" y="152797"/>
                  </a:lnTo>
                  <a:lnTo>
                    <a:pt x="132186" y="147240"/>
                  </a:lnTo>
                  <a:lnTo>
                    <a:pt x="143300" y="141684"/>
                  </a:lnTo>
                  <a:lnTo>
                    <a:pt x="154018" y="136525"/>
                  </a:lnTo>
                  <a:lnTo>
                    <a:pt x="165927" y="131762"/>
                  </a:lnTo>
                  <a:lnTo>
                    <a:pt x="177835" y="127794"/>
                  </a:lnTo>
                  <a:lnTo>
                    <a:pt x="189744" y="124222"/>
                  </a:lnTo>
                  <a:lnTo>
                    <a:pt x="201653" y="121840"/>
                  </a:lnTo>
                  <a:lnTo>
                    <a:pt x="214355" y="119062"/>
                  </a:lnTo>
                  <a:lnTo>
                    <a:pt x="227058" y="117475"/>
                  </a:lnTo>
                  <a:lnTo>
                    <a:pt x="239760" y="116681"/>
                  </a:lnTo>
                  <a:lnTo>
                    <a:pt x="252860" y="116284"/>
                  </a:lnTo>
                  <a:lnTo>
                    <a:pt x="380679" y="116284"/>
                  </a:lnTo>
                  <a:lnTo>
                    <a:pt x="380679" y="215503"/>
                  </a:lnTo>
                  <a:lnTo>
                    <a:pt x="380679" y="307975"/>
                  </a:lnTo>
                  <a:lnTo>
                    <a:pt x="442207" y="307975"/>
                  </a:lnTo>
                  <a:lnTo>
                    <a:pt x="442207" y="0"/>
                  </a:lnTo>
                  <a:close/>
                </a:path>
              </a:pathLst>
            </a:custGeom>
            <a:solidFill>
              <a:schemeClr val="bg1">
                <a:lumMod val="95000"/>
              </a:schemeClr>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59" name="组合 58"/>
          <p:cNvGrpSpPr/>
          <p:nvPr/>
        </p:nvGrpSpPr>
        <p:grpSpPr>
          <a:xfrm>
            <a:off x="5120000" y="3349227"/>
            <a:ext cx="1123045" cy="1302732"/>
            <a:chOff x="5301679" y="3724016"/>
            <a:chExt cx="1123045" cy="1302732"/>
          </a:xfrm>
        </p:grpSpPr>
        <p:sp>
          <p:nvSpPr>
            <p:cNvPr id="60" name="六边形 59"/>
            <p:cNvSpPr/>
            <p:nvPr/>
          </p:nvSpPr>
          <p:spPr>
            <a:xfrm rot="5400000">
              <a:off x="5211836" y="3813859"/>
              <a:ext cx="1302732" cy="1123045"/>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61" name="KSO_Shape"/>
            <p:cNvSpPr/>
            <p:nvPr/>
          </p:nvSpPr>
          <p:spPr bwMode="auto">
            <a:xfrm>
              <a:off x="5622788" y="4143426"/>
              <a:ext cx="480825" cy="453578"/>
            </a:xfrm>
            <a:custGeom>
              <a:avLst/>
              <a:gdLst>
                <a:gd name="T0" fmla="*/ 186247 w 2959101"/>
                <a:gd name="T1" fmla="*/ 1226349 h 2789237"/>
                <a:gd name="T2" fmla="*/ 230689 w 2959101"/>
                <a:gd name="T3" fmla="*/ 1237612 h 2789237"/>
                <a:gd name="T4" fmla="*/ 288413 w 2959101"/>
                <a:gd name="T5" fmla="*/ 1242988 h 2789237"/>
                <a:gd name="T6" fmla="*/ 479719 w 2959101"/>
                <a:gd name="T7" fmla="*/ 1671247 h 2789237"/>
                <a:gd name="T8" fmla="*/ 447792 w 2959101"/>
                <a:gd name="T9" fmla="*/ 1667919 h 2789237"/>
                <a:gd name="T10" fmla="*/ 425571 w 2959101"/>
                <a:gd name="T11" fmla="*/ 1655632 h 2789237"/>
                <a:gd name="T12" fmla="*/ 406415 w 2959101"/>
                <a:gd name="T13" fmla="*/ 1632337 h 2789237"/>
                <a:gd name="T14" fmla="*/ 1684037 w 2959101"/>
                <a:gd name="T15" fmla="*/ 1235155 h 2789237"/>
                <a:gd name="T16" fmla="*/ 1739462 w 2959101"/>
                <a:gd name="T17" fmla="*/ 1231059 h 2789237"/>
                <a:gd name="T18" fmla="*/ 1778540 w 2959101"/>
                <a:gd name="T19" fmla="*/ 1219540 h 2789237"/>
                <a:gd name="T20" fmla="*/ 1816086 w 2959101"/>
                <a:gd name="T21" fmla="*/ 1198804 h 2789237"/>
                <a:gd name="T22" fmla="*/ 1573698 w 2959101"/>
                <a:gd name="T23" fmla="*/ 1645505 h 2789237"/>
                <a:gd name="T24" fmla="*/ 1560927 w 2959101"/>
                <a:gd name="T25" fmla="*/ 1659840 h 2789237"/>
                <a:gd name="T26" fmla="*/ 1547390 w 2959101"/>
                <a:gd name="T27" fmla="*/ 1666496 h 2789237"/>
                <a:gd name="T28" fmla="*/ 1509589 w 2959101"/>
                <a:gd name="T29" fmla="*/ 1671104 h 2789237"/>
                <a:gd name="T30" fmla="*/ 1044479 w 2959101"/>
                <a:gd name="T31" fmla="*/ 1465033 h 2789237"/>
                <a:gd name="T32" fmla="*/ 653055 w 2959101"/>
                <a:gd name="T33" fmla="*/ 989868 h 2789237"/>
                <a:gd name="T34" fmla="*/ 262244 w 2959101"/>
                <a:gd name="T35" fmla="*/ 1208432 h 2789237"/>
                <a:gd name="T36" fmla="*/ 203201 w 2959101"/>
                <a:gd name="T37" fmla="*/ 1197683 h 2789237"/>
                <a:gd name="T38" fmla="*/ 151059 w 2959101"/>
                <a:gd name="T39" fmla="*/ 1173369 h 2789237"/>
                <a:gd name="T40" fmla="*/ 106841 w 2959101"/>
                <a:gd name="T41" fmla="*/ 1139075 h 2789237"/>
                <a:gd name="T42" fmla="*/ 72846 w 2959101"/>
                <a:gd name="T43" fmla="*/ 1097359 h 2789237"/>
                <a:gd name="T44" fmla="*/ 49586 w 2959101"/>
                <a:gd name="T45" fmla="*/ 1051547 h 2789237"/>
                <a:gd name="T46" fmla="*/ 39874 w 2959101"/>
                <a:gd name="T47" fmla="*/ 1004712 h 2789237"/>
                <a:gd name="T48" fmla="*/ 44474 w 2959101"/>
                <a:gd name="T49" fmla="*/ 953782 h 2789237"/>
                <a:gd name="T50" fmla="*/ 156427 w 2959101"/>
                <a:gd name="T51" fmla="*/ 723445 h 2789237"/>
                <a:gd name="T52" fmla="*/ 1881769 w 2959101"/>
                <a:gd name="T53" fmla="*/ 891877 h 2789237"/>
                <a:gd name="T54" fmla="*/ 1894788 w 2959101"/>
                <a:gd name="T55" fmla="*/ 923328 h 2789237"/>
                <a:gd name="T56" fmla="*/ 1902958 w 2959101"/>
                <a:gd name="T57" fmla="*/ 957080 h 2789237"/>
                <a:gd name="T58" fmla="*/ 1904745 w 2959101"/>
                <a:gd name="T59" fmla="*/ 994156 h 2789237"/>
                <a:gd name="T60" fmla="*/ 1893767 w 2959101"/>
                <a:gd name="T61" fmla="*/ 1047342 h 2789237"/>
                <a:gd name="T62" fmla="*/ 1869771 w 2959101"/>
                <a:gd name="T63" fmla="*/ 1095413 h 2789237"/>
                <a:gd name="T64" fmla="*/ 1834797 w 2959101"/>
                <a:gd name="T65" fmla="*/ 1136069 h 2789237"/>
                <a:gd name="T66" fmla="*/ 1792164 w 2959101"/>
                <a:gd name="T67" fmla="*/ 1167520 h 2789237"/>
                <a:gd name="T68" fmla="*/ 1744425 w 2959101"/>
                <a:gd name="T69" fmla="*/ 1188999 h 2789237"/>
                <a:gd name="T70" fmla="*/ 1694645 w 2959101"/>
                <a:gd name="T71" fmla="*/ 1198460 h 2789237"/>
                <a:gd name="T72" fmla="*/ 1531517 w 2959101"/>
                <a:gd name="T73" fmla="*/ 727463 h 2789237"/>
                <a:gd name="T74" fmla="*/ 1310612 w 2959101"/>
                <a:gd name="T75" fmla="*/ 512 h 2789237"/>
                <a:gd name="T76" fmla="*/ 1333869 w 2959101"/>
                <a:gd name="T77" fmla="*/ 7934 h 2789237"/>
                <a:gd name="T78" fmla="*/ 1352526 w 2959101"/>
                <a:gd name="T79" fmla="*/ 26874 h 2789237"/>
                <a:gd name="T80" fmla="*/ 1493861 w 2959101"/>
                <a:gd name="T81" fmla="*/ 264384 h 2789237"/>
                <a:gd name="T82" fmla="*/ 892487 w 2959101"/>
                <a:gd name="T83" fmla="*/ 95976 h 2789237"/>
                <a:gd name="T84" fmla="*/ 832682 w 2959101"/>
                <a:gd name="T85" fmla="*/ 21499 h 2789237"/>
                <a:gd name="T86" fmla="*/ 658932 w 2959101"/>
                <a:gd name="T87" fmla="*/ 0 h 2789237"/>
                <a:gd name="T88" fmla="*/ 706710 w 2959101"/>
                <a:gd name="T89" fmla="*/ 3069 h 2789237"/>
                <a:gd name="T90" fmla="*/ 746568 w 2959101"/>
                <a:gd name="T91" fmla="*/ 12022 h 2789237"/>
                <a:gd name="T92" fmla="*/ 779783 w 2959101"/>
                <a:gd name="T93" fmla="*/ 26347 h 2789237"/>
                <a:gd name="T94" fmla="*/ 807888 w 2959101"/>
                <a:gd name="T95" fmla="*/ 45788 h 2789237"/>
                <a:gd name="T96" fmla="*/ 831905 w 2959101"/>
                <a:gd name="T97" fmla="*/ 69578 h 2789237"/>
                <a:gd name="T98" fmla="*/ 862565 w 2959101"/>
                <a:gd name="T99" fmla="*/ 112553 h 2789237"/>
                <a:gd name="T100" fmla="*/ 861798 w 2959101"/>
                <a:gd name="T101" fmla="*/ 328704 h 2789237"/>
                <a:gd name="T102" fmla="*/ 501800 w 2959101"/>
                <a:gd name="T103" fmla="*/ 83903 h 2789237"/>
                <a:gd name="T104" fmla="*/ 531183 w 2959101"/>
                <a:gd name="T105" fmla="*/ 43998 h 2789237"/>
                <a:gd name="T106" fmla="*/ 566697 w 2959101"/>
                <a:gd name="T107" fmla="*/ 17394 h 2789237"/>
                <a:gd name="T108" fmla="*/ 612431 w 2959101"/>
                <a:gd name="T109" fmla="*/ 3325 h 2789237"/>
                <a:gd name="T110" fmla="*/ 658932 w 2959101"/>
                <a:gd name="T111" fmla="*/ 0 h 27892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959101" h="2789237">
                  <a:moveTo>
                    <a:pt x="230188" y="1878012"/>
                  </a:moveTo>
                  <a:lnTo>
                    <a:pt x="253199" y="1889137"/>
                  </a:lnTo>
                  <a:lnTo>
                    <a:pt x="265102" y="1894302"/>
                  </a:lnTo>
                  <a:lnTo>
                    <a:pt x="277004" y="1898673"/>
                  </a:lnTo>
                  <a:lnTo>
                    <a:pt x="289303" y="1903440"/>
                  </a:lnTo>
                  <a:lnTo>
                    <a:pt x="301999" y="1907414"/>
                  </a:lnTo>
                  <a:lnTo>
                    <a:pt x="315092" y="1911387"/>
                  </a:lnTo>
                  <a:lnTo>
                    <a:pt x="328978" y="1914963"/>
                  </a:lnTo>
                  <a:lnTo>
                    <a:pt x="343657" y="1918538"/>
                  </a:lnTo>
                  <a:lnTo>
                    <a:pt x="358337" y="1920922"/>
                  </a:lnTo>
                  <a:lnTo>
                    <a:pt x="374207" y="1923704"/>
                  </a:lnTo>
                  <a:lnTo>
                    <a:pt x="391267" y="1925690"/>
                  </a:lnTo>
                  <a:lnTo>
                    <a:pt x="408724" y="1927279"/>
                  </a:lnTo>
                  <a:lnTo>
                    <a:pt x="427767" y="1928471"/>
                  </a:lnTo>
                  <a:lnTo>
                    <a:pt x="448001" y="1929266"/>
                  </a:lnTo>
                  <a:lnTo>
                    <a:pt x="469029" y="1929266"/>
                  </a:lnTo>
                  <a:lnTo>
                    <a:pt x="1446213" y="1929266"/>
                  </a:lnTo>
                  <a:lnTo>
                    <a:pt x="1293069" y="2273739"/>
                  </a:lnTo>
                  <a:lnTo>
                    <a:pt x="1446213" y="2593975"/>
                  </a:lnTo>
                  <a:lnTo>
                    <a:pt x="745164" y="2593975"/>
                  </a:lnTo>
                  <a:lnTo>
                    <a:pt x="733261" y="2593975"/>
                  </a:lnTo>
                  <a:lnTo>
                    <a:pt x="722946" y="2593181"/>
                  </a:lnTo>
                  <a:lnTo>
                    <a:pt x="713424" y="2591989"/>
                  </a:lnTo>
                  <a:lnTo>
                    <a:pt x="703902" y="2590399"/>
                  </a:lnTo>
                  <a:lnTo>
                    <a:pt x="695571" y="2588810"/>
                  </a:lnTo>
                  <a:lnTo>
                    <a:pt x="688032" y="2586029"/>
                  </a:lnTo>
                  <a:lnTo>
                    <a:pt x="680891" y="2582850"/>
                  </a:lnTo>
                  <a:lnTo>
                    <a:pt x="673750" y="2578877"/>
                  </a:lnTo>
                  <a:lnTo>
                    <a:pt x="667402" y="2574507"/>
                  </a:lnTo>
                  <a:lnTo>
                    <a:pt x="661054" y="2569739"/>
                  </a:lnTo>
                  <a:lnTo>
                    <a:pt x="655103" y="2564177"/>
                  </a:lnTo>
                  <a:lnTo>
                    <a:pt x="649151" y="2557422"/>
                  </a:lnTo>
                  <a:lnTo>
                    <a:pt x="643200" y="2550668"/>
                  </a:lnTo>
                  <a:lnTo>
                    <a:pt x="637646" y="2542324"/>
                  </a:lnTo>
                  <a:lnTo>
                    <a:pt x="631298" y="2533583"/>
                  </a:lnTo>
                  <a:lnTo>
                    <a:pt x="625347" y="2523650"/>
                  </a:lnTo>
                  <a:lnTo>
                    <a:pt x="230188" y="1878012"/>
                  </a:lnTo>
                  <a:close/>
                  <a:moveTo>
                    <a:pt x="1932679" y="1738312"/>
                  </a:moveTo>
                  <a:lnTo>
                    <a:pt x="1932679" y="1917109"/>
                  </a:lnTo>
                  <a:lnTo>
                    <a:pt x="2615872" y="1917109"/>
                  </a:lnTo>
                  <a:lnTo>
                    <a:pt x="2636106" y="1916711"/>
                  </a:lnTo>
                  <a:lnTo>
                    <a:pt x="2654356" y="1915917"/>
                  </a:lnTo>
                  <a:lnTo>
                    <a:pt x="2671416" y="1914725"/>
                  </a:lnTo>
                  <a:lnTo>
                    <a:pt x="2687286" y="1912738"/>
                  </a:lnTo>
                  <a:lnTo>
                    <a:pt x="2701965" y="1910751"/>
                  </a:lnTo>
                  <a:lnTo>
                    <a:pt x="2715851" y="1907970"/>
                  </a:lnTo>
                  <a:lnTo>
                    <a:pt x="2728547" y="1904791"/>
                  </a:lnTo>
                  <a:lnTo>
                    <a:pt x="2740449" y="1901216"/>
                  </a:lnTo>
                  <a:lnTo>
                    <a:pt x="2751955" y="1897640"/>
                  </a:lnTo>
                  <a:lnTo>
                    <a:pt x="2762667" y="1892872"/>
                  </a:lnTo>
                  <a:lnTo>
                    <a:pt x="2772982" y="1888104"/>
                  </a:lnTo>
                  <a:lnTo>
                    <a:pt x="2782901" y="1883336"/>
                  </a:lnTo>
                  <a:lnTo>
                    <a:pt x="2792423" y="1878171"/>
                  </a:lnTo>
                  <a:lnTo>
                    <a:pt x="2802341" y="1872608"/>
                  </a:lnTo>
                  <a:lnTo>
                    <a:pt x="2820988" y="1860688"/>
                  </a:lnTo>
                  <a:lnTo>
                    <a:pt x="2473441" y="2504355"/>
                  </a:lnTo>
                  <a:lnTo>
                    <a:pt x="2465506" y="2519056"/>
                  </a:lnTo>
                  <a:lnTo>
                    <a:pt x="2458364" y="2532168"/>
                  </a:lnTo>
                  <a:lnTo>
                    <a:pt x="2451223" y="2544088"/>
                  </a:lnTo>
                  <a:lnTo>
                    <a:pt x="2444478" y="2554021"/>
                  </a:lnTo>
                  <a:lnTo>
                    <a:pt x="2438130" y="2562365"/>
                  </a:lnTo>
                  <a:lnTo>
                    <a:pt x="2434956" y="2566338"/>
                  </a:lnTo>
                  <a:lnTo>
                    <a:pt x="2431386" y="2569914"/>
                  </a:lnTo>
                  <a:lnTo>
                    <a:pt x="2428212" y="2573092"/>
                  </a:lnTo>
                  <a:lnTo>
                    <a:pt x="2424641" y="2576271"/>
                  </a:lnTo>
                  <a:lnTo>
                    <a:pt x="2420674" y="2578655"/>
                  </a:lnTo>
                  <a:lnTo>
                    <a:pt x="2416706" y="2581039"/>
                  </a:lnTo>
                  <a:lnTo>
                    <a:pt x="2412342" y="2583025"/>
                  </a:lnTo>
                  <a:lnTo>
                    <a:pt x="2407978" y="2585012"/>
                  </a:lnTo>
                  <a:lnTo>
                    <a:pt x="2403614" y="2586601"/>
                  </a:lnTo>
                  <a:lnTo>
                    <a:pt x="2398059" y="2587793"/>
                  </a:lnTo>
                  <a:lnTo>
                    <a:pt x="2387347" y="2590575"/>
                  </a:lnTo>
                  <a:lnTo>
                    <a:pt x="2375048" y="2591767"/>
                  </a:lnTo>
                  <a:lnTo>
                    <a:pt x="2361162" y="2593356"/>
                  </a:lnTo>
                  <a:lnTo>
                    <a:pt x="2344896" y="2593753"/>
                  </a:lnTo>
                  <a:lnTo>
                    <a:pt x="2326645" y="2594151"/>
                  </a:lnTo>
                  <a:lnTo>
                    <a:pt x="2306411" y="2594151"/>
                  </a:lnTo>
                  <a:lnTo>
                    <a:pt x="1958864" y="2594151"/>
                  </a:lnTo>
                  <a:lnTo>
                    <a:pt x="1958864" y="2789237"/>
                  </a:lnTo>
                  <a:lnTo>
                    <a:pt x="1622425" y="2273907"/>
                  </a:lnTo>
                  <a:lnTo>
                    <a:pt x="1932679" y="1738312"/>
                  </a:lnTo>
                  <a:close/>
                  <a:moveTo>
                    <a:pt x="0" y="995362"/>
                  </a:moveTo>
                  <a:lnTo>
                    <a:pt x="674158" y="995362"/>
                  </a:lnTo>
                  <a:lnTo>
                    <a:pt x="950888" y="1437085"/>
                  </a:lnTo>
                  <a:lnTo>
                    <a:pt x="1014413" y="1536394"/>
                  </a:lnTo>
                  <a:lnTo>
                    <a:pt x="950888" y="1504615"/>
                  </a:lnTo>
                  <a:lnTo>
                    <a:pt x="840911" y="1449797"/>
                  </a:lnTo>
                  <a:lnTo>
                    <a:pt x="608251" y="1876425"/>
                  </a:lnTo>
                  <a:lnTo>
                    <a:pt x="426411" y="1876425"/>
                  </a:lnTo>
                  <a:lnTo>
                    <a:pt x="407353" y="1875631"/>
                  </a:lnTo>
                  <a:lnTo>
                    <a:pt x="388296" y="1874439"/>
                  </a:lnTo>
                  <a:lnTo>
                    <a:pt x="369635" y="1871658"/>
                  </a:lnTo>
                  <a:lnTo>
                    <a:pt x="350975" y="1868083"/>
                  </a:lnTo>
                  <a:lnTo>
                    <a:pt x="333506" y="1864111"/>
                  </a:lnTo>
                  <a:lnTo>
                    <a:pt x="315639" y="1858947"/>
                  </a:lnTo>
                  <a:lnTo>
                    <a:pt x="298567" y="1852988"/>
                  </a:lnTo>
                  <a:lnTo>
                    <a:pt x="281892" y="1845838"/>
                  </a:lnTo>
                  <a:lnTo>
                    <a:pt x="265614" y="1838291"/>
                  </a:lnTo>
                  <a:lnTo>
                    <a:pt x="249732" y="1829949"/>
                  </a:lnTo>
                  <a:lnTo>
                    <a:pt x="234645" y="1821210"/>
                  </a:lnTo>
                  <a:lnTo>
                    <a:pt x="219955" y="1811676"/>
                  </a:lnTo>
                  <a:lnTo>
                    <a:pt x="205662" y="1801745"/>
                  </a:lnTo>
                  <a:lnTo>
                    <a:pt x="192163" y="1791020"/>
                  </a:lnTo>
                  <a:lnTo>
                    <a:pt x="179061" y="1779500"/>
                  </a:lnTo>
                  <a:lnTo>
                    <a:pt x="165959" y="1767981"/>
                  </a:lnTo>
                  <a:lnTo>
                    <a:pt x="154445" y="1755666"/>
                  </a:lnTo>
                  <a:lnTo>
                    <a:pt x="142931" y="1743352"/>
                  </a:lnTo>
                  <a:lnTo>
                    <a:pt x="132211" y="1730243"/>
                  </a:lnTo>
                  <a:lnTo>
                    <a:pt x="122285" y="1716738"/>
                  </a:lnTo>
                  <a:lnTo>
                    <a:pt x="113154" y="1703232"/>
                  </a:lnTo>
                  <a:lnTo>
                    <a:pt x="104419" y="1689328"/>
                  </a:lnTo>
                  <a:lnTo>
                    <a:pt x="96479" y="1675425"/>
                  </a:lnTo>
                  <a:lnTo>
                    <a:pt x="89332" y="1661125"/>
                  </a:lnTo>
                  <a:lnTo>
                    <a:pt x="82979" y="1646824"/>
                  </a:lnTo>
                  <a:lnTo>
                    <a:pt x="77024" y="1632127"/>
                  </a:lnTo>
                  <a:lnTo>
                    <a:pt x="72657" y="1617826"/>
                  </a:lnTo>
                  <a:lnTo>
                    <a:pt x="68289" y="1602732"/>
                  </a:lnTo>
                  <a:lnTo>
                    <a:pt x="65510" y="1588431"/>
                  </a:lnTo>
                  <a:lnTo>
                    <a:pt x="63128" y="1574131"/>
                  </a:lnTo>
                  <a:lnTo>
                    <a:pt x="61937" y="1559433"/>
                  </a:lnTo>
                  <a:lnTo>
                    <a:pt x="61540" y="1545133"/>
                  </a:lnTo>
                  <a:lnTo>
                    <a:pt x="61937" y="1528846"/>
                  </a:lnTo>
                  <a:lnTo>
                    <a:pt x="63128" y="1512560"/>
                  </a:lnTo>
                  <a:lnTo>
                    <a:pt x="65907" y="1496273"/>
                  </a:lnTo>
                  <a:lnTo>
                    <a:pt x="69083" y="1480384"/>
                  </a:lnTo>
                  <a:lnTo>
                    <a:pt x="73848" y="1465289"/>
                  </a:lnTo>
                  <a:lnTo>
                    <a:pt x="79009" y="1449400"/>
                  </a:lnTo>
                  <a:lnTo>
                    <a:pt x="85362" y="1433908"/>
                  </a:lnTo>
                  <a:lnTo>
                    <a:pt x="92508" y="1418813"/>
                  </a:lnTo>
                  <a:lnTo>
                    <a:pt x="242983" y="1122874"/>
                  </a:lnTo>
                  <a:lnTo>
                    <a:pt x="0" y="995362"/>
                  </a:lnTo>
                  <a:close/>
                  <a:moveTo>
                    <a:pt x="2574057" y="833437"/>
                  </a:moveTo>
                  <a:lnTo>
                    <a:pt x="2912705" y="1366837"/>
                  </a:lnTo>
                  <a:lnTo>
                    <a:pt x="2917861" y="1375172"/>
                  </a:lnTo>
                  <a:lnTo>
                    <a:pt x="2923016" y="1384300"/>
                  </a:lnTo>
                  <a:lnTo>
                    <a:pt x="2927378" y="1393428"/>
                  </a:lnTo>
                  <a:lnTo>
                    <a:pt x="2931740" y="1402953"/>
                  </a:lnTo>
                  <a:lnTo>
                    <a:pt x="2936102" y="1412478"/>
                  </a:lnTo>
                  <a:lnTo>
                    <a:pt x="2940067" y="1422797"/>
                  </a:lnTo>
                  <a:lnTo>
                    <a:pt x="2943239" y="1433116"/>
                  </a:lnTo>
                  <a:lnTo>
                    <a:pt x="2946808" y="1443434"/>
                  </a:lnTo>
                  <a:lnTo>
                    <a:pt x="2949188" y="1453753"/>
                  </a:lnTo>
                  <a:lnTo>
                    <a:pt x="2951963" y="1464469"/>
                  </a:lnTo>
                  <a:lnTo>
                    <a:pt x="2954343" y="1474788"/>
                  </a:lnTo>
                  <a:lnTo>
                    <a:pt x="2955929" y="1485503"/>
                  </a:lnTo>
                  <a:lnTo>
                    <a:pt x="2957118" y="1495822"/>
                  </a:lnTo>
                  <a:lnTo>
                    <a:pt x="2958308" y="1505744"/>
                  </a:lnTo>
                  <a:lnTo>
                    <a:pt x="2958705" y="1516063"/>
                  </a:lnTo>
                  <a:lnTo>
                    <a:pt x="2959101" y="1525588"/>
                  </a:lnTo>
                  <a:lnTo>
                    <a:pt x="2958705" y="1543050"/>
                  </a:lnTo>
                  <a:lnTo>
                    <a:pt x="2956722" y="1560116"/>
                  </a:lnTo>
                  <a:lnTo>
                    <a:pt x="2954739" y="1576784"/>
                  </a:lnTo>
                  <a:lnTo>
                    <a:pt x="2951170" y="1593453"/>
                  </a:lnTo>
                  <a:lnTo>
                    <a:pt x="2946808" y="1609725"/>
                  </a:lnTo>
                  <a:lnTo>
                    <a:pt x="2941653" y="1625600"/>
                  </a:lnTo>
                  <a:lnTo>
                    <a:pt x="2935705" y="1641475"/>
                  </a:lnTo>
                  <a:lnTo>
                    <a:pt x="2928964" y="1656556"/>
                  </a:lnTo>
                  <a:lnTo>
                    <a:pt x="2921429" y="1671638"/>
                  </a:lnTo>
                  <a:lnTo>
                    <a:pt x="2913102" y="1685925"/>
                  </a:lnTo>
                  <a:lnTo>
                    <a:pt x="2904378" y="1700213"/>
                  </a:lnTo>
                  <a:lnTo>
                    <a:pt x="2894464" y="1713706"/>
                  </a:lnTo>
                  <a:lnTo>
                    <a:pt x="2884154" y="1726803"/>
                  </a:lnTo>
                  <a:lnTo>
                    <a:pt x="2873448" y="1739106"/>
                  </a:lnTo>
                  <a:lnTo>
                    <a:pt x="2862344" y="1751410"/>
                  </a:lnTo>
                  <a:lnTo>
                    <a:pt x="2850052" y="1763316"/>
                  </a:lnTo>
                  <a:lnTo>
                    <a:pt x="2837759" y="1774031"/>
                  </a:lnTo>
                  <a:lnTo>
                    <a:pt x="2825069" y="1784747"/>
                  </a:lnTo>
                  <a:lnTo>
                    <a:pt x="2811983" y="1794272"/>
                  </a:lnTo>
                  <a:lnTo>
                    <a:pt x="2797708" y="1803797"/>
                  </a:lnTo>
                  <a:lnTo>
                    <a:pt x="2783829" y="1812131"/>
                  </a:lnTo>
                  <a:lnTo>
                    <a:pt x="2769950" y="1820466"/>
                  </a:lnTo>
                  <a:lnTo>
                    <a:pt x="2754881" y="1827610"/>
                  </a:lnTo>
                  <a:lnTo>
                    <a:pt x="2740209" y="1834753"/>
                  </a:lnTo>
                  <a:lnTo>
                    <a:pt x="2725140" y="1840310"/>
                  </a:lnTo>
                  <a:lnTo>
                    <a:pt x="2709675" y="1845469"/>
                  </a:lnTo>
                  <a:lnTo>
                    <a:pt x="2694606" y="1849835"/>
                  </a:lnTo>
                  <a:lnTo>
                    <a:pt x="2679141" y="1853803"/>
                  </a:lnTo>
                  <a:lnTo>
                    <a:pt x="2663279" y="1856978"/>
                  </a:lnTo>
                  <a:lnTo>
                    <a:pt x="2648211" y="1858566"/>
                  </a:lnTo>
                  <a:lnTo>
                    <a:pt x="2632349" y="1860153"/>
                  </a:lnTo>
                  <a:lnTo>
                    <a:pt x="2616487" y="1860550"/>
                  </a:lnTo>
                  <a:lnTo>
                    <a:pt x="2418215" y="1860550"/>
                  </a:lnTo>
                  <a:lnTo>
                    <a:pt x="2078376" y="1290637"/>
                  </a:lnTo>
                  <a:lnTo>
                    <a:pt x="2008188" y="1171972"/>
                  </a:lnTo>
                  <a:lnTo>
                    <a:pt x="2378957" y="1129109"/>
                  </a:lnTo>
                  <a:lnTo>
                    <a:pt x="2574057" y="833437"/>
                  </a:lnTo>
                  <a:close/>
                  <a:moveTo>
                    <a:pt x="1239838" y="0"/>
                  </a:moveTo>
                  <a:lnTo>
                    <a:pt x="2017953" y="0"/>
                  </a:lnTo>
                  <a:lnTo>
                    <a:pt x="2027084" y="397"/>
                  </a:lnTo>
                  <a:lnTo>
                    <a:pt x="2035818" y="794"/>
                  </a:lnTo>
                  <a:lnTo>
                    <a:pt x="2044155" y="1986"/>
                  </a:lnTo>
                  <a:lnTo>
                    <a:pt x="2051697" y="3178"/>
                  </a:lnTo>
                  <a:lnTo>
                    <a:pt x="2058843" y="5561"/>
                  </a:lnTo>
                  <a:lnTo>
                    <a:pt x="2065195" y="8739"/>
                  </a:lnTo>
                  <a:lnTo>
                    <a:pt x="2071944" y="12314"/>
                  </a:lnTo>
                  <a:lnTo>
                    <a:pt x="2077899" y="16684"/>
                  </a:lnTo>
                  <a:lnTo>
                    <a:pt x="2083854" y="21451"/>
                  </a:lnTo>
                  <a:lnTo>
                    <a:pt x="2089015" y="27013"/>
                  </a:lnTo>
                  <a:lnTo>
                    <a:pt x="2094970" y="34163"/>
                  </a:lnTo>
                  <a:lnTo>
                    <a:pt x="2100925" y="41711"/>
                  </a:lnTo>
                  <a:lnTo>
                    <a:pt x="2106880" y="50053"/>
                  </a:lnTo>
                  <a:lnTo>
                    <a:pt x="2112835" y="59587"/>
                  </a:lnTo>
                  <a:lnTo>
                    <a:pt x="2119584" y="69518"/>
                  </a:lnTo>
                  <a:lnTo>
                    <a:pt x="2126730" y="81435"/>
                  </a:lnTo>
                  <a:lnTo>
                    <a:pt x="2320465" y="410355"/>
                  </a:lnTo>
                  <a:lnTo>
                    <a:pt x="2530476" y="296742"/>
                  </a:lnTo>
                  <a:lnTo>
                    <a:pt x="2219230" y="850900"/>
                  </a:lnTo>
                  <a:lnTo>
                    <a:pt x="1584035" y="850900"/>
                  </a:lnTo>
                  <a:lnTo>
                    <a:pt x="1749979" y="743246"/>
                  </a:lnTo>
                  <a:lnTo>
                    <a:pt x="1386330" y="148967"/>
                  </a:lnTo>
                  <a:lnTo>
                    <a:pt x="1337499" y="76668"/>
                  </a:lnTo>
                  <a:lnTo>
                    <a:pt x="1327177" y="64354"/>
                  </a:lnTo>
                  <a:lnTo>
                    <a:pt x="1316061" y="52834"/>
                  </a:lnTo>
                  <a:lnTo>
                    <a:pt x="1304945" y="42902"/>
                  </a:lnTo>
                  <a:lnTo>
                    <a:pt x="1293433" y="33369"/>
                  </a:lnTo>
                  <a:lnTo>
                    <a:pt x="1281126" y="23835"/>
                  </a:lnTo>
                  <a:lnTo>
                    <a:pt x="1268422" y="15492"/>
                  </a:lnTo>
                  <a:lnTo>
                    <a:pt x="1254527" y="7945"/>
                  </a:lnTo>
                  <a:lnTo>
                    <a:pt x="1239838" y="0"/>
                  </a:lnTo>
                  <a:close/>
                  <a:moveTo>
                    <a:pt x="1023541" y="0"/>
                  </a:moveTo>
                  <a:lnTo>
                    <a:pt x="1039416" y="397"/>
                  </a:lnTo>
                  <a:lnTo>
                    <a:pt x="1054895" y="794"/>
                  </a:lnTo>
                  <a:lnTo>
                    <a:pt x="1069579" y="1588"/>
                  </a:lnTo>
                  <a:lnTo>
                    <a:pt x="1084263" y="2779"/>
                  </a:lnTo>
                  <a:lnTo>
                    <a:pt x="1097757" y="4764"/>
                  </a:lnTo>
                  <a:lnTo>
                    <a:pt x="1110854" y="6749"/>
                  </a:lnTo>
                  <a:lnTo>
                    <a:pt x="1123951" y="9132"/>
                  </a:lnTo>
                  <a:lnTo>
                    <a:pt x="1136254" y="12308"/>
                  </a:lnTo>
                  <a:lnTo>
                    <a:pt x="1148160" y="15087"/>
                  </a:lnTo>
                  <a:lnTo>
                    <a:pt x="1159670" y="18660"/>
                  </a:lnTo>
                  <a:lnTo>
                    <a:pt x="1170385" y="22234"/>
                  </a:lnTo>
                  <a:lnTo>
                    <a:pt x="1181498" y="26601"/>
                  </a:lnTo>
                  <a:lnTo>
                    <a:pt x="1191420" y="30968"/>
                  </a:lnTo>
                  <a:lnTo>
                    <a:pt x="1201738" y="35733"/>
                  </a:lnTo>
                  <a:lnTo>
                    <a:pt x="1211263" y="40894"/>
                  </a:lnTo>
                  <a:lnTo>
                    <a:pt x="1220391" y="46453"/>
                  </a:lnTo>
                  <a:lnTo>
                    <a:pt x="1229520" y="52011"/>
                  </a:lnTo>
                  <a:lnTo>
                    <a:pt x="1238251" y="57967"/>
                  </a:lnTo>
                  <a:lnTo>
                    <a:pt x="1246585" y="64319"/>
                  </a:lnTo>
                  <a:lnTo>
                    <a:pt x="1254920" y="71069"/>
                  </a:lnTo>
                  <a:lnTo>
                    <a:pt x="1262857" y="77818"/>
                  </a:lnTo>
                  <a:lnTo>
                    <a:pt x="1270398" y="85362"/>
                  </a:lnTo>
                  <a:lnTo>
                    <a:pt x="1277938" y="92906"/>
                  </a:lnTo>
                  <a:lnTo>
                    <a:pt x="1285082" y="100052"/>
                  </a:lnTo>
                  <a:lnTo>
                    <a:pt x="1292226" y="107993"/>
                  </a:lnTo>
                  <a:lnTo>
                    <a:pt x="1299370" y="116331"/>
                  </a:lnTo>
                  <a:lnTo>
                    <a:pt x="1312863" y="133800"/>
                  </a:lnTo>
                  <a:lnTo>
                    <a:pt x="1325960" y="152064"/>
                  </a:lnTo>
                  <a:lnTo>
                    <a:pt x="1338660" y="171121"/>
                  </a:lnTo>
                  <a:lnTo>
                    <a:pt x="1339851" y="174695"/>
                  </a:lnTo>
                  <a:lnTo>
                    <a:pt x="1341835" y="178268"/>
                  </a:lnTo>
                  <a:lnTo>
                    <a:pt x="1343423" y="181047"/>
                  </a:lnTo>
                  <a:lnTo>
                    <a:pt x="1345010" y="183826"/>
                  </a:lnTo>
                  <a:lnTo>
                    <a:pt x="1435101" y="335096"/>
                  </a:lnTo>
                  <a:lnTo>
                    <a:pt x="1338660" y="510188"/>
                  </a:lnTo>
                  <a:lnTo>
                    <a:pt x="1069579" y="995363"/>
                  </a:lnTo>
                  <a:lnTo>
                    <a:pt x="835820" y="696397"/>
                  </a:lnTo>
                  <a:lnTo>
                    <a:pt x="481013" y="681706"/>
                  </a:lnTo>
                  <a:lnTo>
                    <a:pt x="771129" y="144917"/>
                  </a:lnTo>
                  <a:lnTo>
                    <a:pt x="779463" y="130227"/>
                  </a:lnTo>
                  <a:lnTo>
                    <a:pt x="788194" y="115934"/>
                  </a:lnTo>
                  <a:lnTo>
                    <a:pt x="796926" y="102832"/>
                  </a:lnTo>
                  <a:lnTo>
                    <a:pt x="806451" y="90524"/>
                  </a:lnTo>
                  <a:lnTo>
                    <a:pt x="815579" y="78613"/>
                  </a:lnTo>
                  <a:lnTo>
                    <a:pt x="825104" y="68290"/>
                  </a:lnTo>
                  <a:lnTo>
                    <a:pt x="835026" y="57967"/>
                  </a:lnTo>
                  <a:lnTo>
                    <a:pt x="845741" y="49232"/>
                  </a:lnTo>
                  <a:lnTo>
                    <a:pt x="856854" y="40894"/>
                  </a:lnTo>
                  <a:lnTo>
                    <a:pt x="867966" y="33748"/>
                  </a:lnTo>
                  <a:lnTo>
                    <a:pt x="880269" y="26998"/>
                  </a:lnTo>
                  <a:lnTo>
                    <a:pt x="892970" y="21440"/>
                  </a:lnTo>
                  <a:lnTo>
                    <a:pt x="906066" y="15881"/>
                  </a:lnTo>
                  <a:lnTo>
                    <a:pt x="920751" y="11514"/>
                  </a:lnTo>
                  <a:lnTo>
                    <a:pt x="935435" y="8338"/>
                  </a:lnTo>
                  <a:lnTo>
                    <a:pt x="951310" y="5161"/>
                  </a:lnTo>
                  <a:lnTo>
                    <a:pt x="959248" y="3970"/>
                  </a:lnTo>
                  <a:lnTo>
                    <a:pt x="967582" y="2779"/>
                  </a:lnTo>
                  <a:lnTo>
                    <a:pt x="985441" y="1191"/>
                  </a:lnTo>
                  <a:lnTo>
                    <a:pt x="1004491" y="397"/>
                  </a:lnTo>
                  <a:lnTo>
                    <a:pt x="1023541" y="0"/>
                  </a:lnTo>
                  <a:close/>
                </a:path>
              </a:pathLst>
            </a:custGeom>
            <a:solidFill>
              <a:schemeClr val="bg1">
                <a:lumMod val="95000"/>
              </a:schemeClr>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cxnSp>
        <p:nvCxnSpPr>
          <p:cNvPr id="62" name="直接连接符 61"/>
          <p:cNvCxnSpPr/>
          <p:nvPr/>
        </p:nvCxnSpPr>
        <p:spPr>
          <a:xfrm>
            <a:off x="1565277" y="1853429"/>
            <a:ext cx="3311090" cy="0"/>
          </a:xfrm>
          <a:prstGeom prst="line">
            <a:avLst/>
          </a:prstGeom>
          <a:ln w="9525">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3" name="组合 62"/>
          <p:cNvGrpSpPr/>
          <p:nvPr/>
        </p:nvGrpSpPr>
        <p:grpSpPr>
          <a:xfrm>
            <a:off x="6385434" y="1418587"/>
            <a:ext cx="4100531" cy="1171413"/>
            <a:chOff x="6567113" y="1793376"/>
            <a:chExt cx="4100531" cy="1171413"/>
          </a:xfrm>
        </p:grpSpPr>
        <p:sp>
          <p:nvSpPr>
            <p:cNvPr id="64" name="文本框 69"/>
            <p:cNvSpPr txBox="1"/>
            <p:nvPr/>
          </p:nvSpPr>
          <p:spPr>
            <a:xfrm>
              <a:off x="6567113" y="1810921"/>
              <a:ext cx="916058" cy="830997"/>
            </a:xfrm>
            <a:prstGeom prst="rect">
              <a:avLst/>
            </a:prstGeom>
            <a:noFill/>
          </p:spPr>
          <p:txBody>
            <a:bodyPr wrap="square" rtlCol="0">
              <a:spAutoFit/>
            </a:bodyPr>
            <a:lstStyle/>
            <a:p>
              <a:pPr algn="ctr"/>
              <a:r>
                <a:rPr lang="en-US" altLang="zh-CN" sz="4800" dirty="0" smtClean="0">
                  <a:solidFill>
                    <a:schemeClr val="bg1">
                      <a:lumMod val="95000"/>
                    </a:schemeClr>
                  </a:solidFill>
                  <a:latin typeface="造字工房情书（非商用）常规体" pitchFamily="50" charset="-122"/>
                  <a:ea typeface="造字工房情书（非商用）常规体" pitchFamily="50" charset="-122"/>
                </a:rPr>
                <a:t>01</a:t>
              </a:r>
              <a:endParaRPr lang="zh-CN" altLang="en-US" sz="4800" dirty="0">
                <a:solidFill>
                  <a:schemeClr val="bg1">
                    <a:lumMod val="95000"/>
                  </a:schemeClr>
                </a:solidFill>
                <a:latin typeface="造字工房情书（非商用）常规体" pitchFamily="50" charset="-122"/>
                <a:ea typeface="造字工房情书（非商用）常规体" pitchFamily="50" charset="-122"/>
              </a:endParaRPr>
            </a:p>
          </p:txBody>
        </p:sp>
        <p:grpSp>
          <p:nvGrpSpPr>
            <p:cNvPr id="65" name="组合 64"/>
            <p:cNvGrpSpPr/>
            <p:nvPr/>
          </p:nvGrpSpPr>
          <p:grpSpPr>
            <a:xfrm>
              <a:off x="7395055" y="1793376"/>
              <a:ext cx="3272589" cy="1171413"/>
              <a:chOff x="6968290" y="1689104"/>
              <a:chExt cx="3272589" cy="1171413"/>
            </a:xfrm>
          </p:grpSpPr>
          <p:sp>
            <p:nvSpPr>
              <p:cNvPr id="66" name="文本框 9"/>
              <p:cNvSpPr txBox="1"/>
              <p:nvPr/>
            </p:nvSpPr>
            <p:spPr>
              <a:xfrm>
                <a:off x="6968290" y="1689104"/>
                <a:ext cx="2329313" cy="400110"/>
              </a:xfrm>
              <a:prstGeom prst="rect">
                <a:avLst/>
              </a:prstGeom>
              <a:noFill/>
            </p:spPr>
            <p:txBody>
              <a:bodyPr wrap="square" rtlCol="0">
                <a:spAutoFit/>
              </a:bodyPr>
              <a:lstStyle/>
              <a:p>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输入标题</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67" name="文本框 11"/>
              <p:cNvSpPr txBox="1"/>
              <p:nvPr/>
            </p:nvSpPr>
            <p:spPr>
              <a:xfrm>
                <a:off x="6968290" y="2029520"/>
                <a:ext cx="3272589" cy="830997"/>
              </a:xfrm>
              <a:prstGeom prst="rect">
                <a:avLst/>
              </a:prstGeom>
              <a:noFill/>
            </p:spPr>
            <p:txBody>
              <a:bodyPr wrap="square" rtlCol="0">
                <a:spAutoFit/>
              </a:bodyPr>
              <a:lstStyle/>
              <a:p>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在此输入详细介绍，以表达项目工作的详细资料和文字信息。在此输入详细介绍，以表达项目工作的详细资料和文字信息。</a:t>
                </a:r>
              </a:p>
              <a:p>
                <a:endParaRPr lang="zh-CN" altLang="en-US" sz="1200" dirty="0">
                  <a:solidFill>
                    <a:schemeClr val="bg1">
                      <a:lumMod val="95000"/>
                    </a:schemeClr>
                  </a:solidFill>
                  <a:latin typeface="造字工房情书（非商用）常规体" pitchFamily="50" charset="-122"/>
                  <a:ea typeface="造字工房情书（非商用）常规体" pitchFamily="50" charset="-122"/>
                </a:endParaRPr>
              </a:p>
            </p:txBody>
          </p:sp>
        </p:grpSp>
      </p:grpSp>
      <p:cxnSp>
        <p:nvCxnSpPr>
          <p:cNvPr id="68" name="直接连接符 67"/>
          <p:cNvCxnSpPr/>
          <p:nvPr/>
        </p:nvCxnSpPr>
        <p:spPr>
          <a:xfrm>
            <a:off x="7088250" y="2908852"/>
            <a:ext cx="3311090" cy="0"/>
          </a:xfrm>
          <a:prstGeom prst="line">
            <a:avLst/>
          </a:prstGeom>
          <a:ln w="9525">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1342678" y="2448185"/>
            <a:ext cx="4188647" cy="1014370"/>
            <a:chOff x="1524357" y="2822974"/>
            <a:chExt cx="4188647" cy="1014370"/>
          </a:xfrm>
        </p:grpSpPr>
        <p:sp>
          <p:nvSpPr>
            <p:cNvPr id="70" name="文本框 75"/>
            <p:cNvSpPr txBox="1"/>
            <p:nvPr/>
          </p:nvSpPr>
          <p:spPr>
            <a:xfrm>
              <a:off x="4796946" y="2868142"/>
              <a:ext cx="916058" cy="830997"/>
            </a:xfrm>
            <a:prstGeom prst="rect">
              <a:avLst/>
            </a:prstGeom>
            <a:noFill/>
          </p:spPr>
          <p:txBody>
            <a:bodyPr wrap="square" rtlCol="0">
              <a:spAutoFit/>
            </a:bodyPr>
            <a:lstStyle/>
            <a:p>
              <a:pPr algn="ctr"/>
              <a:r>
                <a:rPr lang="en-US" altLang="zh-CN" sz="4800" dirty="0" smtClean="0">
                  <a:solidFill>
                    <a:schemeClr val="bg1">
                      <a:lumMod val="95000"/>
                    </a:schemeClr>
                  </a:solidFill>
                  <a:latin typeface="造字工房情书（非商用）常规体" pitchFamily="50" charset="-122"/>
                  <a:ea typeface="造字工房情书（非商用）常规体" pitchFamily="50" charset="-122"/>
                </a:rPr>
                <a:t>02</a:t>
              </a:r>
              <a:endParaRPr lang="zh-CN" altLang="en-US" sz="4800" dirty="0">
                <a:solidFill>
                  <a:schemeClr val="bg1">
                    <a:lumMod val="95000"/>
                  </a:schemeClr>
                </a:solidFill>
                <a:latin typeface="造字工房情书（非商用）常规体" pitchFamily="50" charset="-122"/>
                <a:ea typeface="造字工房情书（非商用）常规体" pitchFamily="50" charset="-122"/>
              </a:endParaRPr>
            </a:p>
          </p:txBody>
        </p:sp>
        <p:grpSp>
          <p:nvGrpSpPr>
            <p:cNvPr id="71" name="组合 70"/>
            <p:cNvGrpSpPr/>
            <p:nvPr/>
          </p:nvGrpSpPr>
          <p:grpSpPr>
            <a:xfrm>
              <a:off x="1524357" y="2822974"/>
              <a:ext cx="3272589" cy="1014370"/>
              <a:chOff x="6968290" y="1661481"/>
              <a:chExt cx="3272589" cy="1014370"/>
            </a:xfrm>
          </p:grpSpPr>
          <p:sp>
            <p:nvSpPr>
              <p:cNvPr id="72" name="文本框 77"/>
              <p:cNvSpPr txBox="1"/>
              <p:nvPr/>
            </p:nvSpPr>
            <p:spPr>
              <a:xfrm>
                <a:off x="7911566" y="1661481"/>
                <a:ext cx="2329313" cy="400110"/>
              </a:xfrm>
              <a:prstGeom prst="rect">
                <a:avLst/>
              </a:prstGeom>
              <a:noFill/>
            </p:spPr>
            <p:txBody>
              <a:bodyPr wrap="square" rtlCol="0">
                <a:spAutoFit/>
              </a:bodyPr>
              <a:lstStyle/>
              <a:p>
                <a:pPr algn="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输入标题</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73" name="文本框 80"/>
              <p:cNvSpPr txBox="1"/>
              <p:nvPr/>
            </p:nvSpPr>
            <p:spPr>
              <a:xfrm>
                <a:off x="6968290" y="2029520"/>
                <a:ext cx="3272589" cy="646331"/>
              </a:xfrm>
              <a:prstGeom prst="rect">
                <a:avLst/>
              </a:prstGeom>
              <a:noFill/>
            </p:spPr>
            <p:txBody>
              <a:bodyPr wrap="square" rtlCol="0">
                <a:spAutoFit/>
              </a:bodyPr>
              <a:lstStyle/>
              <a:p>
                <a:pPr algn="r"/>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由在此输入详细介绍，以表达项目工作的详细资料和文字信息。在此输入详细介绍，以表达项目工作的详细资料和文字信息</a:t>
                </a:r>
              </a:p>
            </p:txBody>
          </p:sp>
        </p:grpSp>
      </p:grpSp>
      <p:cxnSp>
        <p:nvCxnSpPr>
          <p:cNvPr id="74" name="直接连接符 73"/>
          <p:cNvCxnSpPr/>
          <p:nvPr/>
        </p:nvCxnSpPr>
        <p:spPr>
          <a:xfrm>
            <a:off x="1565277" y="3995426"/>
            <a:ext cx="3311090" cy="0"/>
          </a:xfrm>
          <a:prstGeom prst="line">
            <a:avLst/>
          </a:prstGeom>
          <a:ln w="9525">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6385434" y="3538757"/>
            <a:ext cx="4100531" cy="1212260"/>
            <a:chOff x="6567113" y="3913546"/>
            <a:chExt cx="4100531" cy="1212260"/>
          </a:xfrm>
        </p:grpSpPr>
        <p:sp>
          <p:nvSpPr>
            <p:cNvPr id="76" name="文本框 101"/>
            <p:cNvSpPr txBox="1"/>
            <p:nvPr/>
          </p:nvSpPr>
          <p:spPr>
            <a:xfrm>
              <a:off x="6567113" y="3971938"/>
              <a:ext cx="916058" cy="830997"/>
            </a:xfrm>
            <a:prstGeom prst="rect">
              <a:avLst/>
            </a:prstGeom>
            <a:noFill/>
          </p:spPr>
          <p:txBody>
            <a:bodyPr wrap="square" rtlCol="0">
              <a:spAutoFit/>
            </a:bodyPr>
            <a:lstStyle/>
            <a:p>
              <a:pPr algn="ctr"/>
              <a:r>
                <a:rPr lang="en-US" altLang="zh-CN" sz="4800" dirty="0" smtClean="0">
                  <a:solidFill>
                    <a:schemeClr val="bg1">
                      <a:lumMod val="95000"/>
                    </a:schemeClr>
                  </a:solidFill>
                  <a:latin typeface="造字工房情书（非商用）常规体" pitchFamily="50" charset="-122"/>
                  <a:ea typeface="造字工房情书（非商用）常规体" pitchFamily="50" charset="-122"/>
                </a:rPr>
                <a:t>03</a:t>
              </a:r>
              <a:endParaRPr lang="zh-CN" altLang="en-US" sz="4800" dirty="0">
                <a:solidFill>
                  <a:schemeClr val="bg1">
                    <a:lumMod val="95000"/>
                  </a:schemeClr>
                </a:solidFill>
                <a:latin typeface="造字工房情书（非商用）常规体" pitchFamily="50" charset="-122"/>
                <a:ea typeface="造字工房情书（非商用）常规体" pitchFamily="50" charset="-122"/>
              </a:endParaRPr>
            </a:p>
          </p:txBody>
        </p:sp>
        <p:grpSp>
          <p:nvGrpSpPr>
            <p:cNvPr id="77" name="组合 76"/>
            <p:cNvGrpSpPr/>
            <p:nvPr/>
          </p:nvGrpSpPr>
          <p:grpSpPr>
            <a:xfrm>
              <a:off x="7395055" y="3913546"/>
              <a:ext cx="3272589" cy="1212260"/>
              <a:chOff x="6968290" y="1648257"/>
              <a:chExt cx="3272589" cy="1212260"/>
            </a:xfrm>
          </p:grpSpPr>
          <p:sp>
            <p:nvSpPr>
              <p:cNvPr id="78" name="文本框 103"/>
              <p:cNvSpPr txBox="1"/>
              <p:nvPr/>
            </p:nvSpPr>
            <p:spPr>
              <a:xfrm>
                <a:off x="6968290" y="1648257"/>
                <a:ext cx="2329313" cy="400110"/>
              </a:xfrm>
              <a:prstGeom prst="rect">
                <a:avLst/>
              </a:prstGeom>
              <a:noFill/>
            </p:spPr>
            <p:txBody>
              <a:bodyPr wrap="square" rtlCol="0">
                <a:spAutoFit/>
              </a:bodyPr>
              <a:lstStyle/>
              <a:p>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输入标题</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79" name="文本框 104"/>
              <p:cNvSpPr txBox="1"/>
              <p:nvPr/>
            </p:nvSpPr>
            <p:spPr>
              <a:xfrm>
                <a:off x="6968290" y="2029520"/>
                <a:ext cx="3272589" cy="830997"/>
              </a:xfrm>
              <a:prstGeom prst="rect">
                <a:avLst/>
              </a:prstGeom>
              <a:noFill/>
            </p:spPr>
            <p:txBody>
              <a:bodyPr wrap="square" rtlCol="0">
                <a:spAutoFit/>
              </a:bodyPr>
              <a:lstStyle/>
              <a:p>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在此输入详细介绍，以表达项目工作的详细资料和文字信息。在此输入详细介绍，以表达项目工作的详细资料和文字信息。</a:t>
                </a:r>
              </a:p>
              <a:p>
                <a:endParaRPr lang="zh-CN" altLang="en-US" sz="1200" dirty="0">
                  <a:solidFill>
                    <a:schemeClr val="bg1">
                      <a:lumMod val="95000"/>
                    </a:schemeClr>
                  </a:solidFill>
                  <a:latin typeface="造字工房情书（非商用）常规体" pitchFamily="50" charset="-122"/>
                  <a:ea typeface="造字工房情书（非商用）常规体" pitchFamily="50" charset="-122"/>
                </a:endParaRPr>
              </a:p>
            </p:txBody>
          </p:sp>
        </p:grpSp>
      </p:grpSp>
      <p:cxnSp>
        <p:nvCxnSpPr>
          <p:cNvPr id="80" name="直接连接符 79"/>
          <p:cNvCxnSpPr/>
          <p:nvPr/>
        </p:nvCxnSpPr>
        <p:spPr>
          <a:xfrm>
            <a:off x="7088250" y="5068757"/>
            <a:ext cx="3311090" cy="0"/>
          </a:xfrm>
          <a:prstGeom prst="line">
            <a:avLst/>
          </a:prstGeom>
          <a:ln w="9525">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1355353" y="4730955"/>
            <a:ext cx="4188647" cy="1002301"/>
            <a:chOff x="1524357" y="2835043"/>
            <a:chExt cx="4188647" cy="1002301"/>
          </a:xfrm>
        </p:grpSpPr>
        <p:sp>
          <p:nvSpPr>
            <p:cNvPr id="82" name="文本框 75"/>
            <p:cNvSpPr txBox="1"/>
            <p:nvPr/>
          </p:nvSpPr>
          <p:spPr>
            <a:xfrm>
              <a:off x="4796946" y="2868142"/>
              <a:ext cx="916058" cy="830997"/>
            </a:xfrm>
            <a:prstGeom prst="rect">
              <a:avLst/>
            </a:prstGeom>
            <a:noFill/>
          </p:spPr>
          <p:txBody>
            <a:bodyPr wrap="square" rtlCol="0">
              <a:spAutoFit/>
            </a:bodyPr>
            <a:lstStyle/>
            <a:p>
              <a:pPr algn="ctr"/>
              <a:r>
                <a:rPr lang="en-US" altLang="zh-CN" sz="4800" dirty="0" smtClean="0">
                  <a:solidFill>
                    <a:schemeClr val="bg1">
                      <a:lumMod val="95000"/>
                    </a:schemeClr>
                  </a:solidFill>
                  <a:latin typeface="造字工房情书（非商用）常规体" pitchFamily="50" charset="-122"/>
                  <a:ea typeface="造字工房情书（非商用）常规体" pitchFamily="50" charset="-122"/>
                </a:rPr>
                <a:t>04</a:t>
              </a:r>
              <a:endParaRPr lang="zh-CN" altLang="en-US" sz="4800" dirty="0">
                <a:solidFill>
                  <a:schemeClr val="bg1">
                    <a:lumMod val="95000"/>
                  </a:schemeClr>
                </a:solidFill>
                <a:latin typeface="造字工房情书（非商用）常规体" pitchFamily="50" charset="-122"/>
                <a:ea typeface="造字工房情书（非商用）常规体" pitchFamily="50" charset="-122"/>
              </a:endParaRPr>
            </a:p>
          </p:txBody>
        </p:sp>
        <p:grpSp>
          <p:nvGrpSpPr>
            <p:cNvPr id="83" name="组合 82"/>
            <p:cNvGrpSpPr/>
            <p:nvPr/>
          </p:nvGrpSpPr>
          <p:grpSpPr>
            <a:xfrm>
              <a:off x="1524357" y="2835043"/>
              <a:ext cx="3272589" cy="1002301"/>
              <a:chOff x="6968290" y="1673550"/>
              <a:chExt cx="3272589" cy="1002301"/>
            </a:xfrm>
          </p:grpSpPr>
          <p:sp>
            <p:nvSpPr>
              <p:cNvPr id="84" name="文本框 77"/>
              <p:cNvSpPr txBox="1"/>
              <p:nvPr/>
            </p:nvSpPr>
            <p:spPr>
              <a:xfrm>
                <a:off x="7911566" y="1673550"/>
                <a:ext cx="2329313" cy="400110"/>
              </a:xfrm>
              <a:prstGeom prst="rect">
                <a:avLst/>
              </a:prstGeom>
              <a:noFill/>
            </p:spPr>
            <p:txBody>
              <a:bodyPr wrap="square" rtlCol="0">
                <a:spAutoFit/>
              </a:bodyPr>
              <a:lstStyle/>
              <a:p>
                <a:pPr algn="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输入标题</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85" name="文本框 80"/>
              <p:cNvSpPr txBox="1"/>
              <p:nvPr/>
            </p:nvSpPr>
            <p:spPr>
              <a:xfrm>
                <a:off x="6968290" y="2029520"/>
                <a:ext cx="3272589" cy="646331"/>
              </a:xfrm>
              <a:prstGeom prst="rect">
                <a:avLst/>
              </a:prstGeom>
              <a:noFill/>
            </p:spPr>
            <p:txBody>
              <a:bodyPr wrap="square" rtlCol="0">
                <a:spAutoFit/>
              </a:bodyPr>
              <a:lstStyle/>
              <a:p>
                <a:pPr algn="r"/>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由在此输入详细介绍，以表达项目工作的详细资料和文字信息。在此输入详细介绍，以表达项目工作的详细资料和文字信息</a:t>
                </a:r>
              </a:p>
            </p:txBody>
          </p:sp>
        </p:grpSp>
      </p:grpSp>
      <p:grpSp>
        <p:nvGrpSpPr>
          <p:cNvPr id="86" name="组合 85"/>
          <p:cNvGrpSpPr/>
          <p:nvPr/>
        </p:nvGrpSpPr>
        <p:grpSpPr>
          <a:xfrm>
            <a:off x="5704916" y="4422680"/>
            <a:ext cx="1123045" cy="1302732"/>
            <a:chOff x="5550606" y="4704901"/>
            <a:chExt cx="1123045" cy="1302732"/>
          </a:xfrm>
        </p:grpSpPr>
        <p:sp>
          <p:nvSpPr>
            <p:cNvPr id="87" name="六边形 86"/>
            <p:cNvSpPr/>
            <p:nvPr/>
          </p:nvSpPr>
          <p:spPr>
            <a:xfrm rot="5400000">
              <a:off x="5460763" y="4794744"/>
              <a:ext cx="1302732" cy="1123045"/>
            </a:xfrm>
            <a:prstGeom prst="hexagon">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nvGrpSpPr>
            <p:cNvPr id="88" name="组合 87"/>
            <p:cNvGrpSpPr/>
            <p:nvPr/>
          </p:nvGrpSpPr>
          <p:grpSpPr>
            <a:xfrm>
              <a:off x="5923329" y="5169661"/>
              <a:ext cx="348517" cy="446576"/>
              <a:chOff x="3095876" y="2479873"/>
              <a:chExt cx="366231" cy="470769"/>
            </a:xfrm>
          </p:grpSpPr>
          <p:sp>
            <p:nvSpPr>
              <p:cNvPr id="89" name="Freeform 108"/>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chemeClr val="bg1">
                      <a:lumMod val="95000"/>
                    </a:schemeClr>
                  </a:solidFill>
                  <a:latin typeface="造字工房情书（非商用）常规体" pitchFamily="50" charset="-122"/>
                  <a:ea typeface="造字工房情书（非商用）常规体" pitchFamily="50" charset="-122"/>
                </a:endParaRPr>
              </a:p>
            </p:txBody>
          </p:sp>
          <p:sp>
            <p:nvSpPr>
              <p:cNvPr id="90"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chemeClr val="bg1">
                      <a:lumMod val="95000"/>
                    </a:schemeClr>
                  </a:solidFill>
                  <a:latin typeface="造字工房情书（非商用）常规体" pitchFamily="50" charset="-122"/>
                  <a:ea typeface="造字工房情书（非商用）常规体" pitchFamily="50" charset="-122"/>
                </a:endParaRPr>
              </a:p>
            </p:txBody>
          </p:sp>
          <p:sp>
            <p:nvSpPr>
              <p:cNvPr id="91"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chemeClr val="bg1">
                      <a:lumMod val="95000"/>
                    </a:schemeClr>
                  </a:solidFill>
                  <a:latin typeface="造字工房情书（非商用）常规体" pitchFamily="50" charset="-122"/>
                  <a:ea typeface="造字工房情书（非商用）常规体" pitchFamily="50" charset="-122"/>
                </a:endParaRPr>
              </a:p>
            </p:txBody>
          </p:sp>
          <p:sp>
            <p:nvSpPr>
              <p:cNvPr id="92"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chemeClr val="bg1">
                      <a:lumMod val="95000"/>
                    </a:schemeClr>
                  </a:solidFill>
                  <a:latin typeface="造字工房情书（非商用）常规体" pitchFamily="50" charset="-122"/>
                  <a:ea typeface="造字工房情书（非商用）常规体" pitchFamily="50" charset="-122"/>
                </a:endParaRPr>
              </a:p>
            </p:txBody>
          </p:sp>
        </p:gr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49" presetClass="entr" presetSubtype="0" decel="100000"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500" fill="hold"/>
                                        <p:tgtEl>
                                          <p:spTgt spid="53"/>
                                        </p:tgtEl>
                                        <p:attrNameLst>
                                          <p:attrName>ppt_w</p:attrName>
                                        </p:attrNameLst>
                                      </p:cBhvr>
                                      <p:tavLst>
                                        <p:tav tm="0">
                                          <p:val>
                                            <p:fltVal val="0"/>
                                          </p:val>
                                        </p:tav>
                                        <p:tav tm="100000">
                                          <p:val>
                                            <p:strVal val="#ppt_w"/>
                                          </p:val>
                                        </p:tav>
                                      </p:tavLst>
                                    </p:anim>
                                    <p:anim calcmode="lin" valueType="num">
                                      <p:cBhvr>
                                        <p:cTn id="18" dur="500" fill="hold"/>
                                        <p:tgtEl>
                                          <p:spTgt spid="53"/>
                                        </p:tgtEl>
                                        <p:attrNameLst>
                                          <p:attrName>ppt_h</p:attrName>
                                        </p:attrNameLst>
                                      </p:cBhvr>
                                      <p:tavLst>
                                        <p:tav tm="0">
                                          <p:val>
                                            <p:fltVal val="0"/>
                                          </p:val>
                                        </p:tav>
                                        <p:tav tm="100000">
                                          <p:val>
                                            <p:strVal val="#ppt_h"/>
                                          </p:val>
                                        </p:tav>
                                      </p:tavLst>
                                    </p:anim>
                                    <p:anim calcmode="lin" valueType="num">
                                      <p:cBhvr>
                                        <p:cTn id="19" dur="500" fill="hold"/>
                                        <p:tgtEl>
                                          <p:spTgt spid="53"/>
                                        </p:tgtEl>
                                        <p:attrNameLst>
                                          <p:attrName>style.rotation</p:attrName>
                                        </p:attrNameLst>
                                      </p:cBhvr>
                                      <p:tavLst>
                                        <p:tav tm="0">
                                          <p:val>
                                            <p:fltVal val="360"/>
                                          </p:val>
                                        </p:tav>
                                        <p:tav tm="100000">
                                          <p:val>
                                            <p:fltVal val="0"/>
                                          </p:val>
                                        </p:tav>
                                      </p:tavLst>
                                    </p:anim>
                                    <p:animEffect transition="in" filter="fade">
                                      <p:cBhvr>
                                        <p:cTn id="20" dur="500"/>
                                        <p:tgtEl>
                                          <p:spTgt spid="53"/>
                                        </p:tgtEl>
                                      </p:cBhvr>
                                    </p:animEffect>
                                  </p:childTnLst>
                                </p:cTn>
                              </p:par>
                            </p:childTnLst>
                          </p:cTn>
                        </p:par>
                        <p:par>
                          <p:cTn id="21" fill="hold">
                            <p:stCondLst>
                              <p:cond delay="2500"/>
                            </p:stCondLst>
                            <p:childTnLst>
                              <p:par>
                                <p:cTn id="22" presetID="22" presetClass="entr" presetSubtype="2" fill="hold" nodeType="after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wipe(right)">
                                      <p:cBhvr>
                                        <p:cTn id="24" dur="500"/>
                                        <p:tgtEl>
                                          <p:spTgt spid="62"/>
                                        </p:tgtEl>
                                      </p:cBhvr>
                                    </p:animEffect>
                                  </p:childTnLst>
                                </p:cTn>
                              </p:par>
                            </p:childTnLst>
                          </p:cTn>
                        </p:par>
                        <p:par>
                          <p:cTn id="25" fill="hold">
                            <p:stCondLst>
                              <p:cond delay="3000"/>
                            </p:stCondLst>
                            <p:childTnLst>
                              <p:par>
                                <p:cTn id="26" presetID="12" presetClass="entr" presetSubtype="8" fill="hold" nodeType="afterEffect">
                                  <p:stCondLst>
                                    <p:cond delay="0"/>
                                  </p:stCondLst>
                                  <p:childTnLst>
                                    <p:set>
                                      <p:cBhvr>
                                        <p:cTn id="27" dur="1" fill="hold">
                                          <p:stCondLst>
                                            <p:cond delay="0"/>
                                          </p:stCondLst>
                                        </p:cTn>
                                        <p:tgtEl>
                                          <p:spTgt spid="63"/>
                                        </p:tgtEl>
                                        <p:attrNameLst>
                                          <p:attrName>style.visibility</p:attrName>
                                        </p:attrNameLst>
                                      </p:cBhvr>
                                      <p:to>
                                        <p:strVal val="visible"/>
                                      </p:to>
                                    </p:set>
                                    <p:anim calcmode="lin" valueType="num">
                                      <p:cBhvr additive="base">
                                        <p:cTn id="28" dur="500"/>
                                        <p:tgtEl>
                                          <p:spTgt spid="63"/>
                                        </p:tgtEl>
                                        <p:attrNameLst>
                                          <p:attrName>ppt_x</p:attrName>
                                        </p:attrNameLst>
                                      </p:cBhvr>
                                      <p:tavLst>
                                        <p:tav tm="0">
                                          <p:val>
                                            <p:strVal val="#ppt_x-#ppt_w*1.125000"/>
                                          </p:val>
                                        </p:tav>
                                        <p:tav tm="100000">
                                          <p:val>
                                            <p:strVal val="#ppt_x"/>
                                          </p:val>
                                        </p:tav>
                                      </p:tavLst>
                                    </p:anim>
                                    <p:animEffect transition="in" filter="wipe(right)">
                                      <p:cBhvr>
                                        <p:cTn id="29" dur="500"/>
                                        <p:tgtEl>
                                          <p:spTgt spid="63"/>
                                        </p:tgtEl>
                                      </p:cBhvr>
                                    </p:animEffect>
                                  </p:childTnLst>
                                </p:cTn>
                              </p:par>
                            </p:childTnLst>
                          </p:cTn>
                        </p:par>
                        <p:par>
                          <p:cTn id="30" fill="hold">
                            <p:stCondLst>
                              <p:cond delay="3500"/>
                            </p:stCondLst>
                            <p:childTnLst>
                              <p:par>
                                <p:cTn id="31" presetID="49" presetClass="entr" presetSubtype="0" decel="100000" fill="hold" nodeType="afterEffect">
                                  <p:stCondLst>
                                    <p:cond delay="0"/>
                                  </p:stCondLst>
                                  <p:childTnLst>
                                    <p:set>
                                      <p:cBhvr>
                                        <p:cTn id="32" dur="1" fill="hold">
                                          <p:stCondLst>
                                            <p:cond delay="0"/>
                                          </p:stCondLst>
                                        </p:cTn>
                                        <p:tgtEl>
                                          <p:spTgt spid="56"/>
                                        </p:tgtEl>
                                        <p:attrNameLst>
                                          <p:attrName>style.visibility</p:attrName>
                                        </p:attrNameLst>
                                      </p:cBhvr>
                                      <p:to>
                                        <p:strVal val="visible"/>
                                      </p:to>
                                    </p:set>
                                    <p:anim calcmode="lin" valueType="num">
                                      <p:cBhvr>
                                        <p:cTn id="33" dur="500" fill="hold"/>
                                        <p:tgtEl>
                                          <p:spTgt spid="56"/>
                                        </p:tgtEl>
                                        <p:attrNameLst>
                                          <p:attrName>ppt_w</p:attrName>
                                        </p:attrNameLst>
                                      </p:cBhvr>
                                      <p:tavLst>
                                        <p:tav tm="0">
                                          <p:val>
                                            <p:fltVal val="0"/>
                                          </p:val>
                                        </p:tav>
                                        <p:tav tm="100000">
                                          <p:val>
                                            <p:strVal val="#ppt_w"/>
                                          </p:val>
                                        </p:tav>
                                      </p:tavLst>
                                    </p:anim>
                                    <p:anim calcmode="lin" valueType="num">
                                      <p:cBhvr>
                                        <p:cTn id="34" dur="500" fill="hold"/>
                                        <p:tgtEl>
                                          <p:spTgt spid="56"/>
                                        </p:tgtEl>
                                        <p:attrNameLst>
                                          <p:attrName>ppt_h</p:attrName>
                                        </p:attrNameLst>
                                      </p:cBhvr>
                                      <p:tavLst>
                                        <p:tav tm="0">
                                          <p:val>
                                            <p:fltVal val="0"/>
                                          </p:val>
                                        </p:tav>
                                        <p:tav tm="100000">
                                          <p:val>
                                            <p:strVal val="#ppt_h"/>
                                          </p:val>
                                        </p:tav>
                                      </p:tavLst>
                                    </p:anim>
                                    <p:anim calcmode="lin" valueType="num">
                                      <p:cBhvr>
                                        <p:cTn id="35" dur="500" fill="hold"/>
                                        <p:tgtEl>
                                          <p:spTgt spid="56"/>
                                        </p:tgtEl>
                                        <p:attrNameLst>
                                          <p:attrName>style.rotation</p:attrName>
                                        </p:attrNameLst>
                                      </p:cBhvr>
                                      <p:tavLst>
                                        <p:tav tm="0">
                                          <p:val>
                                            <p:fltVal val="360"/>
                                          </p:val>
                                        </p:tav>
                                        <p:tav tm="100000">
                                          <p:val>
                                            <p:fltVal val="0"/>
                                          </p:val>
                                        </p:tav>
                                      </p:tavLst>
                                    </p:anim>
                                    <p:animEffect transition="in" filter="fade">
                                      <p:cBhvr>
                                        <p:cTn id="36" dur="500"/>
                                        <p:tgtEl>
                                          <p:spTgt spid="56"/>
                                        </p:tgtEl>
                                      </p:cBhvr>
                                    </p:animEffect>
                                  </p:childTnLst>
                                </p:cTn>
                              </p:par>
                            </p:childTnLst>
                          </p:cTn>
                        </p:par>
                        <p:par>
                          <p:cTn id="37" fill="hold">
                            <p:stCondLst>
                              <p:cond delay="4000"/>
                            </p:stCondLst>
                            <p:childTnLst>
                              <p:par>
                                <p:cTn id="38" presetID="22" presetClass="entr" presetSubtype="8" fill="hold" nodeType="afterEffect">
                                  <p:stCondLst>
                                    <p:cond delay="0"/>
                                  </p:stCondLst>
                                  <p:childTnLst>
                                    <p:set>
                                      <p:cBhvr>
                                        <p:cTn id="39" dur="1" fill="hold">
                                          <p:stCondLst>
                                            <p:cond delay="0"/>
                                          </p:stCondLst>
                                        </p:cTn>
                                        <p:tgtEl>
                                          <p:spTgt spid="68"/>
                                        </p:tgtEl>
                                        <p:attrNameLst>
                                          <p:attrName>style.visibility</p:attrName>
                                        </p:attrNameLst>
                                      </p:cBhvr>
                                      <p:to>
                                        <p:strVal val="visible"/>
                                      </p:to>
                                    </p:set>
                                    <p:animEffect transition="in" filter="wipe(left)">
                                      <p:cBhvr>
                                        <p:cTn id="40" dur="500"/>
                                        <p:tgtEl>
                                          <p:spTgt spid="68"/>
                                        </p:tgtEl>
                                      </p:cBhvr>
                                    </p:animEffect>
                                  </p:childTnLst>
                                </p:cTn>
                              </p:par>
                            </p:childTnLst>
                          </p:cTn>
                        </p:par>
                        <p:par>
                          <p:cTn id="41" fill="hold">
                            <p:stCondLst>
                              <p:cond delay="4500"/>
                            </p:stCondLst>
                            <p:childTnLst>
                              <p:par>
                                <p:cTn id="42" presetID="12" presetClass="entr" presetSubtype="2" fill="hold" nodeType="after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additive="base">
                                        <p:cTn id="44" dur="500"/>
                                        <p:tgtEl>
                                          <p:spTgt spid="69"/>
                                        </p:tgtEl>
                                        <p:attrNameLst>
                                          <p:attrName>ppt_x</p:attrName>
                                        </p:attrNameLst>
                                      </p:cBhvr>
                                      <p:tavLst>
                                        <p:tav tm="0">
                                          <p:val>
                                            <p:strVal val="#ppt_x+#ppt_w*1.125000"/>
                                          </p:val>
                                        </p:tav>
                                        <p:tav tm="100000">
                                          <p:val>
                                            <p:strVal val="#ppt_x"/>
                                          </p:val>
                                        </p:tav>
                                      </p:tavLst>
                                    </p:anim>
                                    <p:animEffect transition="in" filter="wipe(left)">
                                      <p:cBhvr>
                                        <p:cTn id="45" dur="500"/>
                                        <p:tgtEl>
                                          <p:spTgt spid="69"/>
                                        </p:tgtEl>
                                      </p:cBhvr>
                                    </p:animEffect>
                                  </p:childTnLst>
                                </p:cTn>
                              </p:par>
                            </p:childTnLst>
                          </p:cTn>
                        </p:par>
                        <p:par>
                          <p:cTn id="46" fill="hold">
                            <p:stCondLst>
                              <p:cond delay="5000"/>
                            </p:stCondLst>
                            <p:childTnLst>
                              <p:par>
                                <p:cTn id="47" presetID="49" presetClass="entr" presetSubtype="0" decel="100000" fill="hold" nodeType="afterEffect">
                                  <p:stCondLst>
                                    <p:cond delay="0"/>
                                  </p:stCondLst>
                                  <p:childTnLst>
                                    <p:set>
                                      <p:cBhvr>
                                        <p:cTn id="48" dur="1" fill="hold">
                                          <p:stCondLst>
                                            <p:cond delay="0"/>
                                          </p:stCondLst>
                                        </p:cTn>
                                        <p:tgtEl>
                                          <p:spTgt spid="59"/>
                                        </p:tgtEl>
                                        <p:attrNameLst>
                                          <p:attrName>style.visibility</p:attrName>
                                        </p:attrNameLst>
                                      </p:cBhvr>
                                      <p:to>
                                        <p:strVal val="visible"/>
                                      </p:to>
                                    </p:set>
                                    <p:anim calcmode="lin" valueType="num">
                                      <p:cBhvr>
                                        <p:cTn id="49" dur="500" fill="hold"/>
                                        <p:tgtEl>
                                          <p:spTgt spid="59"/>
                                        </p:tgtEl>
                                        <p:attrNameLst>
                                          <p:attrName>ppt_w</p:attrName>
                                        </p:attrNameLst>
                                      </p:cBhvr>
                                      <p:tavLst>
                                        <p:tav tm="0">
                                          <p:val>
                                            <p:fltVal val="0"/>
                                          </p:val>
                                        </p:tav>
                                        <p:tav tm="100000">
                                          <p:val>
                                            <p:strVal val="#ppt_w"/>
                                          </p:val>
                                        </p:tav>
                                      </p:tavLst>
                                    </p:anim>
                                    <p:anim calcmode="lin" valueType="num">
                                      <p:cBhvr>
                                        <p:cTn id="50" dur="500" fill="hold"/>
                                        <p:tgtEl>
                                          <p:spTgt spid="59"/>
                                        </p:tgtEl>
                                        <p:attrNameLst>
                                          <p:attrName>ppt_h</p:attrName>
                                        </p:attrNameLst>
                                      </p:cBhvr>
                                      <p:tavLst>
                                        <p:tav tm="0">
                                          <p:val>
                                            <p:fltVal val="0"/>
                                          </p:val>
                                        </p:tav>
                                        <p:tav tm="100000">
                                          <p:val>
                                            <p:strVal val="#ppt_h"/>
                                          </p:val>
                                        </p:tav>
                                      </p:tavLst>
                                    </p:anim>
                                    <p:anim calcmode="lin" valueType="num">
                                      <p:cBhvr>
                                        <p:cTn id="51" dur="500" fill="hold"/>
                                        <p:tgtEl>
                                          <p:spTgt spid="59"/>
                                        </p:tgtEl>
                                        <p:attrNameLst>
                                          <p:attrName>style.rotation</p:attrName>
                                        </p:attrNameLst>
                                      </p:cBhvr>
                                      <p:tavLst>
                                        <p:tav tm="0">
                                          <p:val>
                                            <p:fltVal val="360"/>
                                          </p:val>
                                        </p:tav>
                                        <p:tav tm="100000">
                                          <p:val>
                                            <p:fltVal val="0"/>
                                          </p:val>
                                        </p:tav>
                                      </p:tavLst>
                                    </p:anim>
                                    <p:animEffect transition="in" filter="fade">
                                      <p:cBhvr>
                                        <p:cTn id="52" dur="500"/>
                                        <p:tgtEl>
                                          <p:spTgt spid="59"/>
                                        </p:tgtEl>
                                      </p:cBhvr>
                                    </p:animEffect>
                                  </p:childTnLst>
                                </p:cTn>
                              </p:par>
                            </p:childTnLst>
                          </p:cTn>
                        </p:par>
                        <p:par>
                          <p:cTn id="53" fill="hold">
                            <p:stCondLst>
                              <p:cond delay="5500"/>
                            </p:stCondLst>
                            <p:childTnLst>
                              <p:par>
                                <p:cTn id="54" presetID="22" presetClass="entr" presetSubtype="2" fill="hold" nodeType="after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wipe(right)">
                                      <p:cBhvr>
                                        <p:cTn id="56" dur="500"/>
                                        <p:tgtEl>
                                          <p:spTgt spid="74"/>
                                        </p:tgtEl>
                                      </p:cBhvr>
                                    </p:animEffect>
                                  </p:childTnLst>
                                </p:cTn>
                              </p:par>
                            </p:childTnLst>
                          </p:cTn>
                        </p:par>
                        <p:par>
                          <p:cTn id="57" fill="hold">
                            <p:stCondLst>
                              <p:cond delay="6000"/>
                            </p:stCondLst>
                            <p:childTnLst>
                              <p:par>
                                <p:cTn id="58" presetID="12" presetClass="entr" presetSubtype="8" fill="hold" nodeType="afterEffect">
                                  <p:stCondLst>
                                    <p:cond delay="0"/>
                                  </p:stCondLst>
                                  <p:childTnLst>
                                    <p:set>
                                      <p:cBhvr>
                                        <p:cTn id="59" dur="1" fill="hold">
                                          <p:stCondLst>
                                            <p:cond delay="0"/>
                                          </p:stCondLst>
                                        </p:cTn>
                                        <p:tgtEl>
                                          <p:spTgt spid="75"/>
                                        </p:tgtEl>
                                        <p:attrNameLst>
                                          <p:attrName>style.visibility</p:attrName>
                                        </p:attrNameLst>
                                      </p:cBhvr>
                                      <p:to>
                                        <p:strVal val="visible"/>
                                      </p:to>
                                    </p:set>
                                    <p:anim calcmode="lin" valueType="num">
                                      <p:cBhvr additive="base">
                                        <p:cTn id="60" dur="500"/>
                                        <p:tgtEl>
                                          <p:spTgt spid="75"/>
                                        </p:tgtEl>
                                        <p:attrNameLst>
                                          <p:attrName>ppt_x</p:attrName>
                                        </p:attrNameLst>
                                      </p:cBhvr>
                                      <p:tavLst>
                                        <p:tav tm="0">
                                          <p:val>
                                            <p:strVal val="#ppt_x-#ppt_w*1.125000"/>
                                          </p:val>
                                        </p:tav>
                                        <p:tav tm="100000">
                                          <p:val>
                                            <p:strVal val="#ppt_x"/>
                                          </p:val>
                                        </p:tav>
                                      </p:tavLst>
                                    </p:anim>
                                    <p:animEffect transition="in" filter="wipe(right)">
                                      <p:cBhvr>
                                        <p:cTn id="61" dur="500"/>
                                        <p:tgtEl>
                                          <p:spTgt spid="75"/>
                                        </p:tgtEl>
                                      </p:cBhvr>
                                    </p:animEffect>
                                  </p:childTnLst>
                                </p:cTn>
                              </p:par>
                            </p:childTnLst>
                          </p:cTn>
                        </p:par>
                        <p:par>
                          <p:cTn id="62" fill="hold">
                            <p:stCondLst>
                              <p:cond delay="6500"/>
                            </p:stCondLst>
                            <p:childTnLst>
                              <p:par>
                                <p:cTn id="63" presetID="49" presetClass="entr" presetSubtype="0" decel="100000" fill="hold" nodeType="afterEffect">
                                  <p:stCondLst>
                                    <p:cond delay="0"/>
                                  </p:stCondLst>
                                  <p:childTnLst>
                                    <p:set>
                                      <p:cBhvr>
                                        <p:cTn id="64" dur="1" fill="hold">
                                          <p:stCondLst>
                                            <p:cond delay="0"/>
                                          </p:stCondLst>
                                        </p:cTn>
                                        <p:tgtEl>
                                          <p:spTgt spid="86"/>
                                        </p:tgtEl>
                                        <p:attrNameLst>
                                          <p:attrName>style.visibility</p:attrName>
                                        </p:attrNameLst>
                                      </p:cBhvr>
                                      <p:to>
                                        <p:strVal val="visible"/>
                                      </p:to>
                                    </p:set>
                                    <p:anim calcmode="lin" valueType="num">
                                      <p:cBhvr>
                                        <p:cTn id="65" dur="500" fill="hold"/>
                                        <p:tgtEl>
                                          <p:spTgt spid="86"/>
                                        </p:tgtEl>
                                        <p:attrNameLst>
                                          <p:attrName>ppt_w</p:attrName>
                                        </p:attrNameLst>
                                      </p:cBhvr>
                                      <p:tavLst>
                                        <p:tav tm="0">
                                          <p:val>
                                            <p:fltVal val="0"/>
                                          </p:val>
                                        </p:tav>
                                        <p:tav tm="100000">
                                          <p:val>
                                            <p:strVal val="#ppt_w"/>
                                          </p:val>
                                        </p:tav>
                                      </p:tavLst>
                                    </p:anim>
                                    <p:anim calcmode="lin" valueType="num">
                                      <p:cBhvr>
                                        <p:cTn id="66" dur="500" fill="hold"/>
                                        <p:tgtEl>
                                          <p:spTgt spid="86"/>
                                        </p:tgtEl>
                                        <p:attrNameLst>
                                          <p:attrName>ppt_h</p:attrName>
                                        </p:attrNameLst>
                                      </p:cBhvr>
                                      <p:tavLst>
                                        <p:tav tm="0">
                                          <p:val>
                                            <p:fltVal val="0"/>
                                          </p:val>
                                        </p:tav>
                                        <p:tav tm="100000">
                                          <p:val>
                                            <p:strVal val="#ppt_h"/>
                                          </p:val>
                                        </p:tav>
                                      </p:tavLst>
                                    </p:anim>
                                    <p:anim calcmode="lin" valueType="num">
                                      <p:cBhvr>
                                        <p:cTn id="67" dur="500" fill="hold"/>
                                        <p:tgtEl>
                                          <p:spTgt spid="86"/>
                                        </p:tgtEl>
                                        <p:attrNameLst>
                                          <p:attrName>style.rotation</p:attrName>
                                        </p:attrNameLst>
                                      </p:cBhvr>
                                      <p:tavLst>
                                        <p:tav tm="0">
                                          <p:val>
                                            <p:fltVal val="360"/>
                                          </p:val>
                                        </p:tav>
                                        <p:tav tm="100000">
                                          <p:val>
                                            <p:fltVal val="0"/>
                                          </p:val>
                                        </p:tav>
                                      </p:tavLst>
                                    </p:anim>
                                    <p:animEffect transition="in" filter="fade">
                                      <p:cBhvr>
                                        <p:cTn id="68" dur="500"/>
                                        <p:tgtEl>
                                          <p:spTgt spid="86"/>
                                        </p:tgtEl>
                                      </p:cBhvr>
                                    </p:animEffect>
                                  </p:childTnLst>
                                </p:cTn>
                              </p:par>
                            </p:childTnLst>
                          </p:cTn>
                        </p:par>
                        <p:par>
                          <p:cTn id="69" fill="hold">
                            <p:stCondLst>
                              <p:cond delay="7000"/>
                            </p:stCondLst>
                            <p:childTnLst>
                              <p:par>
                                <p:cTn id="70" presetID="22" presetClass="entr" presetSubtype="8" fill="hold" nodeType="afterEffect">
                                  <p:stCondLst>
                                    <p:cond delay="0"/>
                                  </p:stCondLst>
                                  <p:childTnLst>
                                    <p:set>
                                      <p:cBhvr>
                                        <p:cTn id="71" dur="1" fill="hold">
                                          <p:stCondLst>
                                            <p:cond delay="0"/>
                                          </p:stCondLst>
                                        </p:cTn>
                                        <p:tgtEl>
                                          <p:spTgt spid="80"/>
                                        </p:tgtEl>
                                        <p:attrNameLst>
                                          <p:attrName>style.visibility</p:attrName>
                                        </p:attrNameLst>
                                      </p:cBhvr>
                                      <p:to>
                                        <p:strVal val="visible"/>
                                      </p:to>
                                    </p:set>
                                    <p:animEffect transition="in" filter="wipe(left)">
                                      <p:cBhvr>
                                        <p:cTn id="72" dur="500"/>
                                        <p:tgtEl>
                                          <p:spTgt spid="80"/>
                                        </p:tgtEl>
                                      </p:cBhvr>
                                    </p:animEffect>
                                  </p:childTnLst>
                                </p:cTn>
                              </p:par>
                            </p:childTnLst>
                          </p:cTn>
                        </p:par>
                        <p:par>
                          <p:cTn id="73" fill="hold">
                            <p:stCondLst>
                              <p:cond delay="7500"/>
                            </p:stCondLst>
                            <p:childTnLst>
                              <p:par>
                                <p:cTn id="74" presetID="12" presetClass="entr" presetSubtype="2" fill="hold" nodeType="afterEffect">
                                  <p:stCondLst>
                                    <p:cond delay="0"/>
                                  </p:stCondLst>
                                  <p:childTnLst>
                                    <p:set>
                                      <p:cBhvr>
                                        <p:cTn id="75" dur="1" fill="hold">
                                          <p:stCondLst>
                                            <p:cond delay="0"/>
                                          </p:stCondLst>
                                        </p:cTn>
                                        <p:tgtEl>
                                          <p:spTgt spid="81"/>
                                        </p:tgtEl>
                                        <p:attrNameLst>
                                          <p:attrName>style.visibility</p:attrName>
                                        </p:attrNameLst>
                                      </p:cBhvr>
                                      <p:to>
                                        <p:strVal val="visible"/>
                                      </p:to>
                                    </p:set>
                                    <p:anim calcmode="lin" valueType="num">
                                      <p:cBhvr additive="base">
                                        <p:cTn id="76" dur="500"/>
                                        <p:tgtEl>
                                          <p:spTgt spid="81"/>
                                        </p:tgtEl>
                                        <p:attrNameLst>
                                          <p:attrName>ppt_x</p:attrName>
                                        </p:attrNameLst>
                                      </p:cBhvr>
                                      <p:tavLst>
                                        <p:tav tm="0">
                                          <p:val>
                                            <p:strVal val="#ppt_x+#ppt_w*1.125000"/>
                                          </p:val>
                                        </p:tav>
                                        <p:tav tm="100000">
                                          <p:val>
                                            <p:strVal val="#ppt_x"/>
                                          </p:val>
                                        </p:tav>
                                      </p:tavLst>
                                    </p:anim>
                                    <p:animEffect transition="in" filter="wipe(left)">
                                      <p:cBhvr>
                                        <p:cTn id="77"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职业发展</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5" name="Bent Arrow 21"/>
          <p:cNvSpPr/>
          <p:nvPr/>
        </p:nvSpPr>
        <p:spPr>
          <a:xfrm>
            <a:off x="8490850" y="2698018"/>
            <a:ext cx="2428892" cy="1550916"/>
          </a:xfrm>
          <a:prstGeom prst="bentArrow">
            <a:avLst/>
          </a:prstGeom>
          <a:noFill/>
          <a:ln>
            <a:solidFill>
              <a:schemeClr val="bg1">
                <a:lumMod val="95000"/>
              </a:schemeClr>
            </a:solidFill>
          </a:ln>
          <a:effectLst/>
          <a:scene3d>
            <a:camera prst="orthographicFront"/>
            <a:lightRig rig="threePt" dir="t"/>
          </a:scene3d>
          <a:sp3d prstMaterial="softEdge">
            <a:bevelT w="38100" h="635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sz="3200">
              <a:solidFill>
                <a:schemeClr val="bg1">
                  <a:lumMod val="95000"/>
                </a:schemeClr>
              </a:solidFill>
              <a:latin typeface="造字工房情书（非商用）常规体" pitchFamily="50" charset="-122"/>
              <a:ea typeface="造字工房情书（非商用）常规体" pitchFamily="50" charset="-122"/>
            </a:endParaRPr>
          </a:p>
        </p:txBody>
      </p:sp>
      <p:sp>
        <p:nvSpPr>
          <p:cNvPr id="6" name="Bent Arrow 18"/>
          <p:cNvSpPr/>
          <p:nvPr/>
        </p:nvSpPr>
        <p:spPr>
          <a:xfrm>
            <a:off x="1204174" y="4248935"/>
            <a:ext cx="2428892" cy="1550916"/>
          </a:xfrm>
          <a:prstGeom prst="bentArrow">
            <a:avLst/>
          </a:prstGeom>
          <a:noFill/>
          <a:ln>
            <a:solidFill>
              <a:schemeClr val="bg1">
                <a:lumMod val="85000"/>
              </a:schemeClr>
            </a:solidFill>
          </a:ln>
          <a:effectLst/>
          <a:scene3d>
            <a:camera prst="orthographicFront"/>
            <a:lightRig rig="threePt" dir="t"/>
          </a:scene3d>
          <a:sp3d prstMaterial="softEdge">
            <a:bevelT w="38100" h="6350"/>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id-ID" sz="3200">
              <a:solidFill>
                <a:schemeClr val="bg1">
                  <a:lumMod val="95000"/>
                </a:schemeClr>
              </a:solidFill>
              <a:latin typeface="造字工房情书（非商用）常规体" pitchFamily="50" charset="-122"/>
              <a:ea typeface="造字工房情书（非商用）常规体" pitchFamily="50" charset="-122"/>
            </a:endParaRPr>
          </a:p>
        </p:txBody>
      </p:sp>
      <p:sp>
        <p:nvSpPr>
          <p:cNvPr id="7" name="Bent Arrow 20"/>
          <p:cNvSpPr/>
          <p:nvPr/>
        </p:nvSpPr>
        <p:spPr>
          <a:xfrm>
            <a:off x="6061956" y="3301151"/>
            <a:ext cx="2428892" cy="1550916"/>
          </a:xfrm>
          <a:prstGeom prst="bentArrow">
            <a:avLst/>
          </a:prstGeom>
          <a:noFill/>
          <a:ln>
            <a:solidFill>
              <a:schemeClr val="bg1">
                <a:lumMod val="95000"/>
              </a:schemeClr>
            </a:solidFill>
          </a:ln>
          <a:effectLst/>
          <a:scene3d>
            <a:camera prst="orthographicFront"/>
            <a:lightRig rig="threePt" dir="t"/>
          </a:scene3d>
          <a:sp3d prstMaterial="softEdge">
            <a:bevelT w="38100" h="6350"/>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id-ID" sz="3200">
              <a:solidFill>
                <a:schemeClr val="bg1">
                  <a:lumMod val="95000"/>
                </a:schemeClr>
              </a:solidFill>
              <a:latin typeface="造字工房情书（非商用）常规体" pitchFamily="50" charset="-122"/>
              <a:ea typeface="造字工房情书（非商用）常规体" pitchFamily="50" charset="-122"/>
            </a:endParaRPr>
          </a:p>
        </p:txBody>
      </p:sp>
      <p:sp>
        <p:nvSpPr>
          <p:cNvPr id="8" name="Bent Arrow 19"/>
          <p:cNvSpPr/>
          <p:nvPr/>
        </p:nvSpPr>
        <p:spPr>
          <a:xfrm>
            <a:off x="3633064" y="3731963"/>
            <a:ext cx="2428892" cy="1550916"/>
          </a:xfrm>
          <a:prstGeom prst="bentArrow">
            <a:avLst/>
          </a:prstGeom>
          <a:noFill/>
          <a:ln>
            <a:solidFill>
              <a:schemeClr val="bg1">
                <a:lumMod val="95000"/>
              </a:schemeClr>
            </a:solidFill>
          </a:ln>
          <a:effectLst/>
          <a:scene3d>
            <a:camera prst="orthographicFront"/>
            <a:lightRig rig="threePt" dir="t"/>
          </a:scene3d>
          <a:sp3d prstMaterial="softEdge">
            <a:bevelT w="38100" h="6350"/>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a:solidFill>
                <a:schemeClr val="bg1">
                  <a:lumMod val="95000"/>
                </a:schemeClr>
              </a:solidFill>
              <a:latin typeface="造字工房情书（非商用）常规体" pitchFamily="50" charset="-122"/>
              <a:ea typeface="造字工房情书（非商用）常规体" pitchFamily="50" charset="-122"/>
            </a:endParaRPr>
          </a:p>
        </p:txBody>
      </p:sp>
      <p:grpSp>
        <p:nvGrpSpPr>
          <p:cNvPr id="11" name="组合 10"/>
          <p:cNvGrpSpPr/>
          <p:nvPr/>
        </p:nvGrpSpPr>
        <p:grpSpPr>
          <a:xfrm>
            <a:off x="9452634" y="1472688"/>
            <a:ext cx="887355" cy="1291435"/>
            <a:chOff x="8516938" y="5619750"/>
            <a:chExt cx="693738" cy="1009650"/>
          </a:xfrm>
          <a:noFill/>
        </p:grpSpPr>
        <p:sp>
          <p:nvSpPr>
            <p:cNvPr id="12" name="Freeform 190"/>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a:grpFill/>
            <a:ln w="9525">
              <a:solidFill>
                <a:schemeClr val="bg1">
                  <a:lumMod val="95000"/>
                </a:schemeClr>
              </a:solidFill>
              <a:round/>
            </a:ln>
          </p:spPr>
          <p:txBody>
            <a:bodyPr vert="horz" wrap="square" lIns="91440" tIns="45720" rIns="91440" bIns="45720" numCol="1" anchor="t" anchorCtr="0" compatLnSpc="1"/>
            <a:lstStyle/>
            <a:p>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13" name="Freeform 191"/>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a:grpFill/>
            <a:ln w="9525">
              <a:solidFill>
                <a:schemeClr val="bg1">
                  <a:lumMod val="95000"/>
                </a:schemeClr>
              </a:solidFill>
              <a:round/>
            </a:ln>
          </p:spPr>
          <p:txBody>
            <a:bodyPr vert="horz" wrap="square" lIns="91440" tIns="45720" rIns="91440" bIns="45720" numCol="1" anchor="t" anchorCtr="0" compatLnSpc="1"/>
            <a:lstStyle/>
            <a:p>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14" name="Freeform 192"/>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a:grpFill/>
            <a:ln w="9525">
              <a:solidFill>
                <a:schemeClr val="bg1">
                  <a:lumMod val="95000"/>
                </a:schemeClr>
              </a:solidFill>
              <a:round/>
            </a:ln>
          </p:spPr>
          <p:txBody>
            <a:bodyPr vert="horz" wrap="square" lIns="91440" tIns="45720" rIns="91440" bIns="45720" numCol="1" anchor="t" anchorCtr="0" compatLnSpc="1"/>
            <a:lstStyle/>
            <a:p>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15" name="Freeform 193"/>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a:grpFill/>
            <a:ln w="9525">
              <a:solidFill>
                <a:schemeClr val="bg1">
                  <a:lumMod val="95000"/>
                </a:schemeClr>
              </a:solidFill>
              <a:round/>
            </a:ln>
          </p:spPr>
          <p:txBody>
            <a:bodyPr vert="horz" wrap="square" lIns="91440" tIns="45720" rIns="91440" bIns="45720" numCol="1" anchor="t" anchorCtr="0" compatLnSpc="1"/>
            <a:lstStyle/>
            <a:p>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16" name="Freeform 194"/>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a:grpFill/>
            <a:ln w="9525">
              <a:solidFill>
                <a:schemeClr val="bg1">
                  <a:lumMod val="95000"/>
                </a:schemeClr>
              </a:solidFill>
              <a:round/>
            </a:ln>
          </p:spPr>
          <p:txBody>
            <a:bodyPr vert="horz" wrap="square" lIns="91440" tIns="45720" rIns="91440" bIns="45720" numCol="1" anchor="t" anchorCtr="0" compatLnSpc="1"/>
            <a:lstStyle/>
            <a:p>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17" name="Freeform 195"/>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a:grpFill/>
            <a:ln w="9525">
              <a:solidFill>
                <a:schemeClr val="bg1">
                  <a:lumMod val="95000"/>
                </a:schemeClr>
              </a:solidFill>
              <a:round/>
            </a:ln>
          </p:spPr>
          <p:txBody>
            <a:bodyPr vert="horz" wrap="square" lIns="91440" tIns="45720" rIns="91440" bIns="45720" numCol="1" anchor="t" anchorCtr="0" compatLnSpc="1"/>
            <a:lstStyle/>
            <a:p>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18" name="Freeform 196"/>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a:grpFill/>
            <a:ln w="9525">
              <a:solidFill>
                <a:schemeClr val="bg1">
                  <a:lumMod val="95000"/>
                </a:schemeClr>
              </a:solidFill>
              <a:round/>
            </a:ln>
          </p:spPr>
          <p:txBody>
            <a:bodyPr vert="horz" wrap="square" lIns="91440" tIns="45720" rIns="91440" bIns="45720" numCol="1" anchor="t" anchorCtr="0" compatLnSpc="1"/>
            <a:lstStyle/>
            <a:p>
              <a:endParaRPr lang="en-US">
                <a:solidFill>
                  <a:schemeClr val="bg1">
                    <a:lumMod val="95000"/>
                  </a:schemeClr>
                </a:solidFill>
                <a:latin typeface="造字工房情书（非商用）常规体" pitchFamily="50" charset="-122"/>
                <a:ea typeface="造字工房情书（非商用）常规体" pitchFamily="50" charset="-122"/>
              </a:endParaRPr>
            </a:p>
          </p:txBody>
        </p:sp>
      </p:grpSp>
      <p:sp>
        <p:nvSpPr>
          <p:cNvPr id="19" name="Freeform 368"/>
          <p:cNvSpPr/>
          <p:nvPr/>
        </p:nvSpPr>
        <p:spPr bwMode="auto">
          <a:xfrm>
            <a:off x="2190626" y="3946067"/>
            <a:ext cx="378906" cy="382257"/>
          </a:xfrm>
          <a:custGeom>
            <a:avLst/>
            <a:gdLst>
              <a:gd name="T0" fmla="*/ 48 w 48"/>
              <a:gd name="T1" fmla="*/ 2 h 48"/>
              <a:gd name="T2" fmla="*/ 41 w 48"/>
              <a:gd name="T3" fmla="*/ 43 h 48"/>
              <a:gd name="T4" fmla="*/ 40 w 48"/>
              <a:gd name="T5" fmla="*/ 44 h 48"/>
              <a:gd name="T6" fmla="*/ 39 w 48"/>
              <a:gd name="T7" fmla="*/ 44 h 48"/>
              <a:gd name="T8" fmla="*/ 39 w 48"/>
              <a:gd name="T9" fmla="*/ 44 h 48"/>
              <a:gd name="T10" fmla="*/ 26 w 48"/>
              <a:gd name="T11" fmla="*/ 39 h 48"/>
              <a:gd name="T12" fmla="*/ 20 w 48"/>
              <a:gd name="T13" fmla="*/ 47 h 48"/>
              <a:gd name="T14" fmla="*/ 19 w 48"/>
              <a:gd name="T15" fmla="*/ 48 h 48"/>
              <a:gd name="T16" fmla="*/ 18 w 48"/>
              <a:gd name="T17" fmla="*/ 48 h 48"/>
              <a:gd name="T18" fmla="*/ 17 w 48"/>
              <a:gd name="T19" fmla="*/ 46 h 48"/>
              <a:gd name="T20" fmla="*/ 17 w 48"/>
              <a:gd name="T21" fmla="*/ 37 h 48"/>
              <a:gd name="T22" fmla="*/ 40 w 48"/>
              <a:gd name="T23" fmla="*/ 8 h 48"/>
              <a:gd name="T24" fmla="*/ 11 w 48"/>
              <a:gd name="T25" fmla="*/ 33 h 48"/>
              <a:gd name="T26" fmla="*/ 1 w 48"/>
              <a:gd name="T27" fmla="*/ 29 h 48"/>
              <a:gd name="T28" fmla="*/ 0 w 48"/>
              <a:gd name="T29" fmla="*/ 27 h 48"/>
              <a:gd name="T30" fmla="*/ 1 w 48"/>
              <a:gd name="T31" fmla="*/ 26 h 48"/>
              <a:gd name="T32" fmla="*/ 45 w 48"/>
              <a:gd name="T33" fmla="*/ 0 h 48"/>
              <a:gd name="T34" fmla="*/ 46 w 48"/>
              <a:gd name="T35" fmla="*/ 0 h 48"/>
              <a:gd name="T36" fmla="*/ 47 w 48"/>
              <a:gd name="T37" fmla="*/ 0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solidFill>
                <a:schemeClr val="bg1">
                  <a:lumMod val="95000"/>
                </a:schemeClr>
              </a:solidFill>
              <a:latin typeface="造字工房情书（非商用）常规体" pitchFamily="50" charset="-122"/>
              <a:ea typeface="造字工房情书（非商用）常规体" pitchFamily="50" charset="-122"/>
            </a:endParaRPr>
          </a:p>
        </p:txBody>
      </p:sp>
      <p:sp>
        <p:nvSpPr>
          <p:cNvPr id="20" name="Freeform 336"/>
          <p:cNvSpPr>
            <a:spLocks noEditPoints="1"/>
          </p:cNvSpPr>
          <p:nvPr/>
        </p:nvSpPr>
        <p:spPr bwMode="auto">
          <a:xfrm>
            <a:off x="4678497" y="3473476"/>
            <a:ext cx="338026" cy="338026"/>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noFill/>
          <a:ln>
            <a:solidFill>
              <a:schemeClr val="bg1">
                <a:lumMod val="95000"/>
              </a:schemeClr>
            </a:solidFill>
          </a:ln>
        </p:spPr>
        <p:txBody>
          <a:bodyPr vert="horz" wrap="square" lIns="91440" tIns="45720" rIns="91440" bIns="45720" numCol="1" anchor="t" anchorCtr="0" compatLnSpc="1"/>
          <a:lstStyle/>
          <a:p>
            <a:endParaRPr lang="id-ID">
              <a:solidFill>
                <a:schemeClr val="bg1">
                  <a:lumMod val="95000"/>
                </a:schemeClr>
              </a:solidFill>
              <a:latin typeface="造字工房情书（非商用）常规体" pitchFamily="50" charset="-122"/>
              <a:ea typeface="造字工房情书（非商用）常规体" pitchFamily="50" charset="-122"/>
            </a:endParaRPr>
          </a:p>
        </p:txBody>
      </p:sp>
      <p:sp>
        <p:nvSpPr>
          <p:cNvPr id="21" name="Freeform 261"/>
          <p:cNvSpPr>
            <a:spLocks noEditPoints="1"/>
          </p:cNvSpPr>
          <p:nvPr/>
        </p:nvSpPr>
        <p:spPr bwMode="auto">
          <a:xfrm>
            <a:off x="7048929" y="3028042"/>
            <a:ext cx="406222" cy="320702"/>
          </a:xfrm>
          <a:custGeom>
            <a:avLst/>
            <a:gdLst>
              <a:gd name="T0" fmla="*/ 47 w 48"/>
              <a:gd name="T1" fmla="*/ 15 h 38"/>
              <a:gd name="T2" fmla="*/ 33 w 48"/>
              <a:gd name="T3" fmla="*/ 33 h 38"/>
              <a:gd name="T4" fmla="*/ 21 w 48"/>
              <a:gd name="T5" fmla="*/ 36 h 38"/>
              <a:gd name="T6" fmla="*/ 14 w 48"/>
              <a:gd name="T7" fmla="*/ 34 h 38"/>
              <a:gd name="T8" fmla="*/ 9 w 48"/>
              <a:gd name="T9" fmla="*/ 32 h 38"/>
              <a:gd name="T10" fmla="*/ 3 w 48"/>
              <a:gd name="T11" fmla="*/ 38 h 38"/>
              <a:gd name="T12" fmla="*/ 0 w 48"/>
              <a:gd name="T13" fmla="*/ 36 h 38"/>
              <a:gd name="T14" fmla="*/ 0 w 48"/>
              <a:gd name="T15" fmla="*/ 34 h 38"/>
              <a:gd name="T16" fmla="*/ 5 w 48"/>
              <a:gd name="T17" fmla="*/ 28 h 38"/>
              <a:gd name="T18" fmla="*/ 4 w 48"/>
              <a:gd name="T19" fmla="*/ 26 h 38"/>
              <a:gd name="T20" fmla="*/ 4 w 48"/>
              <a:gd name="T21" fmla="*/ 23 h 38"/>
              <a:gd name="T22" fmla="*/ 19 w 48"/>
              <a:gd name="T23" fmla="*/ 6 h 38"/>
              <a:gd name="T24" fmla="*/ 39 w 48"/>
              <a:gd name="T25" fmla="*/ 2 h 38"/>
              <a:gd name="T26" fmla="*/ 44 w 48"/>
              <a:gd name="T27" fmla="*/ 0 h 38"/>
              <a:gd name="T28" fmla="*/ 48 w 48"/>
              <a:gd name="T29" fmla="*/ 10 h 38"/>
              <a:gd name="T30" fmla="*/ 47 w 48"/>
              <a:gd name="T31" fmla="*/ 15 h 38"/>
              <a:gd name="T32" fmla="*/ 33 w 48"/>
              <a:gd name="T33" fmla="*/ 14 h 38"/>
              <a:gd name="T34" fmla="*/ 11 w 48"/>
              <a:gd name="T35" fmla="*/ 24 h 38"/>
              <a:gd name="T36" fmla="*/ 10 w 48"/>
              <a:gd name="T37" fmla="*/ 26 h 38"/>
              <a:gd name="T38" fmla="*/ 12 w 48"/>
              <a:gd name="T39" fmla="*/ 27 h 38"/>
              <a:gd name="T40" fmla="*/ 13 w 48"/>
              <a:gd name="T41" fmla="*/ 27 h 38"/>
              <a:gd name="T42" fmla="*/ 17 w 48"/>
              <a:gd name="T43" fmla="*/ 23 h 38"/>
              <a:gd name="T44" fmla="*/ 33 w 48"/>
              <a:gd name="T45" fmla="*/ 17 h 38"/>
              <a:gd name="T46" fmla="*/ 34 w 48"/>
              <a:gd name="T47" fmla="*/ 15 h 38"/>
              <a:gd name="T48" fmla="*/ 33 w 48"/>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8">
                <a:moveTo>
                  <a:pt x="47" y="15"/>
                </a:moveTo>
                <a:cubicBezTo>
                  <a:pt x="46" y="24"/>
                  <a:pt x="40" y="29"/>
                  <a:pt x="33" y="33"/>
                </a:cubicBezTo>
                <a:cubicBezTo>
                  <a:pt x="29" y="34"/>
                  <a:pt x="25" y="36"/>
                  <a:pt x="21" y="36"/>
                </a:cubicBezTo>
                <a:cubicBezTo>
                  <a:pt x="19" y="36"/>
                  <a:pt x="16" y="35"/>
                  <a:pt x="14" y="34"/>
                </a:cubicBezTo>
                <a:cubicBezTo>
                  <a:pt x="12" y="34"/>
                  <a:pt x="10" y="32"/>
                  <a:pt x="9" y="32"/>
                </a:cubicBezTo>
                <a:cubicBezTo>
                  <a:pt x="7" y="32"/>
                  <a:pt x="6" y="38"/>
                  <a:pt x="3" y="38"/>
                </a:cubicBezTo>
                <a:cubicBezTo>
                  <a:pt x="2" y="38"/>
                  <a:pt x="1" y="37"/>
                  <a:pt x="0" y="36"/>
                </a:cubicBezTo>
                <a:cubicBezTo>
                  <a:pt x="0" y="35"/>
                  <a:pt x="0" y="35"/>
                  <a:pt x="0" y="34"/>
                </a:cubicBezTo>
                <a:cubicBezTo>
                  <a:pt x="0" y="32"/>
                  <a:pt x="5" y="29"/>
                  <a:pt x="5" y="28"/>
                </a:cubicBezTo>
                <a:cubicBezTo>
                  <a:pt x="5" y="28"/>
                  <a:pt x="5" y="26"/>
                  <a:pt x="4" y="26"/>
                </a:cubicBezTo>
                <a:cubicBezTo>
                  <a:pt x="4" y="25"/>
                  <a:pt x="4" y="24"/>
                  <a:pt x="4" y="23"/>
                </a:cubicBezTo>
                <a:cubicBezTo>
                  <a:pt x="4" y="14"/>
                  <a:pt x="11" y="8"/>
                  <a:pt x="19" y="6"/>
                </a:cubicBezTo>
                <a:cubicBezTo>
                  <a:pt x="24" y="4"/>
                  <a:pt x="36" y="6"/>
                  <a:pt x="39" y="2"/>
                </a:cubicBezTo>
                <a:cubicBezTo>
                  <a:pt x="41" y="1"/>
                  <a:pt x="42" y="0"/>
                  <a:pt x="44" y="0"/>
                </a:cubicBezTo>
                <a:cubicBezTo>
                  <a:pt x="47" y="0"/>
                  <a:pt x="48" y="8"/>
                  <a:pt x="48" y="10"/>
                </a:cubicBezTo>
                <a:cubicBezTo>
                  <a:pt x="48" y="12"/>
                  <a:pt x="48" y="13"/>
                  <a:pt x="47" y="15"/>
                </a:cubicBezTo>
                <a:close/>
                <a:moveTo>
                  <a:pt x="33" y="14"/>
                </a:moveTo>
                <a:cubicBezTo>
                  <a:pt x="23" y="14"/>
                  <a:pt x="17" y="18"/>
                  <a:pt x="11" y="24"/>
                </a:cubicBezTo>
                <a:cubicBezTo>
                  <a:pt x="10" y="25"/>
                  <a:pt x="10" y="25"/>
                  <a:pt x="10" y="26"/>
                </a:cubicBezTo>
                <a:cubicBezTo>
                  <a:pt x="10" y="27"/>
                  <a:pt x="11" y="27"/>
                  <a:pt x="12" y="27"/>
                </a:cubicBezTo>
                <a:cubicBezTo>
                  <a:pt x="12" y="27"/>
                  <a:pt x="13" y="27"/>
                  <a:pt x="13" y="27"/>
                </a:cubicBezTo>
                <a:cubicBezTo>
                  <a:pt x="14" y="26"/>
                  <a:pt x="16" y="24"/>
                  <a:pt x="17" y="23"/>
                </a:cubicBezTo>
                <a:cubicBezTo>
                  <a:pt x="22" y="19"/>
                  <a:pt x="26" y="17"/>
                  <a:pt x="33" y="17"/>
                </a:cubicBezTo>
                <a:cubicBezTo>
                  <a:pt x="33" y="17"/>
                  <a:pt x="34" y="16"/>
                  <a:pt x="34" y="15"/>
                </a:cubicBezTo>
                <a:cubicBezTo>
                  <a:pt x="34" y="14"/>
                  <a:pt x="33" y="14"/>
                  <a:pt x="33" y="14"/>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id-ID">
              <a:solidFill>
                <a:schemeClr val="bg1">
                  <a:lumMod val="95000"/>
                </a:schemeClr>
              </a:solidFill>
              <a:latin typeface="造字工房情书（非商用）常规体" pitchFamily="50" charset="-122"/>
              <a:ea typeface="造字工房情书（非商用）常规体" pitchFamily="50" charset="-122"/>
            </a:endParaRPr>
          </a:p>
        </p:txBody>
      </p:sp>
      <p:sp>
        <p:nvSpPr>
          <p:cNvPr id="22" name="TextBox 7"/>
          <p:cNvSpPr>
            <a:spLocks noChangeArrowheads="1"/>
          </p:cNvSpPr>
          <p:nvPr/>
        </p:nvSpPr>
        <p:spPr bwMode="auto">
          <a:xfrm>
            <a:off x="1945938" y="5312241"/>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smtClean="0">
                <a:solidFill>
                  <a:schemeClr val="bg1">
                    <a:lumMod val="95000"/>
                  </a:schemeClr>
                </a:solidFill>
                <a:latin typeface="造字工房情书（非商用）常规体" pitchFamily="50" charset="-122"/>
                <a:ea typeface="造字工房情书（非商用）常规体" pitchFamily="50" charset="-122"/>
              </a:rPr>
              <a:t>设计人员</a:t>
            </a:r>
            <a:endParaRPr lang="id-ID" altLang="zh-CN" dirty="0">
              <a:solidFill>
                <a:schemeClr val="bg1">
                  <a:lumMod val="95000"/>
                </a:schemeClr>
              </a:solidFill>
              <a:latin typeface="造字工房情书（非商用）常规体" pitchFamily="50" charset="-122"/>
              <a:ea typeface="造字工房情书（非商用）常规体" pitchFamily="50" charset="-122"/>
            </a:endParaRPr>
          </a:p>
        </p:txBody>
      </p:sp>
      <p:sp>
        <p:nvSpPr>
          <p:cNvPr id="23" name="圆角矩形 22"/>
          <p:cNvSpPr/>
          <p:nvPr/>
        </p:nvSpPr>
        <p:spPr>
          <a:xfrm>
            <a:off x="1734730" y="5217104"/>
            <a:ext cx="1646552" cy="467045"/>
          </a:xfrm>
          <a:prstGeom prst="roundRect">
            <a:avLst>
              <a:gd name="adj" fmla="val 50000"/>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24" name="文本框 49"/>
          <p:cNvSpPr txBox="1"/>
          <p:nvPr/>
        </p:nvSpPr>
        <p:spPr>
          <a:xfrm>
            <a:off x="1636222" y="5756157"/>
            <a:ext cx="1817068" cy="652486"/>
          </a:xfrm>
          <a:prstGeom prst="rect">
            <a:avLst/>
          </a:prstGeom>
          <a:noFill/>
          <a:effectLst/>
        </p:spPr>
        <p:txBody>
          <a:bodyPr wrap="square" rtlCol="0">
            <a:spAutoFit/>
          </a:bodyPr>
          <a:lstStyle/>
          <a:p>
            <a:pPr algn="just">
              <a:lnSpc>
                <a:spcPct val="130000"/>
              </a:lnSpc>
            </a:pPr>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请在此处添加文字信息，表达图的含义。</a:t>
            </a:r>
            <a:endParaRPr lang="zh-CN" altLang="en-US"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25" name="TextBox 7"/>
          <p:cNvSpPr>
            <a:spLocks noChangeArrowheads="1"/>
          </p:cNvSpPr>
          <p:nvPr/>
        </p:nvSpPr>
        <p:spPr bwMode="auto">
          <a:xfrm>
            <a:off x="4377342" y="480818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smtClean="0">
                <a:solidFill>
                  <a:schemeClr val="bg1">
                    <a:lumMod val="95000"/>
                  </a:schemeClr>
                </a:solidFill>
                <a:latin typeface="造字工房情书（非商用）常规体" pitchFamily="50" charset="-122"/>
                <a:ea typeface="造字工房情书（非商用）常规体" pitchFamily="50" charset="-122"/>
              </a:rPr>
              <a:t>运营主管</a:t>
            </a:r>
            <a:endParaRPr lang="id-ID" altLang="zh-CN" dirty="0">
              <a:solidFill>
                <a:schemeClr val="bg1">
                  <a:lumMod val="95000"/>
                </a:schemeClr>
              </a:solidFill>
              <a:latin typeface="造字工房情书（非商用）常规体" pitchFamily="50" charset="-122"/>
              <a:ea typeface="造字工房情书（非商用）常规体" pitchFamily="50" charset="-122"/>
            </a:endParaRPr>
          </a:p>
        </p:txBody>
      </p:sp>
      <p:sp>
        <p:nvSpPr>
          <p:cNvPr id="26" name="圆角矩形 25"/>
          <p:cNvSpPr/>
          <p:nvPr/>
        </p:nvSpPr>
        <p:spPr>
          <a:xfrm>
            <a:off x="4166134" y="4713048"/>
            <a:ext cx="1646552" cy="467045"/>
          </a:xfrm>
          <a:prstGeom prst="roundRect">
            <a:avLst>
              <a:gd name="adj" fmla="val 50000"/>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27" name="文本框 49"/>
          <p:cNvSpPr txBox="1"/>
          <p:nvPr/>
        </p:nvSpPr>
        <p:spPr>
          <a:xfrm>
            <a:off x="4067626" y="5252101"/>
            <a:ext cx="1817068" cy="652486"/>
          </a:xfrm>
          <a:prstGeom prst="rect">
            <a:avLst/>
          </a:prstGeom>
          <a:noFill/>
          <a:effectLst/>
        </p:spPr>
        <p:txBody>
          <a:bodyPr wrap="square" rtlCol="0">
            <a:spAutoFit/>
          </a:bodyPr>
          <a:lstStyle/>
          <a:p>
            <a:pPr algn="just">
              <a:lnSpc>
                <a:spcPct val="130000"/>
              </a:lnSpc>
            </a:pPr>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请在此处添加文字信息，表达图的含义。</a:t>
            </a:r>
            <a:endParaRPr lang="zh-CN" altLang="en-US"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28" name="TextBox 7"/>
          <p:cNvSpPr>
            <a:spLocks noChangeArrowheads="1"/>
          </p:cNvSpPr>
          <p:nvPr/>
        </p:nvSpPr>
        <p:spPr bwMode="auto">
          <a:xfrm>
            <a:off x="6825614" y="4364041"/>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a:solidFill>
                  <a:schemeClr val="bg1">
                    <a:lumMod val="95000"/>
                  </a:schemeClr>
                </a:solidFill>
                <a:latin typeface="造字工房情书（非商用）常规体" pitchFamily="50" charset="-122"/>
                <a:ea typeface="造字工房情书（非商用）常规体" pitchFamily="50" charset="-122"/>
              </a:rPr>
              <a:t>设计总监</a:t>
            </a:r>
            <a:endParaRPr lang="id-ID" altLang="zh-CN" dirty="0">
              <a:solidFill>
                <a:schemeClr val="bg1">
                  <a:lumMod val="95000"/>
                </a:schemeClr>
              </a:solidFill>
              <a:latin typeface="造字工房情书（非商用）常规体" pitchFamily="50" charset="-122"/>
              <a:ea typeface="造字工房情书（非商用）常规体" pitchFamily="50" charset="-122"/>
            </a:endParaRPr>
          </a:p>
        </p:txBody>
      </p:sp>
      <p:sp>
        <p:nvSpPr>
          <p:cNvPr id="29" name="圆角矩形 28"/>
          <p:cNvSpPr/>
          <p:nvPr/>
        </p:nvSpPr>
        <p:spPr>
          <a:xfrm>
            <a:off x="6614406" y="4268904"/>
            <a:ext cx="1646552" cy="467045"/>
          </a:xfrm>
          <a:prstGeom prst="roundRect">
            <a:avLst>
              <a:gd name="adj" fmla="val 50000"/>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30" name="文本框 49"/>
          <p:cNvSpPr txBox="1"/>
          <p:nvPr/>
        </p:nvSpPr>
        <p:spPr>
          <a:xfrm>
            <a:off x="6515898" y="4807957"/>
            <a:ext cx="1817068" cy="652486"/>
          </a:xfrm>
          <a:prstGeom prst="rect">
            <a:avLst/>
          </a:prstGeom>
          <a:noFill/>
          <a:effectLst/>
        </p:spPr>
        <p:txBody>
          <a:bodyPr wrap="square" rtlCol="0">
            <a:spAutoFit/>
          </a:bodyPr>
          <a:lstStyle/>
          <a:p>
            <a:pPr algn="just">
              <a:lnSpc>
                <a:spcPct val="130000"/>
              </a:lnSpc>
            </a:pPr>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请在此处添加文字信息，表达图的含义。</a:t>
            </a:r>
            <a:endParaRPr lang="zh-CN" altLang="en-US"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31" name="TextBox 7"/>
          <p:cNvSpPr>
            <a:spLocks noChangeArrowheads="1"/>
          </p:cNvSpPr>
          <p:nvPr/>
        </p:nvSpPr>
        <p:spPr bwMode="auto">
          <a:xfrm>
            <a:off x="9290754" y="3787977"/>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smtClean="0">
                <a:solidFill>
                  <a:schemeClr val="bg1">
                    <a:lumMod val="95000"/>
                  </a:schemeClr>
                </a:solidFill>
                <a:latin typeface="造字工房情书（非商用）常规体" pitchFamily="50" charset="-122"/>
                <a:ea typeface="造字工房情书（非商用）常规体" pitchFamily="50" charset="-122"/>
              </a:rPr>
              <a:t>首席执行官</a:t>
            </a:r>
            <a:endParaRPr lang="id-ID" altLang="zh-CN" dirty="0">
              <a:solidFill>
                <a:schemeClr val="bg1">
                  <a:lumMod val="95000"/>
                </a:schemeClr>
              </a:solidFill>
              <a:latin typeface="造字工房情书（非商用）常规体" pitchFamily="50" charset="-122"/>
              <a:ea typeface="造字工房情书（非商用）常规体" pitchFamily="50" charset="-122"/>
            </a:endParaRPr>
          </a:p>
        </p:txBody>
      </p:sp>
      <p:sp>
        <p:nvSpPr>
          <p:cNvPr id="32" name="圆角矩形 31"/>
          <p:cNvSpPr/>
          <p:nvPr/>
        </p:nvSpPr>
        <p:spPr>
          <a:xfrm>
            <a:off x="9079546" y="3692840"/>
            <a:ext cx="1646552" cy="467045"/>
          </a:xfrm>
          <a:prstGeom prst="roundRect">
            <a:avLst>
              <a:gd name="adj" fmla="val 50000"/>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33" name="文本框 49"/>
          <p:cNvSpPr txBox="1"/>
          <p:nvPr/>
        </p:nvSpPr>
        <p:spPr>
          <a:xfrm>
            <a:off x="8981038" y="4231893"/>
            <a:ext cx="1817068" cy="652486"/>
          </a:xfrm>
          <a:prstGeom prst="rect">
            <a:avLst/>
          </a:prstGeom>
          <a:noFill/>
          <a:effectLst/>
        </p:spPr>
        <p:txBody>
          <a:bodyPr wrap="square" rtlCol="0">
            <a:spAutoFit/>
          </a:bodyPr>
          <a:lstStyle/>
          <a:p>
            <a:pPr algn="just">
              <a:lnSpc>
                <a:spcPct val="130000"/>
              </a:lnSpc>
            </a:pPr>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请在此处添加文字信息，表达图的含义。</a:t>
            </a:r>
            <a:endParaRPr lang="zh-CN" altLang="en-US"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34" name="TextBox 33"/>
          <p:cNvSpPr txBox="1"/>
          <p:nvPr/>
        </p:nvSpPr>
        <p:spPr>
          <a:xfrm>
            <a:off x="1276182" y="1395933"/>
            <a:ext cx="5695950" cy="1169551"/>
          </a:xfrm>
          <a:prstGeom prst="rect">
            <a:avLst/>
          </a:prstGeom>
          <a:noFill/>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r>
              <a:rPr lang="zh-CN" altLang="en-US" dirty="0" smtClean="0">
                <a:solidFill>
                  <a:schemeClr val="bg1">
                    <a:lumMod val="95000"/>
                  </a:schemeClr>
                </a:solidFill>
                <a:latin typeface="造字工房情书（非商用）常规体" pitchFamily="50" charset="-122"/>
                <a:ea typeface="造字工房情书（非商用）常规体" pitchFamily="50" charset="-122"/>
              </a:rPr>
              <a:t>未来发展职业规划</a:t>
            </a:r>
            <a:endParaRPr lang="id-ID" altLang="zh-CN" dirty="0">
              <a:solidFill>
                <a:schemeClr val="bg1">
                  <a:lumMod val="95000"/>
                </a:schemeClr>
              </a:solidFill>
              <a:latin typeface="造字工房情书（非商用）常规体" pitchFamily="50" charset="-122"/>
              <a:ea typeface="造字工房情书（非商用）常规体" pitchFamily="50" charset="-122"/>
            </a:endParaRPr>
          </a:p>
          <a:p>
            <a:pPr eaLnBrk="1" hangingPunct="1"/>
            <a:endParaRPr lang="en-US" altLang="zh-CN" sz="1000" dirty="0">
              <a:solidFill>
                <a:schemeClr val="bg1">
                  <a:lumMod val="95000"/>
                </a:schemeClr>
              </a:solidFill>
              <a:latin typeface="造字工房情书（非商用）常规体" pitchFamily="50" charset="-122"/>
              <a:ea typeface="造字工房情书（非商用）常规体" pitchFamily="50" charset="-122"/>
            </a:endParaRPr>
          </a:p>
          <a:p>
            <a:pPr algn="just"/>
            <a:r>
              <a:rPr lang="zh-CN" altLang="en-US" sz="1400" dirty="0">
                <a:solidFill>
                  <a:schemeClr val="bg1">
                    <a:lumMod val="95000"/>
                  </a:schemeClr>
                </a:solidFill>
                <a:latin typeface="造字工房情书（非商用）常规体" pitchFamily="50" charset="-122"/>
                <a:ea typeface="造字工房情书（非商用）常规体" pitchFamily="50"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4"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down)">
                                      <p:cBhvr>
                                        <p:cTn id="29" dur="500"/>
                                        <p:tgtEl>
                                          <p:spTgt spid="23"/>
                                        </p:tgtEl>
                                      </p:cBhvr>
                                    </p:animEffect>
                                  </p:childTnLst>
                                </p:cTn>
                              </p:par>
                            </p:childTnLst>
                          </p:cTn>
                        </p:par>
                        <p:par>
                          <p:cTn id="30" fill="hold">
                            <p:stCondLst>
                              <p:cond delay="4000"/>
                            </p:stCondLst>
                            <p:childTnLst>
                              <p:par>
                                <p:cTn id="31" presetID="53" presetClass="entr" presetSubtype="16"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childTnLst>
                          </p:cTn>
                        </p:par>
                        <p:par>
                          <p:cTn id="36" fill="hold">
                            <p:stCondLst>
                              <p:cond delay="4500"/>
                            </p:stCondLst>
                            <p:childTnLst>
                              <p:par>
                                <p:cTn id="37" presetID="42" presetClass="entr" presetSubtype="0"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1000"/>
                                        <p:tgtEl>
                                          <p:spTgt spid="24"/>
                                        </p:tgtEl>
                                      </p:cBhvr>
                                    </p:animEffect>
                                    <p:anim calcmode="lin" valueType="num">
                                      <p:cBhvr>
                                        <p:cTn id="40" dur="1000" fill="hold"/>
                                        <p:tgtEl>
                                          <p:spTgt spid="24"/>
                                        </p:tgtEl>
                                        <p:attrNameLst>
                                          <p:attrName>ppt_x</p:attrName>
                                        </p:attrNameLst>
                                      </p:cBhvr>
                                      <p:tavLst>
                                        <p:tav tm="0">
                                          <p:val>
                                            <p:strVal val="#ppt_x"/>
                                          </p:val>
                                        </p:tav>
                                        <p:tav tm="100000">
                                          <p:val>
                                            <p:strVal val="#ppt_x"/>
                                          </p:val>
                                        </p:tav>
                                      </p:tavLst>
                                    </p:anim>
                                    <p:anim calcmode="lin" valueType="num">
                                      <p:cBhvr>
                                        <p:cTn id="41" dur="1000" fill="hold"/>
                                        <p:tgtEl>
                                          <p:spTgt spid="24"/>
                                        </p:tgtEl>
                                        <p:attrNameLst>
                                          <p:attrName>ppt_y</p:attrName>
                                        </p:attrNameLst>
                                      </p:cBhvr>
                                      <p:tavLst>
                                        <p:tav tm="0">
                                          <p:val>
                                            <p:strVal val="#ppt_y+.1"/>
                                          </p:val>
                                        </p:tav>
                                        <p:tav tm="100000">
                                          <p:val>
                                            <p:strVal val="#ppt_y"/>
                                          </p:val>
                                        </p:tav>
                                      </p:tavLst>
                                    </p:anim>
                                  </p:childTnLst>
                                </p:cTn>
                              </p:par>
                            </p:childTnLst>
                          </p:cTn>
                        </p:par>
                        <p:par>
                          <p:cTn id="42" fill="hold">
                            <p:stCondLst>
                              <p:cond delay="5500"/>
                            </p:stCondLst>
                            <p:childTnLst>
                              <p:par>
                                <p:cTn id="43" presetID="53" presetClass="entr" presetSubtype="16"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fltVal val="0"/>
                                          </p:val>
                                        </p:tav>
                                        <p:tav tm="100000">
                                          <p:val>
                                            <p:strVal val="#ppt_w"/>
                                          </p:val>
                                        </p:tav>
                                      </p:tavLst>
                                    </p:anim>
                                    <p:anim calcmode="lin" valueType="num">
                                      <p:cBhvr>
                                        <p:cTn id="46" dur="500" fill="hold"/>
                                        <p:tgtEl>
                                          <p:spTgt spid="20"/>
                                        </p:tgtEl>
                                        <p:attrNameLst>
                                          <p:attrName>ppt_h</p:attrName>
                                        </p:attrNameLst>
                                      </p:cBhvr>
                                      <p:tavLst>
                                        <p:tav tm="0">
                                          <p:val>
                                            <p:fltVal val="0"/>
                                          </p:val>
                                        </p:tav>
                                        <p:tav tm="100000">
                                          <p:val>
                                            <p:strVal val="#ppt_h"/>
                                          </p:val>
                                        </p:tav>
                                      </p:tavLst>
                                    </p:anim>
                                    <p:animEffect transition="in" filter="fade">
                                      <p:cBhvr>
                                        <p:cTn id="47" dur="500"/>
                                        <p:tgtEl>
                                          <p:spTgt spid="20"/>
                                        </p:tgtEl>
                                      </p:cBhvr>
                                    </p:animEffect>
                                  </p:childTnLst>
                                </p:cTn>
                              </p:par>
                            </p:childTnLst>
                          </p:cTn>
                        </p:par>
                        <p:par>
                          <p:cTn id="48" fill="hold">
                            <p:stCondLst>
                              <p:cond delay="6000"/>
                            </p:stCondLst>
                            <p:childTnLst>
                              <p:par>
                                <p:cTn id="49" presetID="42" presetClass="entr" presetSubtype="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1000"/>
                                        <p:tgtEl>
                                          <p:spTgt spid="8"/>
                                        </p:tgtEl>
                                      </p:cBhvr>
                                    </p:animEffect>
                                    <p:anim calcmode="lin" valueType="num">
                                      <p:cBhvr>
                                        <p:cTn id="52" dur="1000" fill="hold"/>
                                        <p:tgtEl>
                                          <p:spTgt spid="8"/>
                                        </p:tgtEl>
                                        <p:attrNameLst>
                                          <p:attrName>ppt_x</p:attrName>
                                        </p:attrNameLst>
                                      </p:cBhvr>
                                      <p:tavLst>
                                        <p:tav tm="0">
                                          <p:val>
                                            <p:strVal val="#ppt_x"/>
                                          </p:val>
                                        </p:tav>
                                        <p:tav tm="100000">
                                          <p:val>
                                            <p:strVal val="#ppt_x"/>
                                          </p:val>
                                        </p:tav>
                                      </p:tavLst>
                                    </p:anim>
                                    <p:anim calcmode="lin" valueType="num">
                                      <p:cBhvr>
                                        <p:cTn id="53" dur="1000" fill="hold"/>
                                        <p:tgtEl>
                                          <p:spTgt spid="8"/>
                                        </p:tgtEl>
                                        <p:attrNameLst>
                                          <p:attrName>ppt_y</p:attrName>
                                        </p:attrNameLst>
                                      </p:cBhvr>
                                      <p:tavLst>
                                        <p:tav tm="0">
                                          <p:val>
                                            <p:strVal val="#ppt_y+.1"/>
                                          </p:val>
                                        </p:tav>
                                        <p:tav tm="100000">
                                          <p:val>
                                            <p:strVal val="#ppt_y"/>
                                          </p:val>
                                        </p:tav>
                                      </p:tavLst>
                                    </p:anim>
                                  </p:childTnLst>
                                </p:cTn>
                              </p:par>
                            </p:childTnLst>
                          </p:cTn>
                        </p:par>
                        <p:par>
                          <p:cTn id="54" fill="hold">
                            <p:stCondLst>
                              <p:cond delay="7000"/>
                            </p:stCondLst>
                            <p:childTnLst>
                              <p:par>
                                <p:cTn id="55" presetID="22" presetClass="entr" presetSubtype="4"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down)">
                                      <p:cBhvr>
                                        <p:cTn id="57" dur="500"/>
                                        <p:tgtEl>
                                          <p:spTgt spid="26"/>
                                        </p:tgtEl>
                                      </p:cBhvr>
                                    </p:animEffect>
                                  </p:childTnLst>
                                </p:cTn>
                              </p:par>
                            </p:childTnLst>
                          </p:cTn>
                        </p:par>
                        <p:par>
                          <p:cTn id="58" fill="hold">
                            <p:stCondLst>
                              <p:cond delay="7500"/>
                            </p:stCondLst>
                            <p:childTnLst>
                              <p:par>
                                <p:cTn id="59" presetID="53" presetClass="entr" presetSubtype="16"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p:cTn id="61" dur="500" fill="hold"/>
                                        <p:tgtEl>
                                          <p:spTgt spid="25"/>
                                        </p:tgtEl>
                                        <p:attrNameLst>
                                          <p:attrName>ppt_w</p:attrName>
                                        </p:attrNameLst>
                                      </p:cBhvr>
                                      <p:tavLst>
                                        <p:tav tm="0">
                                          <p:val>
                                            <p:fltVal val="0"/>
                                          </p:val>
                                        </p:tav>
                                        <p:tav tm="100000">
                                          <p:val>
                                            <p:strVal val="#ppt_w"/>
                                          </p:val>
                                        </p:tav>
                                      </p:tavLst>
                                    </p:anim>
                                    <p:anim calcmode="lin" valueType="num">
                                      <p:cBhvr>
                                        <p:cTn id="62" dur="500" fill="hold"/>
                                        <p:tgtEl>
                                          <p:spTgt spid="25"/>
                                        </p:tgtEl>
                                        <p:attrNameLst>
                                          <p:attrName>ppt_h</p:attrName>
                                        </p:attrNameLst>
                                      </p:cBhvr>
                                      <p:tavLst>
                                        <p:tav tm="0">
                                          <p:val>
                                            <p:fltVal val="0"/>
                                          </p:val>
                                        </p:tav>
                                        <p:tav tm="100000">
                                          <p:val>
                                            <p:strVal val="#ppt_h"/>
                                          </p:val>
                                        </p:tav>
                                      </p:tavLst>
                                    </p:anim>
                                    <p:animEffect transition="in" filter="fade">
                                      <p:cBhvr>
                                        <p:cTn id="63" dur="500"/>
                                        <p:tgtEl>
                                          <p:spTgt spid="25"/>
                                        </p:tgtEl>
                                      </p:cBhvr>
                                    </p:animEffect>
                                  </p:childTnLst>
                                </p:cTn>
                              </p:par>
                            </p:childTnLst>
                          </p:cTn>
                        </p:par>
                        <p:par>
                          <p:cTn id="64" fill="hold">
                            <p:stCondLst>
                              <p:cond delay="8000"/>
                            </p:stCondLst>
                            <p:childTnLst>
                              <p:par>
                                <p:cTn id="65" presetID="42"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1000"/>
                                        <p:tgtEl>
                                          <p:spTgt spid="27"/>
                                        </p:tgtEl>
                                      </p:cBhvr>
                                    </p:animEffect>
                                    <p:anim calcmode="lin" valueType="num">
                                      <p:cBhvr>
                                        <p:cTn id="68" dur="1000" fill="hold"/>
                                        <p:tgtEl>
                                          <p:spTgt spid="27"/>
                                        </p:tgtEl>
                                        <p:attrNameLst>
                                          <p:attrName>ppt_x</p:attrName>
                                        </p:attrNameLst>
                                      </p:cBhvr>
                                      <p:tavLst>
                                        <p:tav tm="0">
                                          <p:val>
                                            <p:strVal val="#ppt_x"/>
                                          </p:val>
                                        </p:tav>
                                        <p:tav tm="100000">
                                          <p:val>
                                            <p:strVal val="#ppt_x"/>
                                          </p:val>
                                        </p:tav>
                                      </p:tavLst>
                                    </p:anim>
                                    <p:anim calcmode="lin" valueType="num">
                                      <p:cBhvr>
                                        <p:cTn id="69" dur="1000" fill="hold"/>
                                        <p:tgtEl>
                                          <p:spTgt spid="27"/>
                                        </p:tgtEl>
                                        <p:attrNameLst>
                                          <p:attrName>ppt_y</p:attrName>
                                        </p:attrNameLst>
                                      </p:cBhvr>
                                      <p:tavLst>
                                        <p:tav tm="0">
                                          <p:val>
                                            <p:strVal val="#ppt_y+.1"/>
                                          </p:val>
                                        </p:tav>
                                        <p:tav tm="100000">
                                          <p:val>
                                            <p:strVal val="#ppt_y"/>
                                          </p:val>
                                        </p:tav>
                                      </p:tavLst>
                                    </p:anim>
                                  </p:childTnLst>
                                </p:cTn>
                              </p:par>
                            </p:childTnLst>
                          </p:cTn>
                        </p:par>
                        <p:par>
                          <p:cTn id="70" fill="hold">
                            <p:stCondLst>
                              <p:cond delay="9000"/>
                            </p:stCondLst>
                            <p:childTnLst>
                              <p:par>
                                <p:cTn id="71" presetID="53" presetClass="entr" presetSubtype="16"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childTnLst>
                                </p:cTn>
                              </p:par>
                            </p:childTnLst>
                          </p:cTn>
                        </p:par>
                        <p:par>
                          <p:cTn id="76" fill="hold">
                            <p:stCondLst>
                              <p:cond delay="9500"/>
                            </p:stCondLst>
                            <p:childTnLst>
                              <p:par>
                                <p:cTn id="77" presetID="42" presetClass="entr" presetSubtype="0" fill="hold" grpId="0" nodeType="after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fade">
                                      <p:cBhvr>
                                        <p:cTn id="79" dur="1000"/>
                                        <p:tgtEl>
                                          <p:spTgt spid="7"/>
                                        </p:tgtEl>
                                      </p:cBhvr>
                                    </p:animEffect>
                                    <p:anim calcmode="lin" valueType="num">
                                      <p:cBhvr>
                                        <p:cTn id="80" dur="1000" fill="hold"/>
                                        <p:tgtEl>
                                          <p:spTgt spid="7"/>
                                        </p:tgtEl>
                                        <p:attrNameLst>
                                          <p:attrName>ppt_x</p:attrName>
                                        </p:attrNameLst>
                                      </p:cBhvr>
                                      <p:tavLst>
                                        <p:tav tm="0">
                                          <p:val>
                                            <p:strVal val="#ppt_x"/>
                                          </p:val>
                                        </p:tav>
                                        <p:tav tm="100000">
                                          <p:val>
                                            <p:strVal val="#ppt_x"/>
                                          </p:val>
                                        </p:tav>
                                      </p:tavLst>
                                    </p:anim>
                                    <p:anim calcmode="lin" valueType="num">
                                      <p:cBhvr>
                                        <p:cTn id="81" dur="1000" fill="hold"/>
                                        <p:tgtEl>
                                          <p:spTgt spid="7"/>
                                        </p:tgtEl>
                                        <p:attrNameLst>
                                          <p:attrName>ppt_y</p:attrName>
                                        </p:attrNameLst>
                                      </p:cBhvr>
                                      <p:tavLst>
                                        <p:tav tm="0">
                                          <p:val>
                                            <p:strVal val="#ppt_y+.1"/>
                                          </p:val>
                                        </p:tav>
                                        <p:tav tm="100000">
                                          <p:val>
                                            <p:strVal val="#ppt_y"/>
                                          </p:val>
                                        </p:tav>
                                      </p:tavLst>
                                    </p:anim>
                                  </p:childTnLst>
                                </p:cTn>
                              </p:par>
                            </p:childTnLst>
                          </p:cTn>
                        </p:par>
                        <p:par>
                          <p:cTn id="82" fill="hold">
                            <p:stCondLst>
                              <p:cond delay="10500"/>
                            </p:stCondLst>
                            <p:childTnLst>
                              <p:par>
                                <p:cTn id="83" presetID="22" presetClass="entr" presetSubtype="4" fill="hold" grpId="0" nodeType="after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wipe(down)">
                                      <p:cBhvr>
                                        <p:cTn id="85" dur="500"/>
                                        <p:tgtEl>
                                          <p:spTgt spid="29"/>
                                        </p:tgtEl>
                                      </p:cBhvr>
                                    </p:animEffect>
                                  </p:childTnLst>
                                </p:cTn>
                              </p:par>
                            </p:childTnLst>
                          </p:cTn>
                        </p:par>
                        <p:par>
                          <p:cTn id="86" fill="hold">
                            <p:stCondLst>
                              <p:cond delay="11000"/>
                            </p:stCondLst>
                            <p:childTnLst>
                              <p:par>
                                <p:cTn id="87" presetID="53" presetClass="entr" presetSubtype="16" fill="hold" grpId="0" nodeType="afterEffect">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cBhvr>
                                        <p:cTn id="89" dur="500" fill="hold"/>
                                        <p:tgtEl>
                                          <p:spTgt spid="28"/>
                                        </p:tgtEl>
                                        <p:attrNameLst>
                                          <p:attrName>ppt_w</p:attrName>
                                        </p:attrNameLst>
                                      </p:cBhvr>
                                      <p:tavLst>
                                        <p:tav tm="0">
                                          <p:val>
                                            <p:fltVal val="0"/>
                                          </p:val>
                                        </p:tav>
                                        <p:tav tm="100000">
                                          <p:val>
                                            <p:strVal val="#ppt_w"/>
                                          </p:val>
                                        </p:tav>
                                      </p:tavLst>
                                    </p:anim>
                                    <p:anim calcmode="lin" valueType="num">
                                      <p:cBhvr>
                                        <p:cTn id="90" dur="500" fill="hold"/>
                                        <p:tgtEl>
                                          <p:spTgt spid="28"/>
                                        </p:tgtEl>
                                        <p:attrNameLst>
                                          <p:attrName>ppt_h</p:attrName>
                                        </p:attrNameLst>
                                      </p:cBhvr>
                                      <p:tavLst>
                                        <p:tav tm="0">
                                          <p:val>
                                            <p:fltVal val="0"/>
                                          </p:val>
                                        </p:tav>
                                        <p:tav tm="100000">
                                          <p:val>
                                            <p:strVal val="#ppt_h"/>
                                          </p:val>
                                        </p:tav>
                                      </p:tavLst>
                                    </p:anim>
                                    <p:animEffect transition="in" filter="fade">
                                      <p:cBhvr>
                                        <p:cTn id="91" dur="500"/>
                                        <p:tgtEl>
                                          <p:spTgt spid="28"/>
                                        </p:tgtEl>
                                      </p:cBhvr>
                                    </p:animEffect>
                                  </p:childTnLst>
                                </p:cTn>
                              </p:par>
                            </p:childTnLst>
                          </p:cTn>
                        </p:par>
                        <p:par>
                          <p:cTn id="92" fill="hold">
                            <p:stCondLst>
                              <p:cond delay="11500"/>
                            </p:stCondLst>
                            <p:childTnLst>
                              <p:par>
                                <p:cTn id="93" presetID="42" presetClass="entr" presetSubtype="0" fill="hold" grpId="0"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fade">
                                      <p:cBhvr>
                                        <p:cTn id="95" dur="1000"/>
                                        <p:tgtEl>
                                          <p:spTgt spid="30"/>
                                        </p:tgtEl>
                                      </p:cBhvr>
                                    </p:animEffect>
                                    <p:anim calcmode="lin" valueType="num">
                                      <p:cBhvr>
                                        <p:cTn id="96" dur="1000" fill="hold"/>
                                        <p:tgtEl>
                                          <p:spTgt spid="30"/>
                                        </p:tgtEl>
                                        <p:attrNameLst>
                                          <p:attrName>ppt_x</p:attrName>
                                        </p:attrNameLst>
                                      </p:cBhvr>
                                      <p:tavLst>
                                        <p:tav tm="0">
                                          <p:val>
                                            <p:strVal val="#ppt_x"/>
                                          </p:val>
                                        </p:tav>
                                        <p:tav tm="100000">
                                          <p:val>
                                            <p:strVal val="#ppt_x"/>
                                          </p:val>
                                        </p:tav>
                                      </p:tavLst>
                                    </p:anim>
                                    <p:anim calcmode="lin" valueType="num">
                                      <p:cBhvr>
                                        <p:cTn id="97" dur="1000" fill="hold"/>
                                        <p:tgtEl>
                                          <p:spTgt spid="30"/>
                                        </p:tgtEl>
                                        <p:attrNameLst>
                                          <p:attrName>ppt_y</p:attrName>
                                        </p:attrNameLst>
                                      </p:cBhvr>
                                      <p:tavLst>
                                        <p:tav tm="0">
                                          <p:val>
                                            <p:strVal val="#ppt_y+.1"/>
                                          </p:val>
                                        </p:tav>
                                        <p:tav tm="100000">
                                          <p:val>
                                            <p:strVal val="#ppt_y"/>
                                          </p:val>
                                        </p:tav>
                                      </p:tavLst>
                                    </p:anim>
                                  </p:childTnLst>
                                </p:cTn>
                              </p:par>
                            </p:childTnLst>
                          </p:cTn>
                        </p:par>
                        <p:par>
                          <p:cTn id="98" fill="hold">
                            <p:stCondLst>
                              <p:cond delay="12500"/>
                            </p:stCondLst>
                            <p:childTnLst>
                              <p:par>
                                <p:cTn id="99" presetID="53" presetClass="entr" presetSubtype="16" fill="hold" nodeType="afterEffect">
                                  <p:stCondLst>
                                    <p:cond delay="0"/>
                                  </p:stCondLst>
                                  <p:childTnLst>
                                    <p:set>
                                      <p:cBhvr>
                                        <p:cTn id="100" dur="1" fill="hold">
                                          <p:stCondLst>
                                            <p:cond delay="0"/>
                                          </p:stCondLst>
                                        </p:cTn>
                                        <p:tgtEl>
                                          <p:spTgt spid="11"/>
                                        </p:tgtEl>
                                        <p:attrNameLst>
                                          <p:attrName>style.visibility</p:attrName>
                                        </p:attrNameLst>
                                      </p:cBhvr>
                                      <p:to>
                                        <p:strVal val="visible"/>
                                      </p:to>
                                    </p:set>
                                    <p:anim calcmode="lin" valueType="num">
                                      <p:cBhvr>
                                        <p:cTn id="101" dur="500" fill="hold"/>
                                        <p:tgtEl>
                                          <p:spTgt spid="11"/>
                                        </p:tgtEl>
                                        <p:attrNameLst>
                                          <p:attrName>ppt_w</p:attrName>
                                        </p:attrNameLst>
                                      </p:cBhvr>
                                      <p:tavLst>
                                        <p:tav tm="0">
                                          <p:val>
                                            <p:fltVal val="0"/>
                                          </p:val>
                                        </p:tav>
                                        <p:tav tm="100000">
                                          <p:val>
                                            <p:strVal val="#ppt_w"/>
                                          </p:val>
                                        </p:tav>
                                      </p:tavLst>
                                    </p:anim>
                                    <p:anim calcmode="lin" valueType="num">
                                      <p:cBhvr>
                                        <p:cTn id="102" dur="500" fill="hold"/>
                                        <p:tgtEl>
                                          <p:spTgt spid="11"/>
                                        </p:tgtEl>
                                        <p:attrNameLst>
                                          <p:attrName>ppt_h</p:attrName>
                                        </p:attrNameLst>
                                      </p:cBhvr>
                                      <p:tavLst>
                                        <p:tav tm="0">
                                          <p:val>
                                            <p:fltVal val="0"/>
                                          </p:val>
                                        </p:tav>
                                        <p:tav tm="100000">
                                          <p:val>
                                            <p:strVal val="#ppt_h"/>
                                          </p:val>
                                        </p:tav>
                                      </p:tavLst>
                                    </p:anim>
                                    <p:animEffect transition="in" filter="fade">
                                      <p:cBhvr>
                                        <p:cTn id="103" dur="500"/>
                                        <p:tgtEl>
                                          <p:spTgt spid="11"/>
                                        </p:tgtEl>
                                      </p:cBhvr>
                                    </p:animEffect>
                                  </p:childTnLst>
                                </p:cTn>
                              </p:par>
                            </p:childTnLst>
                          </p:cTn>
                        </p:par>
                        <p:par>
                          <p:cTn id="104" fill="hold">
                            <p:stCondLst>
                              <p:cond delay="13000"/>
                            </p:stCondLst>
                            <p:childTnLst>
                              <p:par>
                                <p:cTn id="105" presetID="42" presetClass="entr" presetSubtype="0" fill="hold" grpId="0" nodeType="afterEffect">
                                  <p:stCondLst>
                                    <p:cond delay="0"/>
                                  </p:stCondLst>
                                  <p:childTnLst>
                                    <p:set>
                                      <p:cBhvr>
                                        <p:cTn id="106" dur="1" fill="hold">
                                          <p:stCondLst>
                                            <p:cond delay="0"/>
                                          </p:stCondLst>
                                        </p:cTn>
                                        <p:tgtEl>
                                          <p:spTgt spid="5"/>
                                        </p:tgtEl>
                                        <p:attrNameLst>
                                          <p:attrName>style.visibility</p:attrName>
                                        </p:attrNameLst>
                                      </p:cBhvr>
                                      <p:to>
                                        <p:strVal val="visible"/>
                                      </p:to>
                                    </p:set>
                                    <p:animEffect transition="in" filter="fade">
                                      <p:cBhvr>
                                        <p:cTn id="107" dur="1000"/>
                                        <p:tgtEl>
                                          <p:spTgt spid="5"/>
                                        </p:tgtEl>
                                      </p:cBhvr>
                                    </p:animEffect>
                                    <p:anim calcmode="lin" valueType="num">
                                      <p:cBhvr>
                                        <p:cTn id="108" dur="1000" fill="hold"/>
                                        <p:tgtEl>
                                          <p:spTgt spid="5"/>
                                        </p:tgtEl>
                                        <p:attrNameLst>
                                          <p:attrName>ppt_x</p:attrName>
                                        </p:attrNameLst>
                                      </p:cBhvr>
                                      <p:tavLst>
                                        <p:tav tm="0">
                                          <p:val>
                                            <p:strVal val="#ppt_x"/>
                                          </p:val>
                                        </p:tav>
                                        <p:tav tm="100000">
                                          <p:val>
                                            <p:strVal val="#ppt_x"/>
                                          </p:val>
                                        </p:tav>
                                      </p:tavLst>
                                    </p:anim>
                                    <p:anim calcmode="lin" valueType="num">
                                      <p:cBhvr>
                                        <p:cTn id="109" dur="1000" fill="hold"/>
                                        <p:tgtEl>
                                          <p:spTgt spid="5"/>
                                        </p:tgtEl>
                                        <p:attrNameLst>
                                          <p:attrName>ppt_y</p:attrName>
                                        </p:attrNameLst>
                                      </p:cBhvr>
                                      <p:tavLst>
                                        <p:tav tm="0">
                                          <p:val>
                                            <p:strVal val="#ppt_y+.1"/>
                                          </p:val>
                                        </p:tav>
                                        <p:tav tm="100000">
                                          <p:val>
                                            <p:strVal val="#ppt_y"/>
                                          </p:val>
                                        </p:tav>
                                      </p:tavLst>
                                    </p:anim>
                                  </p:childTnLst>
                                </p:cTn>
                              </p:par>
                            </p:childTnLst>
                          </p:cTn>
                        </p:par>
                        <p:par>
                          <p:cTn id="110" fill="hold">
                            <p:stCondLst>
                              <p:cond delay="14000"/>
                            </p:stCondLst>
                            <p:childTnLst>
                              <p:par>
                                <p:cTn id="111" presetID="22" presetClass="entr" presetSubtype="4" fill="hold" grpId="0" nodeType="afterEffect">
                                  <p:stCondLst>
                                    <p:cond delay="0"/>
                                  </p:stCondLst>
                                  <p:childTnLst>
                                    <p:set>
                                      <p:cBhvr>
                                        <p:cTn id="112" dur="1" fill="hold">
                                          <p:stCondLst>
                                            <p:cond delay="0"/>
                                          </p:stCondLst>
                                        </p:cTn>
                                        <p:tgtEl>
                                          <p:spTgt spid="32"/>
                                        </p:tgtEl>
                                        <p:attrNameLst>
                                          <p:attrName>style.visibility</p:attrName>
                                        </p:attrNameLst>
                                      </p:cBhvr>
                                      <p:to>
                                        <p:strVal val="visible"/>
                                      </p:to>
                                    </p:set>
                                    <p:animEffect transition="in" filter="wipe(down)">
                                      <p:cBhvr>
                                        <p:cTn id="113" dur="500"/>
                                        <p:tgtEl>
                                          <p:spTgt spid="32"/>
                                        </p:tgtEl>
                                      </p:cBhvr>
                                    </p:animEffect>
                                  </p:childTnLst>
                                </p:cTn>
                              </p:par>
                            </p:childTnLst>
                          </p:cTn>
                        </p:par>
                        <p:par>
                          <p:cTn id="114" fill="hold">
                            <p:stCondLst>
                              <p:cond delay="14500"/>
                            </p:stCondLst>
                            <p:childTnLst>
                              <p:par>
                                <p:cTn id="115" presetID="53" presetClass="entr" presetSubtype="16" fill="hold" grpId="0" nodeType="afterEffect">
                                  <p:stCondLst>
                                    <p:cond delay="0"/>
                                  </p:stCondLst>
                                  <p:childTnLst>
                                    <p:set>
                                      <p:cBhvr>
                                        <p:cTn id="116" dur="1" fill="hold">
                                          <p:stCondLst>
                                            <p:cond delay="0"/>
                                          </p:stCondLst>
                                        </p:cTn>
                                        <p:tgtEl>
                                          <p:spTgt spid="31"/>
                                        </p:tgtEl>
                                        <p:attrNameLst>
                                          <p:attrName>style.visibility</p:attrName>
                                        </p:attrNameLst>
                                      </p:cBhvr>
                                      <p:to>
                                        <p:strVal val="visible"/>
                                      </p:to>
                                    </p:set>
                                    <p:anim calcmode="lin" valueType="num">
                                      <p:cBhvr>
                                        <p:cTn id="117" dur="500" fill="hold"/>
                                        <p:tgtEl>
                                          <p:spTgt spid="31"/>
                                        </p:tgtEl>
                                        <p:attrNameLst>
                                          <p:attrName>ppt_w</p:attrName>
                                        </p:attrNameLst>
                                      </p:cBhvr>
                                      <p:tavLst>
                                        <p:tav tm="0">
                                          <p:val>
                                            <p:fltVal val="0"/>
                                          </p:val>
                                        </p:tav>
                                        <p:tav tm="100000">
                                          <p:val>
                                            <p:strVal val="#ppt_w"/>
                                          </p:val>
                                        </p:tav>
                                      </p:tavLst>
                                    </p:anim>
                                    <p:anim calcmode="lin" valueType="num">
                                      <p:cBhvr>
                                        <p:cTn id="118" dur="500" fill="hold"/>
                                        <p:tgtEl>
                                          <p:spTgt spid="31"/>
                                        </p:tgtEl>
                                        <p:attrNameLst>
                                          <p:attrName>ppt_h</p:attrName>
                                        </p:attrNameLst>
                                      </p:cBhvr>
                                      <p:tavLst>
                                        <p:tav tm="0">
                                          <p:val>
                                            <p:fltVal val="0"/>
                                          </p:val>
                                        </p:tav>
                                        <p:tav tm="100000">
                                          <p:val>
                                            <p:strVal val="#ppt_h"/>
                                          </p:val>
                                        </p:tav>
                                      </p:tavLst>
                                    </p:anim>
                                    <p:animEffect transition="in" filter="fade">
                                      <p:cBhvr>
                                        <p:cTn id="119" dur="500"/>
                                        <p:tgtEl>
                                          <p:spTgt spid="31"/>
                                        </p:tgtEl>
                                      </p:cBhvr>
                                    </p:animEffect>
                                  </p:childTnLst>
                                </p:cTn>
                              </p:par>
                            </p:childTnLst>
                          </p:cTn>
                        </p:par>
                        <p:par>
                          <p:cTn id="120" fill="hold">
                            <p:stCondLst>
                              <p:cond delay="15000"/>
                            </p:stCondLst>
                            <p:childTnLst>
                              <p:par>
                                <p:cTn id="121" presetID="42" presetClass="entr" presetSubtype="0" fill="hold" grpId="0" nodeType="afterEffect">
                                  <p:stCondLst>
                                    <p:cond delay="0"/>
                                  </p:stCondLst>
                                  <p:childTnLst>
                                    <p:set>
                                      <p:cBhvr>
                                        <p:cTn id="122" dur="1" fill="hold">
                                          <p:stCondLst>
                                            <p:cond delay="0"/>
                                          </p:stCondLst>
                                        </p:cTn>
                                        <p:tgtEl>
                                          <p:spTgt spid="33"/>
                                        </p:tgtEl>
                                        <p:attrNameLst>
                                          <p:attrName>style.visibility</p:attrName>
                                        </p:attrNameLst>
                                      </p:cBhvr>
                                      <p:to>
                                        <p:strVal val="visible"/>
                                      </p:to>
                                    </p:set>
                                    <p:animEffect transition="in" filter="fade">
                                      <p:cBhvr>
                                        <p:cTn id="123" dur="1000"/>
                                        <p:tgtEl>
                                          <p:spTgt spid="33"/>
                                        </p:tgtEl>
                                      </p:cBhvr>
                                    </p:animEffect>
                                    <p:anim calcmode="lin" valueType="num">
                                      <p:cBhvr>
                                        <p:cTn id="124" dur="1000" fill="hold"/>
                                        <p:tgtEl>
                                          <p:spTgt spid="33"/>
                                        </p:tgtEl>
                                        <p:attrNameLst>
                                          <p:attrName>ppt_x</p:attrName>
                                        </p:attrNameLst>
                                      </p:cBhvr>
                                      <p:tavLst>
                                        <p:tav tm="0">
                                          <p:val>
                                            <p:strVal val="#ppt_x"/>
                                          </p:val>
                                        </p:tav>
                                        <p:tav tm="100000">
                                          <p:val>
                                            <p:strVal val="#ppt_x"/>
                                          </p:val>
                                        </p:tav>
                                      </p:tavLst>
                                    </p:anim>
                                    <p:anim calcmode="lin" valueType="num">
                                      <p:cBhvr>
                                        <p:cTn id="125" dur="1000" fill="hold"/>
                                        <p:tgtEl>
                                          <p:spTgt spid="33"/>
                                        </p:tgtEl>
                                        <p:attrNameLst>
                                          <p:attrName>ppt_y</p:attrName>
                                        </p:attrNameLst>
                                      </p:cBhvr>
                                      <p:tavLst>
                                        <p:tav tm="0">
                                          <p:val>
                                            <p:strVal val="#ppt_y+.1"/>
                                          </p:val>
                                        </p:tav>
                                        <p:tav tm="100000">
                                          <p:val>
                                            <p:strVal val="#ppt_y"/>
                                          </p:val>
                                        </p:tav>
                                      </p:tavLst>
                                    </p:anim>
                                  </p:childTnLst>
                                </p:cTn>
                              </p:par>
                            </p:childTnLst>
                          </p:cTn>
                        </p:par>
                        <p:par>
                          <p:cTn id="126" fill="hold">
                            <p:stCondLst>
                              <p:cond delay="16000"/>
                            </p:stCondLst>
                            <p:childTnLst>
                              <p:par>
                                <p:cTn id="127" presetID="42" presetClass="entr" presetSubtype="0" fill="hold" grpId="0" nodeType="afterEffect">
                                  <p:stCondLst>
                                    <p:cond delay="0"/>
                                  </p:stCondLst>
                                  <p:childTnLst>
                                    <p:set>
                                      <p:cBhvr>
                                        <p:cTn id="128" dur="1" fill="hold">
                                          <p:stCondLst>
                                            <p:cond delay="0"/>
                                          </p:stCondLst>
                                        </p:cTn>
                                        <p:tgtEl>
                                          <p:spTgt spid="34"/>
                                        </p:tgtEl>
                                        <p:attrNameLst>
                                          <p:attrName>style.visibility</p:attrName>
                                        </p:attrNameLst>
                                      </p:cBhvr>
                                      <p:to>
                                        <p:strVal val="visible"/>
                                      </p:to>
                                    </p:set>
                                    <p:animEffect transition="in" filter="fade">
                                      <p:cBhvr>
                                        <p:cTn id="129" dur="1000"/>
                                        <p:tgtEl>
                                          <p:spTgt spid="34"/>
                                        </p:tgtEl>
                                      </p:cBhvr>
                                    </p:animEffect>
                                    <p:anim calcmode="lin" valueType="num">
                                      <p:cBhvr>
                                        <p:cTn id="130" dur="1000" fill="hold"/>
                                        <p:tgtEl>
                                          <p:spTgt spid="34"/>
                                        </p:tgtEl>
                                        <p:attrNameLst>
                                          <p:attrName>ppt_x</p:attrName>
                                        </p:attrNameLst>
                                      </p:cBhvr>
                                      <p:tavLst>
                                        <p:tav tm="0">
                                          <p:val>
                                            <p:strVal val="#ppt_x"/>
                                          </p:val>
                                        </p:tav>
                                        <p:tav tm="100000">
                                          <p:val>
                                            <p:strVal val="#ppt_x"/>
                                          </p:val>
                                        </p:tav>
                                      </p:tavLst>
                                    </p:anim>
                                    <p:anim calcmode="lin" valueType="num">
                                      <p:cBhvr>
                                        <p:cTn id="13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5" grpId="0" animBg="1"/>
      <p:bldP spid="6" grpId="0" animBg="1"/>
      <p:bldP spid="7" grpId="0" animBg="1"/>
      <p:bldP spid="8" grpId="0" animBg="1"/>
      <p:bldP spid="19" grpId="0" animBg="1"/>
      <p:bldP spid="20" grpId="0" animBg="1"/>
      <p:bldP spid="21" grpId="0" animBg="1"/>
      <p:bldP spid="22" grpId="0"/>
      <p:bldP spid="23" grpId="0" animBg="1"/>
      <p:bldP spid="24" grpId="0"/>
      <p:bldP spid="25" grpId="0"/>
      <p:bldP spid="26" grpId="0" animBg="1"/>
      <p:bldP spid="27" grpId="0"/>
      <p:bldP spid="28" grpId="0"/>
      <p:bldP spid="29" grpId="0" animBg="1"/>
      <p:bldP spid="30" grpId="0"/>
      <p:bldP spid="31" grpId="0"/>
      <p:bldP spid="32" grpId="0" animBg="1"/>
      <p:bldP spid="33"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优势劣势</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grpSp>
        <p:nvGrpSpPr>
          <p:cNvPr id="5" name="Group 47"/>
          <p:cNvGrpSpPr>
            <a:grpSpLocks noChangeAspect="1"/>
          </p:cNvGrpSpPr>
          <p:nvPr/>
        </p:nvGrpSpPr>
        <p:grpSpPr bwMode="auto">
          <a:xfrm>
            <a:off x="4910014" y="1785943"/>
            <a:ext cx="2316162" cy="2316162"/>
            <a:chOff x="1968848" y="2546470"/>
            <a:chExt cx="2846056" cy="2846056"/>
          </a:xfrm>
          <a:noFill/>
        </p:grpSpPr>
        <p:sp>
          <p:nvSpPr>
            <p:cNvPr id="6" name="Freeform 48"/>
            <p:cNvSpPr/>
            <p:nvPr/>
          </p:nvSpPr>
          <p:spPr>
            <a:xfrm>
              <a:off x="1968848" y="2546470"/>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231822" y="0"/>
                  </a:moveTo>
                  <a:lnTo>
                    <a:pt x="1390905" y="0"/>
                  </a:lnTo>
                  <a:lnTo>
                    <a:pt x="1390905" y="0"/>
                  </a:lnTo>
                  <a:lnTo>
                    <a:pt x="1390905" y="1159083"/>
                  </a:lnTo>
                  <a:cubicBezTo>
                    <a:pt x="1390905" y="1287115"/>
                    <a:pt x="1287115" y="1390905"/>
                    <a:pt x="1159083" y="1390905"/>
                  </a:cubicBezTo>
                  <a:lnTo>
                    <a:pt x="0" y="1390905"/>
                  </a:lnTo>
                  <a:lnTo>
                    <a:pt x="0" y="1390905"/>
                  </a:lnTo>
                  <a:lnTo>
                    <a:pt x="0" y="231822"/>
                  </a:lnTo>
                  <a:cubicBezTo>
                    <a:pt x="0" y="103790"/>
                    <a:pt x="103790" y="0"/>
                    <a:pt x="231822" y="0"/>
                  </a:cubicBezTo>
                  <a:close/>
                </a:path>
              </a:pathLst>
            </a:custGeom>
            <a:grpFill/>
            <a:ln w="9525">
              <a:solidFill>
                <a:schemeClr val="bg1">
                  <a:lumMod val="95000"/>
                </a:schemeClr>
              </a:solid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274146" tIns="274146" rIns="274146" bIns="274146" spcCol="1270" anchor="ctr"/>
            <a:lstStyle/>
            <a:p>
              <a:pPr algn="ctr" defTabSz="1289050" eaLnBrk="1" fontAlgn="auto" hangingPunct="1">
                <a:lnSpc>
                  <a:spcPct val="90000"/>
                </a:lnSpc>
                <a:spcAft>
                  <a:spcPct val="35000"/>
                </a:spcAft>
                <a:defRPr/>
              </a:pPr>
              <a:endParaRPr lang="id-ID" sz="2900">
                <a:solidFill>
                  <a:schemeClr val="bg1">
                    <a:lumMod val="95000"/>
                  </a:schemeClr>
                </a:solidFill>
                <a:latin typeface="造字工房情书（非商用）常规体" pitchFamily="50" charset="-122"/>
                <a:ea typeface="造字工房情书（非商用）常规体" pitchFamily="50" charset="-122"/>
              </a:endParaRPr>
            </a:p>
          </p:txBody>
        </p:sp>
        <p:sp>
          <p:nvSpPr>
            <p:cNvPr id="7" name="Freeform 49"/>
            <p:cNvSpPr/>
            <p:nvPr/>
          </p:nvSpPr>
          <p:spPr>
            <a:xfrm>
              <a:off x="3424063" y="2546470"/>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390905" y="231822"/>
                  </a:moveTo>
                  <a:lnTo>
                    <a:pt x="1390905" y="1390905"/>
                  </a:lnTo>
                  <a:lnTo>
                    <a:pt x="1390905" y="1390905"/>
                  </a:lnTo>
                  <a:lnTo>
                    <a:pt x="231822" y="1390905"/>
                  </a:lnTo>
                  <a:cubicBezTo>
                    <a:pt x="103790" y="1390905"/>
                    <a:pt x="0" y="1287115"/>
                    <a:pt x="0" y="1159083"/>
                  </a:cubicBezTo>
                  <a:lnTo>
                    <a:pt x="0" y="0"/>
                  </a:lnTo>
                  <a:lnTo>
                    <a:pt x="0" y="0"/>
                  </a:lnTo>
                  <a:lnTo>
                    <a:pt x="1159083" y="0"/>
                  </a:lnTo>
                  <a:cubicBezTo>
                    <a:pt x="1287115" y="0"/>
                    <a:pt x="1390905" y="103790"/>
                    <a:pt x="1390905" y="231822"/>
                  </a:cubicBezTo>
                  <a:close/>
                </a:path>
              </a:pathLst>
            </a:custGeom>
            <a:grpFill/>
            <a:ln w="9525">
              <a:solidFill>
                <a:schemeClr val="bg1">
                  <a:lumMod val="95000"/>
                </a:schemeClr>
              </a:solid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lIns="274146" tIns="274146" rIns="274146" bIns="274146" spcCol="1270" anchor="ctr"/>
            <a:lstStyle/>
            <a:p>
              <a:pPr algn="ctr" defTabSz="1289050" eaLnBrk="1" fontAlgn="auto" hangingPunct="1">
                <a:lnSpc>
                  <a:spcPct val="90000"/>
                </a:lnSpc>
                <a:spcAft>
                  <a:spcPct val="35000"/>
                </a:spcAft>
                <a:defRPr/>
              </a:pPr>
              <a:endParaRPr lang="id-ID" sz="2900">
                <a:solidFill>
                  <a:schemeClr val="bg1">
                    <a:lumMod val="95000"/>
                  </a:schemeClr>
                </a:solidFill>
                <a:latin typeface="造字工房情书（非商用）常规体" pitchFamily="50" charset="-122"/>
                <a:ea typeface="造字工房情书（非商用）常规体" pitchFamily="50" charset="-122"/>
              </a:endParaRPr>
            </a:p>
          </p:txBody>
        </p:sp>
        <p:sp>
          <p:nvSpPr>
            <p:cNvPr id="8" name="Freeform 50"/>
            <p:cNvSpPr/>
            <p:nvPr/>
          </p:nvSpPr>
          <p:spPr>
            <a:xfrm>
              <a:off x="3424063" y="4001684"/>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159083" y="1390905"/>
                  </a:moveTo>
                  <a:lnTo>
                    <a:pt x="0" y="1390905"/>
                  </a:lnTo>
                  <a:lnTo>
                    <a:pt x="0" y="1390905"/>
                  </a:lnTo>
                  <a:lnTo>
                    <a:pt x="0" y="231822"/>
                  </a:lnTo>
                  <a:cubicBezTo>
                    <a:pt x="0" y="103790"/>
                    <a:pt x="103790" y="0"/>
                    <a:pt x="231822" y="0"/>
                  </a:cubicBezTo>
                  <a:lnTo>
                    <a:pt x="1390905" y="0"/>
                  </a:lnTo>
                  <a:lnTo>
                    <a:pt x="1390905" y="0"/>
                  </a:lnTo>
                  <a:lnTo>
                    <a:pt x="1390905" y="1159083"/>
                  </a:lnTo>
                  <a:cubicBezTo>
                    <a:pt x="1390905" y="1287115"/>
                    <a:pt x="1287115" y="1390905"/>
                    <a:pt x="1159083" y="1390905"/>
                  </a:cubicBezTo>
                  <a:close/>
                </a:path>
              </a:pathLst>
            </a:custGeom>
            <a:grpFill/>
            <a:ln w="9525">
              <a:solidFill>
                <a:schemeClr val="bg1">
                  <a:lumMod val="95000"/>
                </a:schemeClr>
              </a:solid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274146" tIns="274147" rIns="274147" bIns="274146" spcCol="1270" anchor="ctr"/>
            <a:lstStyle/>
            <a:p>
              <a:pPr algn="ctr" defTabSz="1289050" eaLnBrk="1" fontAlgn="auto" hangingPunct="1">
                <a:lnSpc>
                  <a:spcPct val="90000"/>
                </a:lnSpc>
                <a:spcAft>
                  <a:spcPct val="35000"/>
                </a:spcAft>
                <a:defRPr/>
              </a:pPr>
              <a:endParaRPr lang="id-ID" sz="2900">
                <a:solidFill>
                  <a:schemeClr val="bg1">
                    <a:lumMod val="95000"/>
                  </a:schemeClr>
                </a:solidFill>
                <a:latin typeface="造字工房情书（非商用）常规体" pitchFamily="50" charset="-122"/>
                <a:ea typeface="造字工房情书（非商用）常规体" pitchFamily="50" charset="-122"/>
              </a:endParaRPr>
            </a:p>
          </p:txBody>
        </p:sp>
        <p:sp>
          <p:nvSpPr>
            <p:cNvPr id="11" name="Freeform 51"/>
            <p:cNvSpPr/>
            <p:nvPr/>
          </p:nvSpPr>
          <p:spPr>
            <a:xfrm rot="21600000">
              <a:off x="1968848" y="4001685"/>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0" y="1159083"/>
                  </a:moveTo>
                  <a:lnTo>
                    <a:pt x="0" y="0"/>
                  </a:lnTo>
                  <a:lnTo>
                    <a:pt x="0" y="0"/>
                  </a:lnTo>
                  <a:lnTo>
                    <a:pt x="1159083" y="0"/>
                  </a:lnTo>
                  <a:cubicBezTo>
                    <a:pt x="1287115" y="0"/>
                    <a:pt x="1390905" y="103790"/>
                    <a:pt x="1390905" y="231822"/>
                  </a:cubicBezTo>
                  <a:lnTo>
                    <a:pt x="1390905" y="1390905"/>
                  </a:lnTo>
                  <a:lnTo>
                    <a:pt x="1390905" y="1390905"/>
                  </a:lnTo>
                  <a:lnTo>
                    <a:pt x="231822" y="1390905"/>
                  </a:lnTo>
                  <a:cubicBezTo>
                    <a:pt x="103790" y="1390905"/>
                    <a:pt x="0" y="1287115"/>
                    <a:pt x="0" y="1159083"/>
                  </a:cubicBezTo>
                  <a:close/>
                </a:path>
              </a:pathLst>
            </a:custGeom>
            <a:grpFill/>
            <a:ln w="9525">
              <a:solidFill>
                <a:schemeClr val="bg1">
                  <a:lumMod val="95000"/>
                </a:schemeClr>
              </a:solid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274146" tIns="274146" rIns="274146" bIns="274146" spcCol="1270" anchor="ctr"/>
            <a:lstStyle/>
            <a:p>
              <a:pPr algn="ctr" defTabSz="1289050" eaLnBrk="1" fontAlgn="auto" hangingPunct="1">
                <a:lnSpc>
                  <a:spcPct val="90000"/>
                </a:lnSpc>
                <a:spcAft>
                  <a:spcPct val="35000"/>
                </a:spcAft>
                <a:defRPr/>
              </a:pPr>
              <a:endParaRPr lang="id-ID" sz="2900">
                <a:solidFill>
                  <a:schemeClr val="bg1">
                    <a:lumMod val="95000"/>
                  </a:schemeClr>
                </a:solidFill>
                <a:latin typeface="造字工房情书（非商用）常规体" pitchFamily="50" charset="-122"/>
                <a:ea typeface="造字工房情书（非商用）常规体" pitchFamily="50" charset="-122"/>
              </a:endParaRPr>
            </a:p>
          </p:txBody>
        </p:sp>
      </p:grpSp>
      <p:sp>
        <p:nvSpPr>
          <p:cNvPr id="12" name="Content Placeholder 2"/>
          <p:cNvSpPr txBox="1"/>
          <p:nvPr/>
        </p:nvSpPr>
        <p:spPr>
          <a:xfrm>
            <a:off x="1273051" y="1771655"/>
            <a:ext cx="2820988" cy="1262063"/>
          </a:xfrm>
          <a:prstGeom prst="rect">
            <a:avLst/>
          </a:prstGeom>
        </p:spPr>
        <p:txBody>
          <a:bodyPr/>
          <a:lstStyle>
            <a:lvl1pPr defTabSz="457200">
              <a:defRPr>
                <a:solidFill>
                  <a:schemeClr val="tx1"/>
                </a:solidFill>
                <a:latin typeface="Calibri" panose="020F0502020204030204" charset="0"/>
              </a:defRPr>
            </a:lvl1pPr>
            <a:lvl2pPr defTabSz="457200">
              <a:defRPr>
                <a:solidFill>
                  <a:schemeClr val="tx1"/>
                </a:solidFill>
                <a:latin typeface="Calibri" panose="020F0502020204030204" charset="0"/>
              </a:defRPr>
            </a:lvl2pPr>
            <a:lvl3pPr defTabSz="457200">
              <a:defRPr>
                <a:solidFill>
                  <a:schemeClr val="tx1"/>
                </a:solidFill>
                <a:latin typeface="Calibri" panose="020F0502020204030204" charset="0"/>
              </a:defRPr>
            </a:lvl3pPr>
            <a:lvl4pPr defTabSz="457200">
              <a:defRPr>
                <a:solidFill>
                  <a:schemeClr val="tx1"/>
                </a:solidFill>
                <a:latin typeface="Calibri" panose="020F0502020204030204" charset="0"/>
              </a:defRPr>
            </a:lvl4pPr>
            <a:lvl5pPr defTabSz="457200">
              <a:defRPr>
                <a:solidFill>
                  <a:schemeClr val="tx1"/>
                </a:solidFill>
                <a:latin typeface="Calibri" panose="020F0502020204030204" charset="0"/>
              </a:defRPr>
            </a:lvl5pPr>
            <a:lvl6pPr defTabSz="457200" fontAlgn="base">
              <a:spcBef>
                <a:spcPct val="0"/>
              </a:spcBef>
              <a:spcAft>
                <a:spcPct val="0"/>
              </a:spcAft>
              <a:defRPr>
                <a:solidFill>
                  <a:schemeClr val="tx1"/>
                </a:solidFill>
                <a:latin typeface="Calibri" panose="020F0502020204030204" charset="0"/>
              </a:defRPr>
            </a:lvl6pPr>
            <a:lvl7pPr defTabSz="457200" fontAlgn="base">
              <a:spcBef>
                <a:spcPct val="0"/>
              </a:spcBef>
              <a:spcAft>
                <a:spcPct val="0"/>
              </a:spcAft>
              <a:defRPr>
                <a:solidFill>
                  <a:schemeClr val="tx1"/>
                </a:solidFill>
                <a:latin typeface="Calibri" panose="020F0502020204030204" charset="0"/>
              </a:defRPr>
            </a:lvl7pPr>
            <a:lvl8pPr defTabSz="457200" fontAlgn="base">
              <a:spcBef>
                <a:spcPct val="0"/>
              </a:spcBef>
              <a:spcAft>
                <a:spcPct val="0"/>
              </a:spcAft>
              <a:defRPr>
                <a:solidFill>
                  <a:schemeClr val="tx1"/>
                </a:solidFill>
                <a:latin typeface="Calibri" panose="020F0502020204030204" charset="0"/>
              </a:defRPr>
            </a:lvl8pPr>
            <a:lvl9pPr defTabSz="457200" fontAlgn="base">
              <a:spcBef>
                <a:spcPct val="0"/>
              </a:spcBef>
              <a:spcAft>
                <a:spcPct val="0"/>
              </a:spcAft>
              <a:defRPr>
                <a:solidFill>
                  <a:schemeClr val="tx1"/>
                </a:solidFill>
                <a:latin typeface="Calibri" panose="020F0502020204030204" charset="0"/>
              </a:defRPr>
            </a:lvl9pPr>
          </a:lstStyle>
          <a:p>
            <a:pPr algn="r">
              <a:spcBef>
                <a:spcPct val="20000"/>
              </a:spcBef>
              <a:spcAft>
                <a:spcPts val="600"/>
              </a:spcAft>
              <a:buClr>
                <a:srgbClr val="1F608B"/>
              </a:buClr>
              <a:buSzPct val="145000"/>
            </a:pPr>
            <a:r>
              <a:rPr lang="zh-CN" altLang="en-US" sz="2000" dirty="0" smtClean="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优势分析</a:t>
            </a:r>
            <a:endParaRPr lang="id-ID" altLang="zh-CN" sz="20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a:p>
            <a:pPr algn="r"/>
            <a:r>
              <a:rPr lang="zh-CN" altLang="en-US" sz="1200" dirty="0">
                <a:solidFill>
                  <a:schemeClr val="bg1">
                    <a:lumMod val="95000"/>
                  </a:schemeClr>
                </a:solidFill>
                <a:latin typeface="造字工房情书（非商用）常规体" pitchFamily="50" charset="-122"/>
                <a:ea typeface="造字工房情书（非商用）常规体" pitchFamily="50" charset="-122"/>
              </a:rPr>
              <a:t>这里可以添加主要内容这里可以添加主要内容这里可以添加主要</a:t>
            </a:r>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内容</a:t>
            </a:r>
            <a:endParaRPr lang="zh-CN" altLang="en-US" sz="1200" dirty="0">
              <a:solidFill>
                <a:schemeClr val="bg1">
                  <a:lumMod val="95000"/>
                </a:schemeClr>
              </a:solidFill>
              <a:latin typeface="造字工房情书（非商用）常规体" pitchFamily="50" charset="-122"/>
              <a:ea typeface="造字工房情书（非商用）常规体" pitchFamily="50" charset="-122"/>
            </a:endParaRPr>
          </a:p>
        </p:txBody>
      </p:sp>
      <p:sp>
        <p:nvSpPr>
          <p:cNvPr id="13" name="Oval 53"/>
          <p:cNvSpPr>
            <a:spLocks noChangeAspect="1"/>
          </p:cNvSpPr>
          <p:nvPr/>
        </p:nvSpPr>
        <p:spPr>
          <a:xfrm>
            <a:off x="4232151" y="1849443"/>
            <a:ext cx="209550" cy="209550"/>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bg1">
                  <a:lumMod val="95000"/>
                </a:schemeClr>
              </a:solidFill>
              <a:latin typeface="造字工房情书（非商用）常规体" pitchFamily="50" charset="-122"/>
              <a:ea typeface="造字工房情书（非商用）常规体" pitchFamily="50" charset="-122"/>
            </a:endParaRPr>
          </a:p>
        </p:txBody>
      </p:sp>
      <p:sp>
        <p:nvSpPr>
          <p:cNvPr id="14" name="Content Placeholder 2"/>
          <p:cNvSpPr txBox="1"/>
          <p:nvPr/>
        </p:nvSpPr>
        <p:spPr>
          <a:xfrm>
            <a:off x="1273051" y="3005143"/>
            <a:ext cx="2820988" cy="1262062"/>
          </a:xfrm>
          <a:prstGeom prst="rect">
            <a:avLst/>
          </a:prstGeom>
        </p:spPr>
        <p:txBody>
          <a:bodyPr/>
          <a:lstStyle>
            <a:lvl1pPr defTabSz="457200">
              <a:defRPr>
                <a:solidFill>
                  <a:schemeClr val="tx1"/>
                </a:solidFill>
                <a:latin typeface="Calibri" panose="020F0502020204030204" charset="0"/>
              </a:defRPr>
            </a:lvl1pPr>
            <a:lvl2pPr defTabSz="457200">
              <a:defRPr>
                <a:solidFill>
                  <a:schemeClr val="tx1"/>
                </a:solidFill>
                <a:latin typeface="Calibri" panose="020F0502020204030204" charset="0"/>
              </a:defRPr>
            </a:lvl2pPr>
            <a:lvl3pPr defTabSz="457200">
              <a:defRPr>
                <a:solidFill>
                  <a:schemeClr val="tx1"/>
                </a:solidFill>
                <a:latin typeface="Calibri" panose="020F0502020204030204" charset="0"/>
              </a:defRPr>
            </a:lvl3pPr>
            <a:lvl4pPr defTabSz="457200">
              <a:defRPr>
                <a:solidFill>
                  <a:schemeClr val="tx1"/>
                </a:solidFill>
                <a:latin typeface="Calibri" panose="020F0502020204030204" charset="0"/>
              </a:defRPr>
            </a:lvl4pPr>
            <a:lvl5pPr defTabSz="457200">
              <a:defRPr>
                <a:solidFill>
                  <a:schemeClr val="tx1"/>
                </a:solidFill>
                <a:latin typeface="Calibri" panose="020F0502020204030204" charset="0"/>
              </a:defRPr>
            </a:lvl5pPr>
            <a:lvl6pPr defTabSz="457200" fontAlgn="base">
              <a:spcBef>
                <a:spcPct val="0"/>
              </a:spcBef>
              <a:spcAft>
                <a:spcPct val="0"/>
              </a:spcAft>
              <a:defRPr>
                <a:solidFill>
                  <a:schemeClr val="tx1"/>
                </a:solidFill>
                <a:latin typeface="Calibri" panose="020F0502020204030204" charset="0"/>
              </a:defRPr>
            </a:lvl6pPr>
            <a:lvl7pPr defTabSz="457200" fontAlgn="base">
              <a:spcBef>
                <a:spcPct val="0"/>
              </a:spcBef>
              <a:spcAft>
                <a:spcPct val="0"/>
              </a:spcAft>
              <a:defRPr>
                <a:solidFill>
                  <a:schemeClr val="tx1"/>
                </a:solidFill>
                <a:latin typeface="Calibri" panose="020F0502020204030204" charset="0"/>
              </a:defRPr>
            </a:lvl7pPr>
            <a:lvl8pPr defTabSz="457200" fontAlgn="base">
              <a:spcBef>
                <a:spcPct val="0"/>
              </a:spcBef>
              <a:spcAft>
                <a:spcPct val="0"/>
              </a:spcAft>
              <a:defRPr>
                <a:solidFill>
                  <a:schemeClr val="tx1"/>
                </a:solidFill>
                <a:latin typeface="Calibri" panose="020F0502020204030204" charset="0"/>
              </a:defRPr>
            </a:lvl8pPr>
            <a:lvl9pPr defTabSz="457200" fontAlgn="base">
              <a:spcBef>
                <a:spcPct val="0"/>
              </a:spcBef>
              <a:spcAft>
                <a:spcPct val="0"/>
              </a:spcAft>
              <a:defRPr>
                <a:solidFill>
                  <a:schemeClr val="tx1"/>
                </a:solidFill>
                <a:latin typeface="Calibri" panose="020F0502020204030204" charset="0"/>
              </a:defRPr>
            </a:lvl9pPr>
          </a:lstStyle>
          <a:p>
            <a:pPr algn="r">
              <a:spcBef>
                <a:spcPct val="20000"/>
              </a:spcBef>
              <a:spcAft>
                <a:spcPts val="600"/>
              </a:spcAft>
              <a:buClr>
                <a:srgbClr val="1F608B"/>
              </a:buClr>
              <a:buSzPct val="145000"/>
            </a:pPr>
            <a:r>
              <a:rPr lang="zh-CN" altLang="en-US" sz="2000" dirty="0" smtClean="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机遇挑战</a:t>
            </a:r>
            <a:endParaRPr lang="id-ID" altLang="zh-CN" sz="20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a:p>
            <a:pPr algn="r"/>
            <a:r>
              <a:rPr lang="zh-CN" altLang="en-US" sz="1200" dirty="0">
                <a:solidFill>
                  <a:schemeClr val="bg1">
                    <a:lumMod val="95000"/>
                  </a:schemeClr>
                </a:solidFill>
                <a:latin typeface="造字工房情书（非商用）常规体" pitchFamily="50" charset="-122"/>
                <a:ea typeface="造字工房情书（非商用）常规体" pitchFamily="50" charset="-122"/>
              </a:rPr>
              <a:t>这里可以添加主要内容这里可以添加主要内容这里可以添加主要</a:t>
            </a:r>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内容</a:t>
            </a:r>
            <a:endParaRPr lang="zh-CN" altLang="en-US" sz="1200" dirty="0">
              <a:solidFill>
                <a:schemeClr val="bg1">
                  <a:lumMod val="95000"/>
                </a:schemeClr>
              </a:solidFill>
              <a:latin typeface="造字工房情书（非商用）常规体" pitchFamily="50" charset="-122"/>
              <a:ea typeface="造字工房情书（非商用）常规体" pitchFamily="50" charset="-122"/>
            </a:endParaRPr>
          </a:p>
        </p:txBody>
      </p:sp>
      <p:sp>
        <p:nvSpPr>
          <p:cNvPr id="15" name="Oval 55"/>
          <p:cNvSpPr>
            <a:spLocks noChangeAspect="1"/>
          </p:cNvSpPr>
          <p:nvPr/>
        </p:nvSpPr>
        <p:spPr>
          <a:xfrm>
            <a:off x="4232151" y="3052768"/>
            <a:ext cx="209550" cy="209550"/>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bg1">
                  <a:lumMod val="95000"/>
                </a:schemeClr>
              </a:solidFill>
              <a:latin typeface="造字工房情书（非商用）常规体" pitchFamily="50" charset="-122"/>
              <a:ea typeface="造字工房情书（非商用）常规体" pitchFamily="50" charset="-122"/>
            </a:endParaRPr>
          </a:p>
        </p:txBody>
      </p:sp>
      <p:sp>
        <p:nvSpPr>
          <p:cNvPr id="16" name="Content Placeholder 2"/>
          <p:cNvSpPr txBox="1"/>
          <p:nvPr/>
        </p:nvSpPr>
        <p:spPr>
          <a:xfrm>
            <a:off x="7948489" y="1771655"/>
            <a:ext cx="2820987" cy="1262063"/>
          </a:xfrm>
          <a:prstGeom prst="rect">
            <a:avLst/>
          </a:prstGeom>
        </p:spPr>
        <p:txBody>
          <a:bodyPr/>
          <a:lstStyle>
            <a:lvl1pPr defTabSz="457200">
              <a:defRPr>
                <a:solidFill>
                  <a:schemeClr val="tx1"/>
                </a:solidFill>
                <a:latin typeface="Calibri" panose="020F0502020204030204" charset="0"/>
              </a:defRPr>
            </a:lvl1pPr>
            <a:lvl2pPr defTabSz="457200">
              <a:defRPr>
                <a:solidFill>
                  <a:schemeClr val="tx1"/>
                </a:solidFill>
                <a:latin typeface="Calibri" panose="020F0502020204030204" charset="0"/>
              </a:defRPr>
            </a:lvl2pPr>
            <a:lvl3pPr defTabSz="457200">
              <a:defRPr>
                <a:solidFill>
                  <a:schemeClr val="tx1"/>
                </a:solidFill>
                <a:latin typeface="Calibri" panose="020F0502020204030204" charset="0"/>
              </a:defRPr>
            </a:lvl3pPr>
            <a:lvl4pPr defTabSz="457200">
              <a:defRPr>
                <a:solidFill>
                  <a:schemeClr val="tx1"/>
                </a:solidFill>
                <a:latin typeface="Calibri" panose="020F0502020204030204" charset="0"/>
              </a:defRPr>
            </a:lvl4pPr>
            <a:lvl5pPr defTabSz="457200">
              <a:defRPr>
                <a:solidFill>
                  <a:schemeClr val="tx1"/>
                </a:solidFill>
                <a:latin typeface="Calibri" panose="020F0502020204030204" charset="0"/>
              </a:defRPr>
            </a:lvl5pPr>
            <a:lvl6pPr defTabSz="457200" fontAlgn="base">
              <a:spcBef>
                <a:spcPct val="0"/>
              </a:spcBef>
              <a:spcAft>
                <a:spcPct val="0"/>
              </a:spcAft>
              <a:defRPr>
                <a:solidFill>
                  <a:schemeClr val="tx1"/>
                </a:solidFill>
                <a:latin typeface="Calibri" panose="020F0502020204030204" charset="0"/>
              </a:defRPr>
            </a:lvl6pPr>
            <a:lvl7pPr defTabSz="457200" fontAlgn="base">
              <a:spcBef>
                <a:spcPct val="0"/>
              </a:spcBef>
              <a:spcAft>
                <a:spcPct val="0"/>
              </a:spcAft>
              <a:defRPr>
                <a:solidFill>
                  <a:schemeClr val="tx1"/>
                </a:solidFill>
                <a:latin typeface="Calibri" panose="020F0502020204030204" charset="0"/>
              </a:defRPr>
            </a:lvl7pPr>
            <a:lvl8pPr defTabSz="457200" fontAlgn="base">
              <a:spcBef>
                <a:spcPct val="0"/>
              </a:spcBef>
              <a:spcAft>
                <a:spcPct val="0"/>
              </a:spcAft>
              <a:defRPr>
                <a:solidFill>
                  <a:schemeClr val="tx1"/>
                </a:solidFill>
                <a:latin typeface="Calibri" panose="020F0502020204030204" charset="0"/>
              </a:defRPr>
            </a:lvl8pPr>
            <a:lvl9pPr defTabSz="457200" fontAlgn="base">
              <a:spcBef>
                <a:spcPct val="0"/>
              </a:spcBef>
              <a:spcAft>
                <a:spcPct val="0"/>
              </a:spcAft>
              <a:defRPr>
                <a:solidFill>
                  <a:schemeClr val="tx1"/>
                </a:solidFill>
                <a:latin typeface="Calibri" panose="020F0502020204030204" charset="0"/>
              </a:defRPr>
            </a:lvl9pPr>
          </a:lstStyle>
          <a:p>
            <a:pPr eaLnBrk="1" hangingPunct="1">
              <a:spcBef>
                <a:spcPct val="20000"/>
              </a:spcBef>
              <a:spcAft>
                <a:spcPts val="600"/>
              </a:spcAft>
              <a:buClr>
                <a:srgbClr val="1F608B"/>
              </a:buClr>
              <a:buSzPct val="145000"/>
              <a:buFont typeface="Arial" panose="020B0604020202020204" pitchFamily="34" charset="0"/>
              <a:buNone/>
            </a:pPr>
            <a:r>
              <a:rPr lang="zh-CN" altLang="en-US" sz="2000" dirty="0" smtClean="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劣势分析</a:t>
            </a:r>
            <a:endParaRPr lang="id-ID" altLang="zh-CN" sz="20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a:p>
            <a:r>
              <a:rPr lang="zh-CN" altLang="en-US" sz="1200" dirty="0">
                <a:solidFill>
                  <a:schemeClr val="bg1">
                    <a:lumMod val="95000"/>
                  </a:schemeClr>
                </a:solidFill>
                <a:latin typeface="造字工房情书（非商用）常规体" pitchFamily="50" charset="-122"/>
                <a:ea typeface="造字工房情书（非商用）常规体" pitchFamily="50" charset="-122"/>
              </a:rPr>
              <a:t>这里可以添加主要内容这里可以添加主要内容这里可以添加主要</a:t>
            </a:r>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内容。</a:t>
            </a:r>
            <a:endParaRPr lang="zh-CN" altLang="en-US" sz="1200" dirty="0">
              <a:solidFill>
                <a:schemeClr val="bg1">
                  <a:lumMod val="95000"/>
                </a:schemeClr>
              </a:solidFill>
              <a:latin typeface="造字工房情书（非商用）常规体" pitchFamily="50" charset="-122"/>
              <a:ea typeface="造字工房情书（非商用）常规体" pitchFamily="50" charset="-122"/>
            </a:endParaRPr>
          </a:p>
        </p:txBody>
      </p:sp>
      <p:sp>
        <p:nvSpPr>
          <p:cNvPr id="17" name="Oval 57"/>
          <p:cNvSpPr>
            <a:spLocks noChangeAspect="1"/>
          </p:cNvSpPr>
          <p:nvPr/>
        </p:nvSpPr>
        <p:spPr>
          <a:xfrm>
            <a:off x="7699251" y="1849443"/>
            <a:ext cx="209550" cy="209550"/>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bg1">
                  <a:lumMod val="95000"/>
                </a:schemeClr>
              </a:solidFill>
              <a:latin typeface="造字工房情书（非商用）常规体" pitchFamily="50" charset="-122"/>
              <a:ea typeface="造字工房情书（非商用）常规体" pitchFamily="50" charset="-122"/>
            </a:endParaRPr>
          </a:p>
        </p:txBody>
      </p:sp>
      <p:sp>
        <p:nvSpPr>
          <p:cNvPr id="18" name="Content Placeholder 2"/>
          <p:cNvSpPr txBox="1"/>
          <p:nvPr/>
        </p:nvSpPr>
        <p:spPr>
          <a:xfrm>
            <a:off x="7948489" y="3005143"/>
            <a:ext cx="2820987" cy="1262062"/>
          </a:xfrm>
          <a:prstGeom prst="rect">
            <a:avLst/>
          </a:prstGeom>
        </p:spPr>
        <p:txBody>
          <a:bodyPr/>
          <a:lstStyle>
            <a:lvl1pPr defTabSz="457200">
              <a:defRPr>
                <a:solidFill>
                  <a:schemeClr val="tx1"/>
                </a:solidFill>
                <a:latin typeface="Calibri" panose="020F0502020204030204" charset="0"/>
              </a:defRPr>
            </a:lvl1pPr>
            <a:lvl2pPr defTabSz="457200">
              <a:defRPr>
                <a:solidFill>
                  <a:schemeClr val="tx1"/>
                </a:solidFill>
                <a:latin typeface="Calibri" panose="020F0502020204030204" charset="0"/>
              </a:defRPr>
            </a:lvl2pPr>
            <a:lvl3pPr defTabSz="457200">
              <a:defRPr>
                <a:solidFill>
                  <a:schemeClr val="tx1"/>
                </a:solidFill>
                <a:latin typeface="Calibri" panose="020F0502020204030204" charset="0"/>
              </a:defRPr>
            </a:lvl3pPr>
            <a:lvl4pPr defTabSz="457200">
              <a:defRPr>
                <a:solidFill>
                  <a:schemeClr val="tx1"/>
                </a:solidFill>
                <a:latin typeface="Calibri" panose="020F0502020204030204" charset="0"/>
              </a:defRPr>
            </a:lvl4pPr>
            <a:lvl5pPr defTabSz="457200">
              <a:defRPr>
                <a:solidFill>
                  <a:schemeClr val="tx1"/>
                </a:solidFill>
                <a:latin typeface="Calibri" panose="020F0502020204030204" charset="0"/>
              </a:defRPr>
            </a:lvl5pPr>
            <a:lvl6pPr defTabSz="457200" fontAlgn="base">
              <a:spcBef>
                <a:spcPct val="0"/>
              </a:spcBef>
              <a:spcAft>
                <a:spcPct val="0"/>
              </a:spcAft>
              <a:defRPr>
                <a:solidFill>
                  <a:schemeClr val="tx1"/>
                </a:solidFill>
                <a:latin typeface="Calibri" panose="020F0502020204030204" charset="0"/>
              </a:defRPr>
            </a:lvl6pPr>
            <a:lvl7pPr defTabSz="457200" fontAlgn="base">
              <a:spcBef>
                <a:spcPct val="0"/>
              </a:spcBef>
              <a:spcAft>
                <a:spcPct val="0"/>
              </a:spcAft>
              <a:defRPr>
                <a:solidFill>
                  <a:schemeClr val="tx1"/>
                </a:solidFill>
                <a:latin typeface="Calibri" panose="020F0502020204030204" charset="0"/>
              </a:defRPr>
            </a:lvl7pPr>
            <a:lvl8pPr defTabSz="457200" fontAlgn="base">
              <a:spcBef>
                <a:spcPct val="0"/>
              </a:spcBef>
              <a:spcAft>
                <a:spcPct val="0"/>
              </a:spcAft>
              <a:defRPr>
                <a:solidFill>
                  <a:schemeClr val="tx1"/>
                </a:solidFill>
                <a:latin typeface="Calibri" panose="020F0502020204030204" charset="0"/>
              </a:defRPr>
            </a:lvl8pPr>
            <a:lvl9pPr defTabSz="457200" fontAlgn="base">
              <a:spcBef>
                <a:spcPct val="0"/>
              </a:spcBef>
              <a:spcAft>
                <a:spcPct val="0"/>
              </a:spcAft>
              <a:defRPr>
                <a:solidFill>
                  <a:schemeClr val="tx1"/>
                </a:solidFill>
                <a:latin typeface="Calibri" panose="020F0502020204030204" charset="0"/>
              </a:defRPr>
            </a:lvl9pPr>
          </a:lstStyle>
          <a:p>
            <a:pPr>
              <a:spcBef>
                <a:spcPct val="20000"/>
              </a:spcBef>
              <a:spcAft>
                <a:spcPts val="600"/>
              </a:spcAft>
              <a:buClr>
                <a:srgbClr val="1F608B"/>
              </a:buClr>
              <a:buSzPct val="145000"/>
            </a:pPr>
            <a:r>
              <a:rPr lang="zh-CN" altLang="en-US" sz="2000" dirty="0" smtClean="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风险不足</a:t>
            </a:r>
            <a:endParaRPr lang="id-ID" altLang="zh-CN" sz="20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a:p>
            <a:r>
              <a:rPr lang="zh-CN" altLang="en-US" sz="1200" dirty="0">
                <a:solidFill>
                  <a:schemeClr val="bg1">
                    <a:lumMod val="95000"/>
                  </a:schemeClr>
                </a:solidFill>
                <a:latin typeface="造字工房情书（非商用）常规体" pitchFamily="50" charset="-122"/>
                <a:ea typeface="造字工房情书（非商用）常规体" pitchFamily="50" charset="-122"/>
              </a:rPr>
              <a:t>这里可以添加主要内容这里可以添加主要内容这里可以添加主要内容。</a:t>
            </a:r>
          </a:p>
        </p:txBody>
      </p:sp>
      <p:sp>
        <p:nvSpPr>
          <p:cNvPr id="19" name="Oval 59"/>
          <p:cNvSpPr>
            <a:spLocks noChangeAspect="1"/>
          </p:cNvSpPr>
          <p:nvPr/>
        </p:nvSpPr>
        <p:spPr>
          <a:xfrm>
            <a:off x="7699251" y="3052768"/>
            <a:ext cx="209550" cy="209550"/>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bg1">
                  <a:lumMod val="95000"/>
                </a:schemeClr>
              </a:solidFill>
              <a:latin typeface="造字工房情书（非商用）常规体" pitchFamily="50" charset="-122"/>
              <a:ea typeface="造字工房情书（非商用）常规体" pitchFamily="50" charset="-122"/>
            </a:endParaRPr>
          </a:p>
        </p:txBody>
      </p:sp>
      <p:grpSp>
        <p:nvGrpSpPr>
          <p:cNvPr id="20" name="Group 60"/>
          <p:cNvGrpSpPr/>
          <p:nvPr/>
        </p:nvGrpSpPr>
        <p:grpSpPr bwMode="auto">
          <a:xfrm>
            <a:off x="5371976" y="2224093"/>
            <a:ext cx="1504950" cy="1519237"/>
            <a:chOff x="1811980" y="2710655"/>
            <a:chExt cx="1505491" cy="1520152"/>
          </a:xfrm>
        </p:grpSpPr>
        <p:grpSp>
          <p:nvGrpSpPr>
            <p:cNvPr id="21" name="Group 61"/>
            <p:cNvGrpSpPr>
              <a:grpSpLocks noChangeAspect="1"/>
            </p:cNvGrpSpPr>
            <p:nvPr/>
          </p:nvGrpSpPr>
          <p:grpSpPr bwMode="auto">
            <a:xfrm>
              <a:off x="1811980" y="2710655"/>
              <a:ext cx="1505491" cy="1520152"/>
              <a:chOff x="2262147" y="2702382"/>
              <a:chExt cx="1677861" cy="1694199"/>
            </a:xfrm>
          </p:grpSpPr>
          <p:grpSp>
            <p:nvGrpSpPr>
              <p:cNvPr id="23" name="Group 63"/>
              <p:cNvGrpSpPr/>
              <p:nvPr/>
            </p:nvGrpSpPr>
            <p:grpSpPr>
              <a:xfrm>
                <a:off x="2269086" y="2717423"/>
                <a:ext cx="389342" cy="339426"/>
                <a:chOff x="7540014" y="4306907"/>
                <a:chExt cx="389342" cy="339426"/>
              </a:xfrm>
              <a:solidFill>
                <a:schemeClr val="bg1"/>
              </a:solidFill>
            </p:grpSpPr>
            <p:sp>
              <p:nvSpPr>
                <p:cNvPr id="34"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35"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36"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37"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38"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39"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40"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41"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42"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43"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44"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24" name="Group 64"/>
              <p:cNvGrpSpPr/>
              <p:nvPr/>
            </p:nvGrpSpPr>
            <p:grpSpPr>
              <a:xfrm>
                <a:off x="3560649" y="2702382"/>
                <a:ext cx="379359" cy="386846"/>
                <a:chOff x="7160655" y="2178006"/>
                <a:chExt cx="379359" cy="386846"/>
              </a:xfrm>
              <a:solidFill>
                <a:schemeClr val="bg1"/>
              </a:solidFill>
            </p:grpSpPr>
            <p:sp>
              <p:nvSpPr>
                <p:cNvPr id="31"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32"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33"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25" name="Group 65"/>
              <p:cNvGrpSpPr>
                <a:grpSpLocks noChangeAspect="1"/>
              </p:cNvGrpSpPr>
              <p:nvPr/>
            </p:nvGrpSpPr>
            <p:grpSpPr>
              <a:xfrm>
                <a:off x="2262147" y="4047702"/>
                <a:ext cx="396281" cy="348879"/>
                <a:chOff x="6040049" y="4182118"/>
                <a:chExt cx="521619" cy="459224"/>
              </a:xfrm>
              <a:solidFill>
                <a:schemeClr val="bg1"/>
              </a:solidFill>
            </p:grpSpPr>
            <p:sp>
              <p:nvSpPr>
                <p:cNvPr id="26"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27"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28"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29"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sp>
              <p:nvSpPr>
                <p:cNvPr id="30"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bg1">
                        <a:lumMod val="95000"/>
                      </a:schemeClr>
                    </a:solidFill>
                    <a:latin typeface="造字工房情书（非商用）常规体" pitchFamily="50" charset="-122"/>
                    <a:ea typeface="造字工房情书（非商用）常规体" pitchFamily="50" charset="-122"/>
                  </a:endParaRPr>
                </a:p>
              </p:txBody>
            </p:sp>
          </p:grpSp>
        </p:grpSp>
        <p:sp>
          <p:nvSpPr>
            <p:cNvPr id="22" name="Freeform 21"/>
            <p:cNvSpPr>
              <a:spLocks noChangeAspect="1" noEditPoints="1"/>
            </p:cNvSpPr>
            <p:nvPr/>
          </p:nvSpPr>
          <p:spPr bwMode="auto">
            <a:xfrm>
              <a:off x="2929982" y="3871816"/>
              <a:ext cx="339847" cy="303396"/>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lumMod val="95000"/>
              </a:schemeClr>
            </a:solidFill>
            <a:ln>
              <a:noFill/>
            </a:ln>
          </p:spPr>
          <p:txBody>
            <a:bodyPr/>
            <a:lstStyle/>
            <a:p>
              <a:pPr eaLnBrk="1" fontAlgn="auto" hangingPunct="1">
                <a:spcBef>
                  <a:spcPts val="0"/>
                </a:spcBef>
                <a:spcAft>
                  <a:spcPts val="0"/>
                </a:spcAft>
                <a:defRPr/>
              </a:pPr>
              <a:endParaRPr lang="en-US"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45" name="TextBox 44"/>
          <p:cNvSpPr txBox="1"/>
          <p:nvPr/>
        </p:nvSpPr>
        <p:spPr>
          <a:xfrm>
            <a:off x="1993131" y="5086925"/>
            <a:ext cx="8172908" cy="369332"/>
          </a:xfrm>
          <a:prstGeom prst="rect">
            <a:avLst/>
          </a:prstGeom>
          <a:noFill/>
        </p:spPr>
        <p:txBody>
          <a:bodyPr wrap="square" lIns="0" tIns="0" rIns="0" bIns="0" rtlCol="0">
            <a:spAutoFit/>
          </a:bodyPr>
          <a:lstStyle/>
          <a:p>
            <a:pPr algn="just"/>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46" name="TextBox 45"/>
          <p:cNvSpPr txBox="1"/>
          <p:nvPr/>
        </p:nvSpPr>
        <p:spPr>
          <a:xfrm>
            <a:off x="5082360" y="4651975"/>
            <a:ext cx="2059343" cy="307777"/>
          </a:xfrm>
          <a:prstGeom prst="rect">
            <a:avLst/>
          </a:prstGeom>
          <a:noFill/>
        </p:spPr>
        <p:txBody>
          <a:bodyPr wrap="square" lIns="0" tIns="0" rIns="0" bIns="0" rtlCol="0">
            <a:spAutoFit/>
          </a:bodyPr>
          <a:lstStyle/>
          <a:p>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点击输入标题文本</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par>
                                <p:cTn id="14" presetID="53" presetClass="entr" presetSubtype="16" fill="hold" nodeType="withEffect">
                                  <p:stCondLst>
                                    <p:cond delay="25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nodeType="withEffect">
                                  <p:stCondLst>
                                    <p:cond delay="100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par>
                                <p:cTn id="24" presetID="22" presetClass="entr" presetSubtype="8" fill="hold" grpId="0" nodeType="withEffect">
                                  <p:stCondLst>
                                    <p:cond delay="325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750"/>
                                        <p:tgtEl>
                                          <p:spTgt spid="12"/>
                                        </p:tgtEl>
                                      </p:cBhvr>
                                    </p:animEffect>
                                  </p:childTnLst>
                                </p:cTn>
                              </p:par>
                              <p:par>
                                <p:cTn id="27" presetID="2" presetClass="entr" presetSubtype="8" fill="hold" grpId="0" nodeType="withEffect">
                                  <p:stCondLst>
                                    <p:cond delay="275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0-#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par>
                                <p:cTn id="31" presetID="22" presetClass="entr" presetSubtype="8" fill="hold" grpId="0" nodeType="withEffect">
                                  <p:stCondLst>
                                    <p:cond delay="325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750"/>
                                        <p:tgtEl>
                                          <p:spTgt spid="14"/>
                                        </p:tgtEl>
                                      </p:cBhvr>
                                    </p:animEffect>
                                  </p:childTnLst>
                                </p:cTn>
                              </p:par>
                              <p:par>
                                <p:cTn id="34" presetID="2" presetClass="entr" presetSubtype="8" fill="hold" grpId="0" nodeType="withEffect">
                                  <p:stCondLst>
                                    <p:cond delay="275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0-#ppt_w/2"/>
                                          </p:val>
                                        </p:tav>
                                        <p:tav tm="100000">
                                          <p:val>
                                            <p:strVal val="#ppt_x"/>
                                          </p:val>
                                        </p:tav>
                                      </p:tavLst>
                                    </p:anim>
                                    <p:anim calcmode="lin" valueType="num">
                                      <p:cBhvr additive="base">
                                        <p:cTn id="37" dur="500" fill="hold"/>
                                        <p:tgtEl>
                                          <p:spTgt spid="15"/>
                                        </p:tgtEl>
                                        <p:attrNameLst>
                                          <p:attrName>ppt_y</p:attrName>
                                        </p:attrNameLst>
                                      </p:cBhvr>
                                      <p:tavLst>
                                        <p:tav tm="0">
                                          <p:val>
                                            <p:strVal val="#ppt_y"/>
                                          </p:val>
                                        </p:tav>
                                        <p:tav tm="100000">
                                          <p:val>
                                            <p:strVal val="#ppt_y"/>
                                          </p:val>
                                        </p:tav>
                                      </p:tavLst>
                                    </p:anim>
                                  </p:childTnLst>
                                </p:cTn>
                              </p:par>
                              <p:par>
                                <p:cTn id="38" presetID="22" presetClass="entr" presetSubtype="8" fill="hold" grpId="0" nodeType="withEffect">
                                  <p:stCondLst>
                                    <p:cond delay="325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750"/>
                                        <p:tgtEl>
                                          <p:spTgt spid="16"/>
                                        </p:tgtEl>
                                      </p:cBhvr>
                                    </p:animEffect>
                                  </p:childTnLst>
                                </p:cTn>
                              </p:par>
                              <p:par>
                                <p:cTn id="41" presetID="2" presetClass="entr" presetSubtype="8" fill="hold" grpId="0" nodeType="withEffect">
                                  <p:stCondLst>
                                    <p:cond delay="275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par>
                                <p:cTn id="45" presetID="22" presetClass="entr" presetSubtype="8" fill="hold" grpId="0" nodeType="withEffect">
                                  <p:stCondLst>
                                    <p:cond delay="325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750"/>
                                        <p:tgtEl>
                                          <p:spTgt spid="18"/>
                                        </p:tgtEl>
                                      </p:cBhvr>
                                    </p:animEffect>
                                  </p:childTnLst>
                                </p:cTn>
                              </p:par>
                              <p:par>
                                <p:cTn id="48" presetID="2" presetClass="entr" presetSubtype="8" fill="hold" grpId="0" nodeType="withEffect">
                                  <p:stCondLst>
                                    <p:cond delay="275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0-#ppt_w/2"/>
                                          </p:val>
                                        </p:tav>
                                        <p:tav tm="100000">
                                          <p:val>
                                            <p:strVal val="#ppt_x"/>
                                          </p:val>
                                        </p:tav>
                                      </p:tavLst>
                                    </p:anim>
                                    <p:anim calcmode="lin" valueType="num">
                                      <p:cBhvr additive="base">
                                        <p:cTn id="51" dur="500" fill="hold"/>
                                        <p:tgtEl>
                                          <p:spTgt spid="19"/>
                                        </p:tgtEl>
                                        <p:attrNameLst>
                                          <p:attrName>ppt_y</p:attrName>
                                        </p:attrNameLst>
                                      </p:cBhvr>
                                      <p:tavLst>
                                        <p:tav tm="0">
                                          <p:val>
                                            <p:strVal val="#ppt_y"/>
                                          </p:val>
                                        </p:tav>
                                        <p:tav tm="100000">
                                          <p:val>
                                            <p:strVal val="#ppt_y"/>
                                          </p:val>
                                        </p:tav>
                                      </p:tavLst>
                                    </p:anim>
                                  </p:childTnLst>
                                </p:cTn>
                              </p:par>
                            </p:childTnLst>
                          </p:cTn>
                        </p:par>
                        <p:par>
                          <p:cTn id="52" fill="hold">
                            <p:stCondLst>
                              <p:cond delay="2000"/>
                            </p:stCondLst>
                            <p:childTnLst>
                              <p:par>
                                <p:cTn id="53" presetID="2" presetClass="entr" presetSubtype="2" fill="hold" grpId="0" nodeType="afterEffect">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cBhvr additive="base">
                                        <p:cTn id="55" dur="300" fill="hold"/>
                                        <p:tgtEl>
                                          <p:spTgt spid="46"/>
                                        </p:tgtEl>
                                        <p:attrNameLst>
                                          <p:attrName>ppt_x</p:attrName>
                                        </p:attrNameLst>
                                      </p:cBhvr>
                                      <p:tavLst>
                                        <p:tav tm="0">
                                          <p:val>
                                            <p:strVal val="1+#ppt_w/2"/>
                                          </p:val>
                                        </p:tav>
                                        <p:tav tm="100000">
                                          <p:val>
                                            <p:strVal val="#ppt_x"/>
                                          </p:val>
                                        </p:tav>
                                      </p:tavLst>
                                    </p:anim>
                                    <p:anim calcmode="lin" valueType="num">
                                      <p:cBhvr additive="base">
                                        <p:cTn id="56" dur="300" fill="hold"/>
                                        <p:tgtEl>
                                          <p:spTgt spid="46"/>
                                        </p:tgtEl>
                                        <p:attrNameLst>
                                          <p:attrName>ppt_y</p:attrName>
                                        </p:attrNameLst>
                                      </p:cBhvr>
                                      <p:tavLst>
                                        <p:tav tm="0">
                                          <p:val>
                                            <p:strVal val="#ppt_y"/>
                                          </p:val>
                                        </p:tav>
                                        <p:tav tm="100000">
                                          <p:val>
                                            <p:strVal val="#ppt_y"/>
                                          </p:val>
                                        </p:tav>
                                      </p:tavLst>
                                    </p:anim>
                                  </p:childTnLst>
                                </p:cTn>
                              </p:par>
                            </p:childTnLst>
                          </p:cTn>
                        </p:par>
                        <p:par>
                          <p:cTn id="57" fill="hold">
                            <p:stCondLst>
                              <p:cond delay="2500"/>
                            </p:stCondLst>
                            <p:childTnLst>
                              <p:par>
                                <p:cTn id="58" presetID="2" presetClass="entr" presetSubtype="2"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 calcmode="lin" valueType="num">
                                      <p:cBhvr additive="base">
                                        <p:cTn id="60" dur="300" fill="hold"/>
                                        <p:tgtEl>
                                          <p:spTgt spid="45"/>
                                        </p:tgtEl>
                                        <p:attrNameLst>
                                          <p:attrName>ppt_x</p:attrName>
                                        </p:attrNameLst>
                                      </p:cBhvr>
                                      <p:tavLst>
                                        <p:tav tm="0">
                                          <p:val>
                                            <p:strVal val="1+#ppt_w/2"/>
                                          </p:val>
                                        </p:tav>
                                        <p:tav tm="100000">
                                          <p:val>
                                            <p:strVal val="#ppt_x"/>
                                          </p:val>
                                        </p:tav>
                                      </p:tavLst>
                                    </p:anim>
                                    <p:anim calcmode="lin" valueType="num">
                                      <p:cBhvr additive="base">
                                        <p:cTn id="61"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2" grpId="0"/>
      <p:bldP spid="13" grpId="0" animBg="1"/>
      <p:bldP spid="14" grpId="0"/>
      <p:bldP spid="15" grpId="0" animBg="1"/>
      <p:bldP spid="16" grpId="0"/>
      <p:bldP spid="17" grpId="0" animBg="1"/>
      <p:bldP spid="18" grpId="0"/>
      <p:bldP spid="19" grpId="0" animBg="1"/>
      <p:bldP spid="45" grpId="0"/>
      <p:bldP spid="4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2031325"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计划影响因素</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5" name="Rectangle 11"/>
          <p:cNvSpPr>
            <a:spLocks noChangeArrowheads="1"/>
          </p:cNvSpPr>
          <p:nvPr/>
        </p:nvSpPr>
        <p:spPr bwMode="auto">
          <a:xfrm>
            <a:off x="-25474" y="2913443"/>
            <a:ext cx="3878915" cy="192269"/>
          </a:xfrm>
          <a:prstGeom prst="rect">
            <a:avLst/>
          </a:prstGeom>
          <a:noFill/>
          <a:ln>
            <a:solidFill>
              <a:schemeClr val="bg1">
                <a:lumMod val="85000"/>
              </a:schemeClr>
            </a:solidFill>
          </a:ln>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6" name="Rectangle 12"/>
          <p:cNvSpPr>
            <a:spLocks noChangeArrowheads="1"/>
          </p:cNvSpPr>
          <p:nvPr/>
        </p:nvSpPr>
        <p:spPr bwMode="auto">
          <a:xfrm>
            <a:off x="-25474" y="3241502"/>
            <a:ext cx="6185721" cy="192269"/>
          </a:xfrm>
          <a:prstGeom prst="rect">
            <a:avLst/>
          </a:prstGeom>
          <a:noFill/>
          <a:ln>
            <a:solidFill>
              <a:schemeClr val="bg1">
                <a:lumMod val="85000"/>
              </a:schemeClr>
            </a:solidFill>
          </a:ln>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 name="Rectangle 13"/>
          <p:cNvSpPr>
            <a:spLocks noChangeArrowheads="1"/>
          </p:cNvSpPr>
          <p:nvPr/>
        </p:nvSpPr>
        <p:spPr bwMode="auto">
          <a:xfrm>
            <a:off x="-25473" y="3586384"/>
            <a:ext cx="8883596" cy="192270"/>
          </a:xfrm>
          <a:prstGeom prst="rect">
            <a:avLst/>
          </a:prstGeom>
          <a:noFill/>
          <a:ln>
            <a:solidFill>
              <a:schemeClr val="bg1">
                <a:lumMod val="85000"/>
              </a:schemeClr>
            </a:solidFill>
          </a:ln>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8" name="Rectangle 14"/>
          <p:cNvSpPr>
            <a:spLocks noChangeArrowheads="1"/>
          </p:cNvSpPr>
          <p:nvPr/>
        </p:nvSpPr>
        <p:spPr bwMode="auto">
          <a:xfrm>
            <a:off x="-25473" y="3910838"/>
            <a:ext cx="6807410" cy="192269"/>
          </a:xfrm>
          <a:prstGeom prst="rect">
            <a:avLst/>
          </a:prstGeom>
          <a:noFill/>
          <a:ln>
            <a:solidFill>
              <a:schemeClr val="bg1">
                <a:lumMod val="85000"/>
              </a:schemeClr>
            </a:solidFill>
          </a:ln>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11" name="Rectangle 15"/>
          <p:cNvSpPr>
            <a:spLocks noChangeArrowheads="1"/>
          </p:cNvSpPr>
          <p:nvPr/>
        </p:nvSpPr>
        <p:spPr bwMode="auto">
          <a:xfrm>
            <a:off x="-25474" y="4260528"/>
            <a:ext cx="4473747" cy="191067"/>
          </a:xfrm>
          <a:prstGeom prst="rect">
            <a:avLst/>
          </a:prstGeom>
          <a:noFill/>
          <a:ln>
            <a:solidFill>
              <a:schemeClr val="bg1">
                <a:lumMod val="85000"/>
              </a:schemeClr>
            </a:solidFill>
          </a:ln>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nvGrpSpPr>
          <p:cNvPr id="12" name="组合 11"/>
          <p:cNvGrpSpPr/>
          <p:nvPr/>
        </p:nvGrpSpPr>
        <p:grpSpPr>
          <a:xfrm>
            <a:off x="3240823" y="1830729"/>
            <a:ext cx="1274984" cy="1274983"/>
            <a:chOff x="2438400" y="1484313"/>
            <a:chExt cx="1684338" cy="1684337"/>
          </a:xfrm>
        </p:grpSpPr>
        <p:sp>
          <p:nvSpPr>
            <p:cNvPr id="13" name="Freeform 6"/>
            <p:cNvSpPr>
              <a:spLocks noEditPoints="1"/>
            </p:cNvSpPr>
            <p:nvPr/>
          </p:nvSpPr>
          <p:spPr bwMode="auto">
            <a:xfrm>
              <a:off x="2438400" y="1484313"/>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5 h 2222"/>
                <a:gd name="T12" fmla="*/ 1886 w 2222"/>
                <a:gd name="T13" fmla="*/ 1111 h 2222"/>
                <a:gd name="T14" fmla="*/ 1111 w 2222"/>
                <a:gd name="T15" fmla="*/ 1887 h 2222"/>
                <a:gd name="T16" fmla="*/ 335 w 2222"/>
                <a:gd name="T17" fmla="*/ 1111 h 2222"/>
                <a:gd name="T18" fmla="*/ 1111 w 2222"/>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95000"/>
                  </a:schemeClr>
                </a:solidFill>
                <a:latin typeface="造字工房情书（非商用）常规体" pitchFamily="50" charset="-122"/>
                <a:ea typeface="造字工房情书（非商用）常规体" pitchFamily="50" charset="-122"/>
              </a:endParaRPr>
            </a:p>
          </p:txBody>
        </p:sp>
        <p:sp>
          <p:nvSpPr>
            <p:cNvPr id="14" name="TextBox 13"/>
            <p:cNvSpPr txBox="1"/>
            <p:nvPr/>
          </p:nvSpPr>
          <p:spPr>
            <a:xfrm>
              <a:off x="2853949" y="1903716"/>
              <a:ext cx="832669" cy="935164"/>
            </a:xfrm>
            <a:prstGeom prst="rect">
              <a:avLst/>
            </a:prstGeom>
            <a:noFill/>
          </p:spPr>
          <p:txBody>
            <a:bodyPr wrap="none" rtlCol="0">
              <a:spAutoFit/>
            </a:bodyPr>
            <a:lstStyle/>
            <a:p>
              <a:pPr algn="ct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个人</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endParaRPr>
            </a:p>
            <a:p>
              <a:pPr algn="ct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因素</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15" name="组合 14"/>
          <p:cNvGrpSpPr/>
          <p:nvPr/>
        </p:nvGrpSpPr>
        <p:grpSpPr>
          <a:xfrm>
            <a:off x="5534721" y="2158788"/>
            <a:ext cx="1274984" cy="1274983"/>
            <a:chOff x="4879975" y="1917700"/>
            <a:chExt cx="1684338" cy="1684337"/>
          </a:xfrm>
        </p:grpSpPr>
        <p:sp>
          <p:nvSpPr>
            <p:cNvPr id="16" name="Freeform 7"/>
            <p:cNvSpPr>
              <a:spLocks noEditPoints="1"/>
            </p:cNvSpPr>
            <p:nvPr/>
          </p:nvSpPr>
          <p:spPr bwMode="auto">
            <a:xfrm>
              <a:off x="4879975" y="1917700"/>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6 h 2222"/>
                <a:gd name="T12" fmla="*/ 1887 w 2222"/>
                <a:gd name="T13" fmla="*/ 1111 h 2222"/>
                <a:gd name="T14" fmla="*/ 1111 w 2222"/>
                <a:gd name="T15" fmla="*/ 1887 h 2222"/>
                <a:gd name="T16" fmla="*/ 336 w 2222"/>
                <a:gd name="T17" fmla="*/ 1111 h 2222"/>
                <a:gd name="T18" fmla="*/ 1111 w 2222"/>
                <a:gd name="T19" fmla="*/ 336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chemeClr val="bg1">
                <a:lumMod val="95000"/>
              </a:schemeClr>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95000"/>
                  </a:schemeClr>
                </a:solidFill>
                <a:latin typeface="造字工房情书（非商用）常规体" pitchFamily="50" charset="-122"/>
                <a:ea typeface="造字工房情书（非商用）常规体" pitchFamily="50" charset="-122"/>
              </a:endParaRPr>
            </a:p>
          </p:txBody>
        </p:sp>
        <p:sp>
          <p:nvSpPr>
            <p:cNvPr id="17" name="TextBox 16"/>
            <p:cNvSpPr txBox="1"/>
            <p:nvPr/>
          </p:nvSpPr>
          <p:spPr>
            <a:xfrm>
              <a:off x="5323652" y="2375830"/>
              <a:ext cx="832669" cy="935164"/>
            </a:xfrm>
            <a:prstGeom prst="rect">
              <a:avLst/>
            </a:prstGeom>
            <a:noFill/>
          </p:spPr>
          <p:txBody>
            <a:bodyPr wrap="none" rtlCol="0">
              <a:spAutoFit/>
            </a:bodyPr>
            <a:lstStyle/>
            <a:p>
              <a:pPr algn="ct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外在</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endParaRPr>
            </a:p>
            <a:p>
              <a:pPr algn="ct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因素</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18" name="组合 17"/>
          <p:cNvGrpSpPr/>
          <p:nvPr/>
        </p:nvGrpSpPr>
        <p:grpSpPr>
          <a:xfrm>
            <a:off x="8246104" y="2504872"/>
            <a:ext cx="1274984" cy="1273782"/>
            <a:chOff x="8367713" y="2374900"/>
            <a:chExt cx="1684338" cy="1682750"/>
          </a:xfrm>
        </p:grpSpPr>
        <p:sp>
          <p:nvSpPr>
            <p:cNvPr id="19" name="Freeform 8"/>
            <p:cNvSpPr>
              <a:spLocks noEditPoints="1"/>
            </p:cNvSpPr>
            <p:nvPr/>
          </p:nvSpPr>
          <p:spPr bwMode="auto">
            <a:xfrm>
              <a:off x="8367713" y="2374900"/>
              <a:ext cx="1684338" cy="1682750"/>
            </a:xfrm>
            <a:custGeom>
              <a:avLst/>
              <a:gdLst>
                <a:gd name="T0" fmla="*/ 1110 w 2221"/>
                <a:gd name="T1" fmla="*/ 0 h 2222"/>
                <a:gd name="T2" fmla="*/ 2221 w 2221"/>
                <a:gd name="T3" fmla="*/ 1111 h 2222"/>
                <a:gd name="T4" fmla="*/ 1110 w 2221"/>
                <a:gd name="T5" fmla="*/ 2222 h 2222"/>
                <a:gd name="T6" fmla="*/ 0 w 2221"/>
                <a:gd name="T7" fmla="*/ 1111 h 2222"/>
                <a:gd name="T8" fmla="*/ 1110 w 2221"/>
                <a:gd name="T9" fmla="*/ 0 h 2222"/>
                <a:gd name="T10" fmla="*/ 1110 w 2221"/>
                <a:gd name="T11" fmla="*/ 335 h 2222"/>
                <a:gd name="T12" fmla="*/ 1886 w 2221"/>
                <a:gd name="T13" fmla="*/ 1111 h 2222"/>
                <a:gd name="T14" fmla="*/ 1110 w 2221"/>
                <a:gd name="T15" fmla="*/ 1886 h 2222"/>
                <a:gd name="T16" fmla="*/ 335 w 2221"/>
                <a:gd name="T17" fmla="*/ 1111 h 2222"/>
                <a:gd name="T18" fmla="*/ 1110 w 2221"/>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95000"/>
                  </a:schemeClr>
                </a:solidFill>
                <a:latin typeface="造字工房情书（非商用）常规体" pitchFamily="50" charset="-122"/>
                <a:ea typeface="造字工房情书（非商用）常规体" pitchFamily="50" charset="-122"/>
              </a:endParaRPr>
            </a:p>
          </p:txBody>
        </p:sp>
        <p:sp>
          <p:nvSpPr>
            <p:cNvPr id="20" name="TextBox 19"/>
            <p:cNvSpPr txBox="1"/>
            <p:nvPr/>
          </p:nvSpPr>
          <p:spPr>
            <a:xfrm>
              <a:off x="8834353" y="2795749"/>
              <a:ext cx="832669" cy="935164"/>
            </a:xfrm>
            <a:prstGeom prst="rect">
              <a:avLst/>
            </a:prstGeom>
            <a:noFill/>
          </p:spPr>
          <p:txBody>
            <a:bodyPr wrap="none" rtlCol="0">
              <a:spAutoFit/>
            </a:bodyPr>
            <a:lstStyle/>
            <a:p>
              <a:pPr algn="ct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家庭</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endParaRPr>
            </a:p>
            <a:p>
              <a:pPr algn="ctr"/>
              <a:r>
                <a:rPr lang="zh-CN" altLang="en-US" sz="2000" dirty="0">
                  <a:solidFill>
                    <a:schemeClr val="bg1">
                      <a:lumMod val="95000"/>
                    </a:schemeClr>
                  </a:solidFill>
                  <a:latin typeface="造字工房情书（非商用）常规体" pitchFamily="50" charset="-122"/>
                  <a:ea typeface="造字工房情书（非商用）常规体" pitchFamily="50" charset="-122"/>
                </a:rPr>
                <a:t>因素</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21" name="组合 20"/>
          <p:cNvGrpSpPr/>
          <p:nvPr/>
        </p:nvGrpSpPr>
        <p:grpSpPr>
          <a:xfrm>
            <a:off x="6169319" y="3910838"/>
            <a:ext cx="1274984" cy="1274983"/>
            <a:chOff x="6307138" y="4232275"/>
            <a:chExt cx="1684338" cy="1684337"/>
          </a:xfrm>
        </p:grpSpPr>
        <p:sp>
          <p:nvSpPr>
            <p:cNvPr id="22" name="Freeform 9"/>
            <p:cNvSpPr>
              <a:spLocks noEditPoints="1"/>
            </p:cNvSpPr>
            <p:nvPr/>
          </p:nvSpPr>
          <p:spPr bwMode="auto">
            <a:xfrm>
              <a:off x="6307138" y="4232275"/>
              <a:ext cx="1684338" cy="1684337"/>
            </a:xfrm>
            <a:custGeom>
              <a:avLst/>
              <a:gdLst>
                <a:gd name="T0" fmla="*/ 1111 w 2221"/>
                <a:gd name="T1" fmla="*/ 2222 h 2222"/>
                <a:gd name="T2" fmla="*/ 2221 w 2221"/>
                <a:gd name="T3" fmla="*/ 1111 h 2222"/>
                <a:gd name="T4" fmla="*/ 1111 w 2221"/>
                <a:gd name="T5" fmla="*/ 0 h 2222"/>
                <a:gd name="T6" fmla="*/ 0 w 2221"/>
                <a:gd name="T7" fmla="*/ 1111 h 2222"/>
                <a:gd name="T8" fmla="*/ 1111 w 2221"/>
                <a:gd name="T9" fmla="*/ 2222 h 2222"/>
                <a:gd name="T10" fmla="*/ 1111 w 2221"/>
                <a:gd name="T11" fmla="*/ 1887 h 2222"/>
                <a:gd name="T12" fmla="*/ 1886 w 2221"/>
                <a:gd name="T13" fmla="*/ 1111 h 2222"/>
                <a:gd name="T14" fmla="*/ 1111 w 2221"/>
                <a:gd name="T15" fmla="*/ 335 h 2222"/>
                <a:gd name="T16" fmla="*/ 335 w 2221"/>
                <a:gd name="T17" fmla="*/ 1111 h 2222"/>
                <a:gd name="T18" fmla="*/ 1111 w 2221"/>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chemeClr val="bg1">
                <a:lumMod val="95000"/>
              </a:schemeClr>
            </a:solidFill>
            <a:ln w="9525">
              <a:noFill/>
              <a:round/>
            </a:ln>
          </p:spPr>
          <p:txBody>
            <a:bodyPr vert="horz" wrap="square" lIns="91440" tIns="45720" rIns="91440" bIns="45720" numCol="1" anchor="t" anchorCtr="0" compatLnSpc="1"/>
            <a:lstStyle/>
            <a:p>
              <a:endParaRPr lang="zh-CN" altLang="en-US" sz="2000">
                <a:solidFill>
                  <a:schemeClr val="bg1">
                    <a:lumMod val="95000"/>
                  </a:schemeClr>
                </a:solidFill>
                <a:latin typeface="造字工房情书（非商用）常规体" pitchFamily="50" charset="-122"/>
                <a:ea typeface="造字工房情书（非商用）常规体" pitchFamily="50" charset="-122"/>
              </a:endParaRPr>
            </a:p>
          </p:txBody>
        </p:sp>
        <p:sp>
          <p:nvSpPr>
            <p:cNvPr id="23" name="TextBox 22"/>
            <p:cNvSpPr txBox="1"/>
            <p:nvPr/>
          </p:nvSpPr>
          <p:spPr>
            <a:xfrm>
              <a:off x="6753325" y="4698297"/>
              <a:ext cx="832669" cy="935164"/>
            </a:xfrm>
            <a:prstGeom prst="rect">
              <a:avLst/>
            </a:prstGeom>
            <a:noFill/>
          </p:spPr>
          <p:txBody>
            <a:bodyPr wrap="none" rtlCol="0">
              <a:spAutoFit/>
            </a:bodyPr>
            <a:lstStyle/>
            <a:p>
              <a:pPr algn="ct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专业</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endParaRPr>
            </a:p>
            <a:p>
              <a:pPr algn="ct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因素</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24" name="组合 23"/>
          <p:cNvGrpSpPr/>
          <p:nvPr/>
        </p:nvGrpSpPr>
        <p:grpSpPr>
          <a:xfrm>
            <a:off x="3836856" y="4260528"/>
            <a:ext cx="1273782" cy="1273782"/>
            <a:chOff x="3225800" y="4694238"/>
            <a:chExt cx="1682750" cy="1682750"/>
          </a:xfrm>
        </p:grpSpPr>
        <p:sp>
          <p:nvSpPr>
            <p:cNvPr id="25" name="Freeform 10"/>
            <p:cNvSpPr>
              <a:spLocks noEditPoints="1"/>
            </p:cNvSpPr>
            <p:nvPr/>
          </p:nvSpPr>
          <p:spPr bwMode="auto">
            <a:xfrm>
              <a:off x="3225800" y="4694238"/>
              <a:ext cx="1682750" cy="1682750"/>
            </a:xfrm>
            <a:custGeom>
              <a:avLst/>
              <a:gdLst>
                <a:gd name="T0" fmla="*/ 1111 w 2222"/>
                <a:gd name="T1" fmla="*/ 2222 h 2222"/>
                <a:gd name="T2" fmla="*/ 2222 w 2222"/>
                <a:gd name="T3" fmla="*/ 1111 h 2222"/>
                <a:gd name="T4" fmla="*/ 1111 w 2222"/>
                <a:gd name="T5" fmla="*/ 0 h 2222"/>
                <a:gd name="T6" fmla="*/ 0 w 2222"/>
                <a:gd name="T7" fmla="*/ 1111 h 2222"/>
                <a:gd name="T8" fmla="*/ 1111 w 2222"/>
                <a:gd name="T9" fmla="*/ 2222 h 2222"/>
                <a:gd name="T10" fmla="*/ 1111 w 2222"/>
                <a:gd name="T11" fmla="*/ 1887 h 2222"/>
                <a:gd name="T12" fmla="*/ 1887 w 2222"/>
                <a:gd name="T13" fmla="*/ 1111 h 2222"/>
                <a:gd name="T14" fmla="*/ 1111 w 2222"/>
                <a:gd name="T15" fmla="*/ 335 h 2222"/>
                <a:gd name="T16" fmla="*/ 335 w 2222"/>
                <a:gd name="T17" fmla="*/ 1111 h 2222"/>
                <a:gd name="T18" fmla="*/ 1111 w 2222"/>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95000"/>
                  </a:schemeClr>
                </a:solidFill>
                <a:latin typeface="造字工房情书（非商用）常规体" pitchFamily="50" charset="-122"/>
                <a:ea typeface="造字工房情书（非商用）常规体" pitchFamily="50" charset="-122"/>
              </a:endParaRPr>
            </a:p>
          </p:txBody>
        </p:sp>
        <p:sp>
          <p:nvSpPr>
            <p:cNvPr id="26" name="TextBox 25"/>
            <p:cNvSpPr txBox="1"/>
            <p:nvPr/>
          </p:nvSpPr>
          <p:spPr>
            <a:xfrm>
              <a:off x="3665282" y="5108689"/>
              <a:ext cx="832669" cy="935164"/>
            </a:xfrm>
            <a:prstGeom prst="rect">
              <a:avLst/>
            </a:prstGeom>
            <a:noFill/>
          </p:spPr>
          <p:txBody>
            <a:bodyPr wrap="none" rtlCol="0">
              <a:spAutoFit/>
            </a:bodyPr>
            <a:lstStyle/>
            <a:p>
              <a:pPr algn="ct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社会</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endParaRPr>
            </a:p>
            <a:p>
              <a:pPr algn="ct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因素</a:t>
              </a:r>
              <a:endParaRPr lang="en-US" altLang="zh-CN" sz="2000" dirty="0">
                <a:solidFill>
                  <a:schemeClr val="bg1">
                    <a:lumMod val="95000"/>
                  </a:schemeClr>
                </a:solidFill>
                <a:latin typeface="造字工房情书（非商用）常规体" pitchFamily="50" charset="-122"/>
                <a:ea typeface="造字工房情书（非商用）常规体" pitchFamily="50" charset="-122"/>
              </a:endParaRPr>
            </a:p>
          </p:txBody>
        </p:sp>
      </p:grpSp>
      <p:sp>
        <p:nvSpPr>
          <p:cNvPr id="27" name="等腰三角形 1"/>
          <p:cNvSpPr/>
          <p:nvPr/>
        </p:nvSpPr>
        <p:spPr bwMode="auto">
          <a:xfrm flipV="1">
            <a:off x="3157077" y="1705591"/>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noFill/>
          <a:ln w="9525"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i="0" u="none" strike="noStrike" cap="none" normalizeH="0" baseline="0" smtClean="0">
              <a:ln>
                <a:noFill/>
              </a:ln>
              <a:solidFill>
                <a:schemeClr val="bg1">
                  <a:lumMod val="95000"/>
                </a:schemeClr>
              </a:solidFill>
              <a:effectLst/>
              <a:latin typeface="造字工房情书（非商用）常规体" pitchFamily="50" charset="-122"/>
              <a:ea typeface="造字工房情书（非商用）常规体" pitchFamily="50" charset="-122"/>
            </a:endParaRPr>
          </a:p>
        </p:txBody>
      </p:sp>
      <p:sp>
        <p:nvSpPr>
          <p:cNvPr id="28" name="TextBox 27"/>
          <p:cNvSpPr txBox="1"/>
          <p:nvPr/>
        </p:nvSpPr>
        <p:spPr>
          <a:xfrm>
            <a:off x="2854846" y="1130573"/>
            <a:ext cx="2219927" cy="523220"/>
          </a:xfrm>
          <a:prstGeom prst="rect">
            <a:avLst/>
          </a:prstGeom>
          <a:noFill/>
        </p:spPr>
        <p:txBody>
          <a:bodyPr wrap="square" rtlCol="0">
            <a:spAutoFit/>
          </a:bodyPr>
          <a:lstStyle/>
          <a:p>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服务型团队建设情况文字可以在这里简要说明。</a:t>
            </a:r>
            <a:endParaRPr lang="zh-CN" altLang="en-US" sz="1400" dirty="0">
              <a:solidFill>
                <a:schemeClr val="bg1">
                  <a:lumMod val="95000"/>
                </a:schemeClr>
              </a:solidFill>
              <a:latin typeface="造字工房情书（非商用）常规体" pitchFamily="50" charset="-122"/>
              <a:ea typeface="造字工房情书（非商用）常规体" pitchFamily="50" charset="-122"/>
            </a:endParaRPr>
          </a:p>
        </p:txBody>
      </p:sp>
      <p:sp>
        <p:nvSpPr>
          <p:cNvPr id="29" name="等腰三角形 1"/>
          <p:cNvSpPr/>
          <p:nvPr/>
        </p:nvSpPr>
        <p:spPr bwMode="auto">
          <a:xfrm flipV="1">
            <a:off x="5395310" y="2060433"/>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noFill/>
          <a:ln w="9525"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i="0" u="none" strike="noStrike" cap="none" normalizeH="0" baseline="0" smtClean="0">
              <a:ln>
                <a:noFill/>
              </a:ln>
              <a:solidFill>
                <a:schemeClr val="bg1">
                  <a:lumMod val="95000"/>
                </a:schemeClr>
              </a:solidFill>
              <a:effectLst/>
              <a:latin typeface="造字工房情书（非商用）常规体" pitchFamily="50" charset="-122"/>
              <a:ea typeface="造字工房情书（非商用）常规体" pitchFamily="50" charset="-122"/>
            </a:endParaRPr>
          </a:p>
        </p:txBody>
      </p:sp>
      <p:sp>
        <p:nvSpPr>
          <p:cNvPr id="30" name="TextBox 29"/>
          <p:cNvSpPr txBox="1"/>
          <p:nvPr/>
        </p:nvSpPr>
        <p:spPr>
          <a:xfrm>
            <a:off x="5241064" y="1470818"/>
            <a:ext cx="2219927" cy="523220"/>
          </a:xfrm>
          <a:prstGeom prst="rect">
            <a:avLst/>
          </a:prstGeom>
          <a:noFill/>
        </p:spPr>
        <p:txBody>
          <a:bodyPr wrap="square" rtlCol="0">
            <a:spAutoFit/>
          </a:bodyPr>
          <a:lstStyle/>
          <a:p>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竞争型</a:t>
            </a:r>
            <a:r>
              <a:rPr lang="zh-CN" altLang="en-US" sz="1400" dirty="0">
                <a:solidFill>
                  <a:schemeClr val="bg1">
                    <a:lumMod val="95000"/>
                  </a:schemeClr>
                </a:solidFill>
                <a:latin typeface="造字工房情书（非商用）常规体" pitchFamily="50" charset="-122"/>
                <a:ea typeface="造字工房情书（非商用）常规体" pitchFamily="50" charset="-122"/>
              </a:rPr>
              <a:t>团队建设情况文字可以在这里简要说明。</a:t>
            </a:r>
          </a:p>
        </p:txBody>
      </p:sp>
      <p:sp>
        <p:nvSpPr>
          <p:cNvPr id="31" name="等腰三角形 1"/>
          <p:cNvSpPr/>
          <p:nvPr/>
        </p:nvSpPr>
        <p:spPr bwMode="auto">
          <a:xfrm flipV="1">
            <a:off x="8138510" y="2415275"/>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noFill/>
          <a:ln w="9525"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i="0" u="none" strike="noStrike" cap="none" normalizeH="0" baseline="0" smtClean="0">
              <a:ln>
                <a:noFill/>
              </a:ln>
              <a:solidFill>
                <a:schemeClr val="bg1">
                  <a:lumMod val="95000"/>
                </a:schemeClr>
              </a:solidFill>
              <a:effectLst/>
              <a:latin typeface="造字工房情书（非商用）常规体" pitchFamily="50" charset="-122"/>
              <a:ea typeface="造字工房情书（非商用）常规体" pitchFamily="50" charset="-122"/>
            </a:endParaRPr>
          </a:p>
        </p:txBody>
      </p:sp>
      <p:sp>
        <p:nvSpPr>
          <p:cNvPr id="32" name="TextBox 31"/>
          <p:cNvSpPr txBox="1"/>
          <p:nvPr/>
        </p:nvSpPr>
        <p:spPr>
          <a:xfrm>
            <a:off x="7984264" y="1825660"/>
            <a:ext cx="2219927" cy="523220"/>
          </a:xfrm>
          <a:prstGeom prst="rect">
            <a:avLst/>
          </a:prstGeom>
          <a:noFill/>
        </p:spPr>
        <p:txBody>
          <a:bodyPr wrap="square" rtlCol="0">
            <a:spAutoFit/>
          </a:bodyPr>
          <a:lstStyle/>
          <a:p>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学习型</a:t>
            </a:r>
            <a:r>
              <a:rPr lang="zh-CN" altLang="en-US" sz="1400" dirty="0">
                <a:solidFill>
                  <a:schemeClr val="bg1">
                    <a:lumMod val="95000"/>
                  </a:schemeClr>
                </a:solidFill>
                <a:latin typeface="造字工房情书（非商用）常规体" pitchFamily="50" charset="-122"/>
                <a:ea typeface="造字工房情书（非商用）常规体" pitchFamily="50" charset="-122"/>
              </a:rPr>
              <a:t>团队建设情况文字可以在这里简要说明。</a:t>
            </a:r>
          </a:p>
        </p:txBody>
      </p:sp>
      <p:sp>
        <p:nvSpPr>
          <p:cNvPr id="33" name="等腰三角形 1"/>
          <p:cNvSpPr/>
          <p:nvPr/>
        </p:nvSpPr>
        <p:spPr bwMode="auto">
          <a:xfrm>
            <a:off x="6104993" y="5185821"/>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noFill/>
          <a:ln w="9525"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i="0" u="none" strike="noStrike" cap="none" normalizeH="0" baseline="0" smtClean="0">
              <a:ln>
                <a:noFill/>
              </a:ln>
              <a:solidFill>
                <a:schemeClr val="bg1">
                  <a:lumMod val="95000"/>
                </a:schemeClr>
              </a:solidFill>
              <a:effectLst/>
              <a:latin typeface="造字工房情书（非商用）常规体" pitchFamily="50" charset="-122"/>
              <a:ea typeface="造字工房情书（非商用）常规体" pitchFamily="50" charset="-122"/>
            </a:endParaRPr>
          </a:p>
        </p:txBody>
      </p:sp>
      <p:sp>
        <p:nvSpPr>
          <p:cNvPr id="34" name="TextBox 33"/>
          <p:cNvSpPr txBox="1"/>
          <p:nvPr/>
        </p:nvSpPr>
        <p:spPr>
          <a:xfrm>
            <a:off x="5950747" y="5355481"/>
            <a:ext cx="2219927" cy="523220"/>
          </a:xfrm>
          <a:prstGeom prst="rect">
            <a:avLst/>
          </a:prstGeom>
          <a:noFill/>
        </p:spPr>
        <p:txBody>
          <a:bodyPr wrap="square" rtlCol="0">
            <a:spAutoFit/>
          </a:bodyPr>
          <a:lstStyle/>
          <a:p>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创新型</a:t>
            </a:r>
            <a:r>
              <a:rPr lang="zh-CN" altLang="en-US" sz="1400" dirty="0">
                <a:solidFill>
                  <a:schemeClr val="bg1">
                    <a:lumMod val="95000"/>
                  </a:schemeClr>
                </a:solidFill>
                <a:latin typeface="造字工房情书（非商用）常规体" pitchFamily="50" charset="-122"/>
                <a:ea typeface="造字工房情书（非商用）常规体" pitchFamily="50" charset="-122"/>
              </a:rPr>
              <a:t>团队建设情况文字可以在这里简要说明。</a:t>
            </a:r>
          </a:p>
        </p:txBody>
      </p:sp>
      <p:sp>
        <p:nvSpPr>
          <p:cNvPr id="35" name="等腰三角形 1"/>
          <p:cNvSpPr/>
          <p:nvPr/>
        </p:nvSpPr>
        <p:spPr bwMode="auto">
          <a:xfrm>
            <a:off x="3771226" y="5472424"/>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noFill/>
          <a:ln w="9525"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i="0" u="none" strike="noStrike" cap="none" normalizeH="0" baseline="0" smtClean="0">
              <a:ln>
                <a:noFill/>
              </a:ln>
              <a:solidFill>
                <a:schemeClr val="bg1">
                  <a:lumMod val="95000"/>
                </a:schemeClr>
              </a:solidFill>
              <a:effectLst/>
              <a:latin typeface="造字工房情书（非商用）常规体" pitchFamily="50" charset="-122"/>
              <a:ea typeface="造字工房情书（非商用）常规体" pitchFamily="50" charset="-122"/>
            </a:endParaRPr>
          </a:p>
        </p:txBody>
      </p:sp>
      <p:sp>
        <p:nvSpPr>
          <p:cNvPr id="36" name="TextBox 35"/>
          <p:cNvSpPr txBox="1"/>
          <p:nvPr/>
        </p:nvSpPr>
        <p:spPr>
          <a:xfrm>
            <a:off x="3616980" y="5642084"/>
            <a:ext cx="2219927" cy="523220"/>
          </a:xfrm>
          <a:prstGeom prst="rect">
            <a:avLst/>
          </a:prstGeom>
          <a:noFill/>
        </p:spPr>
        <p:txBody>
          <a:bodyPr wrap="square" rtlCol="0">
            <a:spAutoFit/>
          </a:bodyPr>
          <a:lstStyle/>
          <a:p>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合</a:t>
            </a:r>
            <a:r>
              <a:rPr lang="zh-CN" altLang="en-US" sz="1400" dirty="0">
                <a:solidFill>
                  <a:schemeClr val="bg1">
                    <a:lumMod val="95000"/>
                  </a:schemeClr>
                </a:solidFill>
                <a:latin typeface="造字工房情书（非商用）常规体" pitchFamily="50" charset="-122"/>
                <a:ea typeface="造字工房情书（非商用）常规体" pitchFamily="50" charset="-122"/>
              </a:rPr>
              <a:t>作</a:t>
            </a:r>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型</a:t>
            </a:r>
            <a:r>
              <a:rPr lang="zh-CN" altLang="en-US" sz="1400" dirty="0">
                <a:solidFill>
                  <a:schemeClr val="bg1">
                    <a:lumMod val="95000"/>
                  </a:schemeClr>
                </a:solidFill>
                <a:latin typeface="造字工房情书（非商用）常规体" pitchFamily="50" charset="-122"/>
                <a:ea typeface="造字工房情书（非商用）常规体" pitchFamily="50" charset="-122"/>
              </a:rPr>
              <a:t>团队建设情况文字可以在这里简要说明。</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2500"/>
                            </p:stCondLst>
                            <p:childTnLst>
                              <p:par>
                                <p:cTn id="19" presetID="22" presetClass="entr" presetSubtype="4"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childTnLst>
                          </p:cTn>
                        </p:par>
                        <p:par>
                          <p:cTn id="22" fill="hold">
                            <p:stCondLst>
                              <p:cond delay="3000"/>
                            </p:stCondLst>
                            <p:childTnLst>
                              <p:par>
                                <p:cTn id="23" presetID="31"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300" fill="hold"/>
                                        <p:tgtEl>
                                          <p:spTgt spid="27"/>
                                        </p:tgtEl>
                                        <p:attrNameLst>
                                          <p:attrName>ppt_w</p:attrName>
                                        </p:attrNameLst>
                                      </p:cBhvr>
                                      <p:tavLst>
                                        <p:tav tm="0">
                                          <p:val>
                                            <p:fltVal val="0"/>
                                          </p:val>
                                        </p:tav>
                                        <p:tav tm="100000">
                                          <p:val>
                                            <p:strVal val="#ppt_w"/>
                                          </p:val>
                                        </p:tav>
                                      </p:tavLst>
                                    </p:anim>
                                    <p:anim calcmode="lin" valueType="num">
                                      <p:cBhvr>
                                        <p:cTn id="26" dur="300" fill="hold"/>
                                        <p:tgtEl>
                                          <p:spTgt spid="27"/>
                                        </p:tgtEl>
                                        <p:attrNameLst>
                                          <p:attrName>ppt_h</p:attrName>
                                        </p:attrNameLst>
                                      </p:cBhvr>
                                      <p:tavLst>
                                        <p:tav tm="0">
                                          <p:val>
                                            <p:fltVal val="0"/>
                                          </p:val>
                                        </p:tav>
                                        <p:tav tm="100000">
                                          <p:val>
                                            <p:strVal val="#ppt_h"/>
                                          </p:val>
                                        </p:tav>
                                      </p:tavLst>
                                    </p:anim>
                                    <p:anim calcmode="lin" valueType="num">
                                      <p:cBhvr>
                                        <p:cTn id="27" dur="300" fill="hold"/>
                                        <p:tgtEl>
                                          <p:spTgt spid="27"/>
                                        </p:tgtEl>
                                        <p:attrNameLst>
                                          <p:attrName>style.rotation</p:attrName>
                                        </p:attrNameLst>
                                      </p:cBhvr>
                                      <p:tavLst>
                                        <p:tav tm="0">
                                          <p:val>
                                            <p:fltVal val="90"/>
                                          </p:val>
                                        </p:tav>
                                        <p:tav tm="100000">
                                          <p:val>
                                            <p:fltVal val="0"/>
                                          </p:val>
                                        </p:tav>
                                      </p:tavLst>
                                    </p:anim>
                                    <p:animEffect transition="in" filter="fade">
                                      <p:cBhvr>
                                        <p:cTn id="28" dur="300"/>
                                        <p:tgtEl>
                                          <p:spTgt spid="27"/>
                                        </p:tgtEl>
                                      </p:cBhvr>
                                    </p:animEffect>
                                  </p:childTnLst>
                                </p:cTn>
                              </p:par>
                            </p:childTnLst>
                          </p:cTn>
                        </p:par>
                        <p:par>
                          <p:cTn id="29" fill="hold">
                            <p:stCondLst>
                              <p:cond delay="3500"/>
                            </p:stCondLst>
                            <p:childTnLst>
                              <p:par>
                                <p:cTn id="30" presetID="22" presetClass="entr" presetSubtype="4"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down)">
                                      <p:cBhvr>
                                        <p:cTn id="32" dur="500"/>
                                        <p:tgtEl>
                                          <p:spTgt spid="28"/>
                                        </p:tgtEl>
                                      </p:cBhvr>
                                    </p:animEffect>
                                  </p:childTnLst>
                                </p:cTn>
                              </p:par>
                            </p:childTnLst>
                          </p:cTn>
                        </p:par>
                        <p:par>
                          <p:cTn id="33" fill="hold">
                            <p:stCondLst>
                              <p:cond delay="4000"/>
                            </p:stCondLst>
                            <p:childTnLst>
                              <p:par>
                                <p:cTn id="34" presetID="22" presetClass="entr" presetSubtype="8"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par>
                          <p:cTn id="37" fill="hold">
                            <p:stCondLst>
                              <p:cond delay="4500"/>
                            </p:stCondLst>
                            <p:childTnLst>
                              <p:par>
                                <p:cTn id="38" presetID="22" presetClass="entr" presetSubtype="4"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childTnLst>
                          </p:cTn>
                        </p:par>
                        <p:par>
                          <p:cTn id="41" fill="hold">
                            <p:stCondLst>
                              <p:cond delay="5000"/>
                            </p:stCondLst>
                            <p:childTnLst>
                              <p:par>
                                <p:cTn id="42" presetID="31" presetClass="entr" presetSubtype="0"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p:cTn id="44" dur="300" fill="hold"/>
                                        <p:tgtEl>
                                          <p:spTgt spid="29"/>
                                        </p:tgtEl>
                                        <p:attrNameLst>
                                          <p:attrName>ppt_w</p:attrName>
                                        </p:attrNameLst>
                                      </p:cBhvr>
                                      <p:tavLst>
                                        <p:tav tm="0">
                                          <p:val>
                                            <p:fltVal val="0"/>
                                          </p:val>
                                        </p:tav>
                                        <p:tav tm="100000">
                                          <p:val>
                                            <p:strVal val="#ppt_w"/>
                                          </p:val>
                                        </p:tav>
                                      </p:tavLst>
                                    </p:anim>
                                    <p:anim calcmode="lin" valueType="num">
                                      <p:cBhvr>
                                        <p:cTn id="45" dur="300" fill="hold"/>
                                        <p:tgtEl>
                                          <p:spTgt spid="29"/>
                                        </p:tgtEl>
                                        <p:attrNameLst>
                                          <p:attrName>ppt_h</p:attrName>
                                        </p:attrNameLst>
                                      </p:cBhvr>
                                      <p:tavLst>
                                        <p:tav tm="0">
                                          <p:val>
                                            <p:fltVal val="0"/>
                                          </p:val>
                                        </p:tav>
                                        <p:tav tm="100000">
                                          <p:val>
                                            <p:strVal val="#ppt_h"/>
                                          </p:val>
                                        </p:tav>
                                      </p:tavLst>
                                    </p:anim>
                                    <p:anim calcmode="lin" valueType="num">
                                      <p:cBhvr>
                                        <p:cTn id="46" dur="300" fill="hold"/>
                                        <p:tgtEl>
                                          <p:spTgt spid="29"/>
                                        </p:tgtEl>
                                        <p:attrNameLst>
                                          <p:attrName>style.rotation</p:attrName>
                                        </p:attrNameLst>
                                      </p:cBhvr>
                                      <p:tavLst>
                                        <p:tav tm="0">
                                          <p:val>
                                            <p:fltVal val="90"/>
                                          </p:val>
                                        </p:tav>
                                        <p:tav tm="100000">
                                          <p:val>
                                            <p:fltVal val="0"/>
                                          </p:val>
                                        </p:tav>
                                      </p:tavLst>
                                    </p:anim>
                                    <p:animEffect transition="in" filter="fade">
                                      <p:cBhvr>
                                        <p:cTn id="47" dur="300"/>
                                        <p:tgtEl>
                                          <p:spTgt spid="29"/>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down)">
                                      <p:cBhvr>
                                        <p:cTn id="51" dur="500"/>
                                        <p:tgtEl>
                                          <p:spTgt spid="30"/>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left)">
                                      <p:cBhvr>
                                        <p:cTn id="55" dur="500"/>
                                        <p:tgtEl>
                                          <p:spTgt spid="7"/>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down)">
                                      <p:cBhvr>
                                        <p:cTn id="59" dur="500"/>
                                        <p:tgtEl>
                                          <p:spTgt spid="18"/>
                                        </p:tgtEl>
                                      </p:cBhvr>
                                    </p:animEffect>
                                  </p:childTnLst>
                                </p:cTn>
                              </p:par>
                            </p:childTnLst>
                          </p:cTn>
                        </p:par>
                        <p:par>
                          <p:cTn id="60" fill="hold">
                            <p:stCondLst>
                              <p:cond delay="7000"/>
                            </p:stCondLst>
                            <p:childTnLst>
                              <p:par>
                                <p:cTn id="61" presetID="31" presetClass="entr" presetSubtype="0"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p:cTn id="63" dur="300" fill="hold"/>
                                        <p:tgtEl>
                                          <p:spTgt spid="31"/>
                                        </p:tgtEl>
                                        <p:attrNameLst>
                                          <p:attrName>ppt_w</p:attrName>
                                        </p:attrNameLst>
                                      </p:cBhvr>
                                      <p:tavLst>
                                        <p:tav tm="0">
                                          <p:val>
                                            <p:fltVal val="0"/>
                                          </p:val>
                                        </p:tav>
                                        <p:tav tm="100000">
                                          <p:val>
                                            <p:strVal val="#ppt_w"/>
                                          </p:val>
                                        </p:tav>
                                      </p:tavLst>
                                    </p:anim>
                                    <p:anim calcmode="lin" valueType="num">
                                      <p:cBhvr>
                                        <p:cTn id="64" dur="300" fill="hold"/>
                                        <p:tgtEl>
                                          <p:spTgt spid="31"/>
                                        </p:tgtEl>
                                        <p:attrNameLst>
                                          <p:attrName>ppt_h</p:attrName>
                                        </p:attrNameLst>
                                      </p:cBhvr>
                                      <p:tavLst>
                                        <p:tav tm="0">
                                          <p:val>
                                            <p:fltVal val="0"/>
                                          </p:val>
                                        </p:tav>
                                        <p:tav tm="100000">
                                          <p:val>
                                            <p:strVal val="#ppt_h"/>
                                          </p:val>
                                        </p:tav>
                                      </p:tavLst>
                                    </p:anim>
                                    <p:anim calcmode="lin" valueType="num">
                                      <p:cBhvr>
                                        <p:cTn id="65" dur="300" fill="hold"/>
                                        <p:tgtEl>
                                          <p:spTgt spid="31"/>
                                        </p:tgtEl>
                                        <p:attrNameLst>
                                          <p:attrName>style.rotation</p:attrName>
                                        </p:attrNameLst>
                                      </p:cBhvr>
                                      <p:tavLst>
                                        <p:tav tm="0">
                                          <p:val>
                                            <p:fltVal val="90"/>
                                          </p:val>
                                        </p:tav>
                                        <p:tav tm="100000">
                                          <p:val>
                                            <p:fltVal val="0"/>
                                          </p:val>
                                        </p:tav>
                                      </p:tavLst>
                                    </p:anim>
                                    <p:animEffect transition="in" filter="fade">
                                      <p:cBhvr>
                                        <p:cTn id="66" dur="300"/>
                                        <p:tgtEl>
                                          <p:spTgt spid="31"/>
                                        </p:tgtEl>
                                      </p:cBhvr>
                                    </p:animEffect>
                                  </p:childTnLst>
                                </p:cTn>
                              </p:par>
                            </p:childTnLst>
                          </p:cTn>
                        </p:par>
                        <p:par>
                          <p:cTn id="67" fill="hold">
                            <p:stCondLst>
                              <p:cond delay="7500"/>
                            </p:stCondLst>
                            <p:childTnLst>
                              <p:par>
                                <p:cTn id="68" presetID="22" presetClass="entr" presetSubtype="4" fill="hold" grpId="0" nodeType="after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wipe(down)">
                                      <p:cBhvr>
                                        <p:cTn id="70" dur="500"/>
                                        <p:tgtEl>
                                          <p:spTgt spid="32"/>
                                        </p:tgtEl>
                                      </p:cBhvr>
                                    </p:animEffect>
                                  </p:childTnLst>
                                </p:cTn>
                              </p:par>
                            </p:childTnLst>
                          </p:cTn>
                        </p:par>
                        <p:par>
                          <p:cTn id="71" fill="hold">
                            <p:stCondLst>
                              <p:cond delay="8000"/>
                            </p:stCondLst>
                            <p:childTnLst>
                              <p:par>
                                <p:cTn id="72" presetID="22" presetClass="entr" presetSubtype="8" fill="hold" grpId="0" nodeType="after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ipe(left)">
                                      <p:cBhvr>
                                        <p:cTn id="74" dur="500"/>
                                        <p:tgtEl>
                                          <p:spTgt spid="8"/>
                                        </p:tgtEl>
                                      </p:cBhvr>
                                    </p:animEffect>
                                  </p:childTnLst>
                                </p:cTn>
                              </p:par>
                            </p:childTnLst>
                          </p:cTn>
                        </p:par>
                        <p:par>
                          <p:cTn id="75" fill="hold">
                            <p:stCondLst>
                              <p:cond delay="8500"/>
                            </p:stCondLst>
                            <p:childTnLst>
                              <p:par>
                                <p:cTn id="76" presetID="22" presetClass="entr" presetSubtype="1" fill="hold"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wipe(up)">
                                      <p:cBhvr>
                                        <p:cTn id="78" dur="500"/>
                                        <p:tgtEl>
                                          <p:spTgt spid="21"/>
                                        </p:tgtEl>
                                      </p:cBhvr>
                                    </p:animEffect>
                                  </p:childTnLst>
                                </p:cTn>
                              </p:par>
                            </p:childTnLst>
                          </p:cTn>
                        </p:par>
                        <p:par>
                          <p:cTn id="79" fill="hold">
                            <p:stCondLst>
                              <p:cond delay="9000"/>
                            </p:stCondLst>
                            <p:childTnLst>
                              <p:par>
                                <p:cTn id="80" presetID="31" presetClass="entr" presetSubtype="0" fill="hold" grpId="0" nodeType="afterEffect">
                                  <p:stCondLst>
                                    <p:cond delay="0"/>
                                  </p:stCondLst>
                                  <p:childTnLst>
                                    <p:set>
                                      <p:cBhvr>
                                        <p:cTn id="81" dur="1" fill="hold">
                                          <p:stCondLst>
                                            <p:cond delay="0"/>
                                          </p:stCondLst>
                                        </p:cTn>
                                        <p:tgtEl>
                                          <p:spTgt spid="33"/>
                                        </p:tgtEl>
                                        <p:attrNameLst>
                                          <p:attrName>style.visibility</p:attrName>
                                        </p:attrNameLst>
                                      </p:cBhvr>
                                      <p:to>
                                        <p:strVal val="visible"/>
                                      </p:to>
                                    </p:set>
                                    <p:anim calcmode="lin" valueType="num">
                                      <p:cBhvr>
                                        <p:cTn id="82" dur="300" fill="hold"/>
                                        <p:tgtEl>
                                          <p:spTgt spid="33"/>
                                        </p:tgtEl>
                                        <p:attrNameLst>
                                          <p:attrName>ppt_w</p:attrName>
                                        </p:attrNameLst>
                                      </p:cBhvr>
                                      <p:tavLst>
                                        <p:tav tm="0">
                                          <p:val>
                                            <p:fltVal val="0"/>
                                          </p:val>
                                        </p:tav>
                                        <p:tav tm="100000">
                                          <p:val>
                                            <p:strVal val="#ppt_w"/>
                                          </p:val>
                                        </p:tav>
                                      </p:tavLst>
                                    </p:anim>
                                    <p:anim calcmode="lin" valueType="num">
                                      <p:cBhvr>
                                        <p:cTn id="83" dur="300" fill="hold"/>
                                        <p:tgtEl>
                                          <p:spTgt spid="33"/>
                                        </p:tgtEl>
                                        <p:attrNameLst>
                                          <p:attrName>ppt_h</p:attrName>
                                        </p:attrNameLst>
                                      </p:cBhvr>
                                      <p:tavLst>
                                        <p:tav tm="0">
                                          <p:val>
                                            <p:fltVal val="0"/>
                                          </p:val>
                                        </p:tav>
                                        <p:tav tm="100000">
                                          <p:val>
                                            <p:strVal val="#ppt_h"/>
                                          </p:val>
                                        </p:tav>
                                      </p:tavLst>
                                    </p:anim>
                                    <p:anim calcmode="lin" valueType="num">
                                      <p:cBhvr>
                                        <p:cTn id="84" dur="300" fill="hold"/>
                                        <p:tgtEl>
                                          <p:spTgt spid="33"/>
                                        </p:tgtEl>
                                        <p:attrNameLst>
                                          <p:attrName>style.rotation</p:attrName>
                                        </p:attrNameLst>
                                      </p:cBhvr>
                                      <p:tavLst>
                                        <p:tav tm="0">
                                          <p:val>
                                            <p:fltVal val="90"/>
                                          </p:val>
                                        </p:tav>
                                        <p:tav tm="100000">
                                          <p:val>
                                            <p:fltVal val="0"/>
                                          </p:val>
                                        </p:tav>
                                      </p:tavLst>
                                    </p:anim>
                                    <p:animEffect transition="in" filter="fade">
                                      <p:cBhvr>
                                        <p:cTn id="85" dur="300"/>
                                        <p:tgtEl>
                                          <p:spTgt spid="33"/>
                                        </p:tgtEl>
                                      </p:cBhvr>
                                    </p:animEffect>
                                  </p:childTnLst>
                                </p:cTn>
                              </p:par>
                            </p:childTnLst>
                          </p:cTn>
                        </p:par>
                        <p:par>
                          <p:cTn id="86" fill="hold">
                            <p:stCondLst>
                              <p:cond delay="9500"/>
                            </p:stCondLst>
                            <p:childTnLst>
                              <p:par>
                                <p:cTn id="87" presetID="22" presetClass="entr" presetSubtype="1" fill="hold" grpId="0" nodeType="after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wipe(up)">
                                      <p:cBhvr>
                                        <p:cTn id="89" dur="500"/>
                                        <p:tgtEl>
                                          <p:spTgt spid="34"/>
                                        </p:tgtEl>
                                      </p:cBhvr>
                                    </p:animEffect>
                                  </p:childTnLst>
                                </p:cTn>
                              </p:par>
                            </p:childTnLst>
                          </p:cTn>
                        </p:par>
                        <p:par>
                          <p:cTn id="90" fill="hold">
                            <p:stCondLst>
                              <p:cond delay="10000"/>
                            </p:stCondLst>
                            <p:childTnLst>
                              <p:par>
                                <p:cTn id="91" presetID="22" presetClass="entr" presetSubtype="8" fill="hold" grpId="0" nodeType="afterEffect">
                                  <p:stCondLst>
                                    <p:cond delay="0"/>
                                  </p:stCondLst>
                                  <p:childTnLst>
                                    <p:set>
                                      <p:cBhvr>
                                        <p:cTn id="92" dur="1" fill="hold">
                                          <p:stCondLst>
                                            <p:cond delay="0"/>
                                          </p:stCondLst>
                                        </p:cTn>
                                        <p:tgtEl>
                                          <p:spTgt spid="11"/>
                                        </p:tgtEl>
                                        <p:attrNameLst>
                                          <p:attrName>style.visibility</p:attrName>
                                        </p:attrNameLst>
                                      </p:cBhvr>
                                      <p:to>
                                        <p:strVal val="visible"/>
                                      </p:to>
                                    </p:set>
                                    <p:animEffect transition="in" filter="wipe(left)">
                                      <p:cBhvr>
                                        <p:cTn id="93" dur="500"/>
                                        <p:tgtEl>
                                          <p:spTgt spid="11"/>
                                        </p:tgtEl>
                                      </p:cBhvr>
                                    </p:animEffect>
                                  </p:childTnLst>
                                </p:cTn>
                              </p:par>
                            </p:childTnLst>
                          </p:cTn>
                        </p:par>
                        <p:par>
                          <p:cTn id="94" fill="hold">
                            <p:stCondLst>
                              <p:cond delay="10500"/>
                            </p:stCondLst>
                            <p:childTnLst>
                              <p:par>
                                <p:cTn id="95" presetID="22" presetClass="entr" presetSubtype="1" fill="hold" nodeType="after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wipe(up)">
                                      <p:cBhvr>
                                        <p:cTn id="97" dur="500"/>
                                        <p:tgtEl>
                                          <p:spTgt spid="24"/>
                                        </p:tgtEl>
                                      </p:cBhvr>
                                    </p:animEffect>
                                  </p:childTnLst>
                                </p:cTn>
                              </p:par>
                            </p:childTnLst>
                          </p:cTn>
                        </p:par>
                        <p:par>
                          <p:cTn id="98" fill="hold">
                            <p:stCondLst>
                              <p:cond delay="11000"/>
                            </p:stCondLst>
                            <p:childTnLst>
                              <p:par>
                                <p:cTn id="99" presetID="31" presetClass="entr" presetSubtype="0" fill="hold" grpId="0" nodeType="afterEffect">
                                  <p:stCondLst>
                                    <p:cond delay="0"/>
                                  </p:stCondLst>
                                  <p:childTnLst>
                                    <p:set>
                                      <p:cBhvr>
                                        <p:cTn id="100" dur="1" fill="hold">
                                          <p:stCondLst>
                                            <p:cond delay="0"/>
                                          </p:stCondLst>
                                        </p:cTn>
                                        <p:tgtEl>
                                          <p:spTgt spid="35"/>
                                        </p:tgtEl>
                                        <p:attrNameLst>
                                          <p:attrName>style.visibility</p:attrName>
                                        </p:attrNameLst>
                                      </p:cBhvr>
                                      <p:to>
                                        <p:strVal val="visible"/>
                                      </p:to>
                                    </p:set>
                                    <p:anim calcmode="lin" valueType="num">
                                      <p:cBhvr>
                                        <p:cTn id="101" dur="300" fill="hold"/>
                                        <p:tgtEl>
                                          <p:spTgt spid="35"/>
                                        </p:tgtEl>
                                        <p:attrNameLst>
                                          <p:attrName>ppt_w</p:attrName>
                                        </p:attrNameLst>
                                      </p:cBhvr>
                                      <p:tavLst>
                                        <p:tav tm="0">
                                          <p:val>
                                            <p:fltVal val="0"/>
                                          </p:val>
                                        </p:tav>
                                        <p:tav tm="100000">
                                          <p:val>
                                            <p:strVal val="#ppt_w"/>
                                          </p:val>
                                        </p:tav>
                                      </p:tavLst>
                                    </p:anim>
                                    <p:anim calcmode="lin" valueType="num">
                                      <p:cBhvr>
                                        <p:cTn id="102" dur="300" fill="hold"/>
                                        <p:tgtEl>
                                          <p:spTgt spid="35"/>
                                        </p:tgtEl>
                                        <p:attrNameLst>
                                          <p:attrName>ppt_h</p:attrName>
                                        </p:attrNameLst>
                                      </p:cBhvr>
                                      <p:tavLst>
                                        <p:tav tm="0">
                                          <p:val>
                                            <p:fltVal val="0"/>
                                          </p:val>
                                        </p:tav>
                                        <p:tav tm="100000">
                                          <p:val>
                                            <p:strVal val="#ppt_h"/>
                                          </p:val>
                                        </p:tav>
                                      </p:tavLst>
                                    </p:anim>
                                    <p:anim calcmode="lin" valueType="num">
                                      <p:cBhvr>
                                        <p:cTn id="103" dur="300" fill="hold"/>
                                        <p:tgtEl>
                                          <p:spTgt spid="35"/>
                                        </p:tgtEl>
                                        <p:attrNameLst>
                                          <p:attrName>style.rotation</p:attrName>
                                        </p:attrNameLst>
                                      </p:cBhvr>
                                      <p:tavLst>
                                        <p:tav tm="0">
                                          <p:val>
                                            <p:fltVal val="90"/>
                                          </p:val>
                                        </p:tav>
                                        <p:tav tm="100000">
                                          <p:val>
                                            <p:fltVal val="0"/>
                                          </p:val>
                                        </p:tav>
                                      </p:tavLst>
                                    </p:anim>
                                    <p:animEffect transition="in" filter="fade">
                                      <p:cBhvr>
                                        <p:cTn id="104" dur="300"/>
                                        <p:tgtEl>
                                          <p:spTgt spid="35"/>
                                        </p:tgtEl>
                                      </p:cBhvr>
                                    </p:animEffect>
                                  </p:childTnLst>
                                </p:cTn>
                              </p:par>
                            </p:childTnLst>
                          </p:cTn>
                        </p:par>
                        <p:par>
                          <p:cTn id="105" fill="hold">
                            <p:stCondLst>
                              <p:cond delay="11500"/>
                            </p:stCondLst>
                            <p:childTnLst>
                              <p:par>
                                <p:cTn id="106" presetID="22" presetClass="entr" presetSubtype="1" fill="hold" grpId="0" nodeType="afterEffect">
                                  <p:stCondLst>
                                    <p:cond delay="0"/>
                                  </p:stCondLst>
                                  <p:childTnLst>
                                    <p:set>
                                      <p:cBhvr>
                                        <p:cTn id="107" dur="1" fill="hold">
                                          <p:stCondLst>
                                            <p:cond delay="0"/>
                                          </p:stCondLst>
                                        </p:cTn>
                                        <p:tgtEl>
                                          <p:spTgt spid="36"/>
                                        </p:tgtEl>
                                        <p:attrNameLst>
                                          <p:attrName>style.visibility</p:attrName>
                                        </p:attrNameLst>
                                      </p:cBhvr>
                                      <p:to>
                                        <p:strVal val="visible"/>
                                      </p:to>
                                    </p:set>
                                    <p:animEffect transition="in" filter="wipe(up)">
                                      <p:cBhvr>
                                        <p:cTn id="10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5" grpId="0" animBg="1"/>
      <p:bldP spid="6" grpId="0" animBg="1"/>
      <p:bldP spid="7" grpId="0" animBg="1"/>
      <p:bldP spid="8" grpId="0" animBg="1"/>
      <p:bldP spid="11" grpId="0" animBg="1"/>
      <p:bldP spid="27" grpId="0" animBg="1"/>
      <p:bldP spid="28" grpId="0"/>
      <p:bldP spid="29" grpId="0" animBg="1"/>
      <p:bldP spid="30" grpId="0"/>
      <p:bldP spid="31" grpId="0" animBg="1"/>
      <p:bldP spid="32" grpId="0"/>
      <p:bldP spid="33" grpId="0" animBg="1"/>
      <p:bldP spid="34" grpId="0"/>
      <p:bldP spid="35" grpId="0" animBg="1"/>
      <p:bldP spid="3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实现关键</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47" name="Freeform 5"/>
          <p:cNvSpPr/>
          <p:nvPr/>
        </p:nvSpPr>
        <p:spPr bwMode="auto">
          <a:xfrm>
            <a:off x="1803349" y="3046601"/>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48" name="TextBox 7"/>
          <p:cNvSpPr>
            <a:spLocks noChangeArrowheads="1"/>
          </p:cNvSpPr>
          <p:nvPr/>
        </p:nvSpPr>
        <p:spPr bwMode="auto">
          <a:xfrm>
            <a:off x="1774726" y="3388736"/>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添加</a:t>
            </a:r>
            <a:endParaRPr lang="en-US" altLang="zh-CN"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endParaRPr>
          </a:p>
          <a:p>
            <a:pPr algn="ctr"/>
            <a:r>
              <a:rPr lang="zh-CN" altLang="en-US"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标题</a:t>
            </a:r>
            <a:endParaRPr lang="en-US" altLang="zh-CN" sz="1600" dirty="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endParaRPr>
          </a:p>
        </p:txBody>
      </p:sp>
      <p:sp>
        <p:nvSpPr>
          <p:cNvPr id="49" name="Freeform 5"/>
          <p:cNvSpPr/>
          <p:nvPr/>
        </p:nvSpPr>
        <p:spPr bwMode="auto">
          <a:xfrm>
            <a:off x="4035523" y="3028696"/>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50" name="TextBox 7"/>
          <p:cNvSpPr>
            <a:spLocks noChangeArrowheads="1"/>
          </p:cNvSpPr>
          <p:nvPr/>
        </p:nvSpPr>
        <p:spPr bwMode="auto">
          <a:xfrm>
            <a:off x="4006900" y="3370831"/>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添加</a:t>
            </a:r>
            <a:endParaRPr lang="en-US" altLang="zh-CN"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endParaRPr>
          </a:p>
          <a:p>
            <a:pPr algn="ctr"/>
            <a:r>
              <a:rPr lang="zh-CN" altLang="en-US"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标题</a:t>
            </a:r>
            <a:endParaRPr lang="en-US" altLang="zh-CN" sz="1600" dirty="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endParaRPr>
          </a:p>
        </p:txBody>
      </p:sp>
      <p:sp>
        <p:nvSpPr>
          <p:cNvPr id="51" name="Freeform 5"/>
          <p:cNvSpPr/>
          <p:nvPr/>
        </p:nvSpPr>
        <p:spPr bwMode="auto">
          <a:xfrm>
            <a:off x="6338962" y="3014857"/>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52" name="TextBox 7"/>
          <p:cNvSpPr>
            <a:spLocks noChangeArrowheads="1"/>
          </p:cNvSpPr>
          <p:nvPr/>
        </p:nvSpPr>
        <p:spPr bwMode="auto">
          <a:xfrm>
            <a:off x="6310339" y="3356992"/>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添加</a:t>
            </a:r>
            <a:endParaRPr lang="en-US" altLang="zh-CN"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endParaRPr>
          </a:p>
          <a:p>
            <a:pPr algn="ctr"/>
            <a:r>
              <a:rPr lang="zh-CN" altLang="en-US"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标题</a:t>
            </a:r>
            <a:endParaRPr lang="en-US" altLang="zh-CN" sz="1600" dirty="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endParaRPr>
          </a:p>
        </p:txBody>
      </p:sp>
      <p:sp>
        <p:nvSpPr>
          <p:cNvPr id="53" name="Freeform 5"/>
          <p:cNvSpPr/>
          <p:nvPr/>
        </p:nvSpPr>
        <p:spPr bwMode="auto">
          <a:xfrm>
            <a:off x="8499202" y="2996952"/>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54" name="TextBox 7"/>
          <p:cNvSpPr>
            <a:spLocks noChangeArrowheads="1"/>
          </p:cNvSpPr>
          <p:nvPr/>
        </p:nvSpPr>
        <p:spPr bwMode="auto">
          <a:xfrm>
            <a:off x="8470579" y="3339087"/>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添加</a:t>
            </a:r>
            <a:endParaRPr lang="en-US" altLang="zh-CN"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endParaRPr>
          </a:p>
          <a:p>
            <a:pPr algn="ctr"/>
            <a:r>
              <a:rPr lang="zh-CN" altLang="en-US"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标题</a:t>
            </a:r>
            <a:endParaRPr lang="en-US" altLang="zh-CN" sz="1600" dirty="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endParaRPr>
          </a:p>
        </p:txBody>
      </p:sp>
      <p:sp>
        <p:nvSpPr>
          <p:cNvPr id="55" name="矩形 47"/>
          <p:cNvSpPr>
            <a:spLocks noChangeArrowheads="1"/>
          </p:cNvSpPr>
          <p:nvPr/>
        </p:nvSpPr>
        <p:spPr bwMode="auto">
          <a:xfrm>
            <a:off x="1630710" y="4756888"/>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在此录入上述图表的描述说明，在此录入上述图表的描述</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56" name="矩形 47"/>
          <p:cNvSpPr>
            <a:spLocks noChangeArrowheads="1"/>
          </p:cNvSpPr>
          <p:nvPr/>
        </p:nvSpPr>
        <p:spPr bwMode="auto">
          <a:xfrm>
            <a:off x="3862958" y="4756888"/>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在此录入上述图表的描述说明，在此录入上述图表的描述</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57" name="矩形 47"/>
          <p:cNvSpPr>
            <a:spLocks noChangeArrowheads="1"/>
          </p:cNvSpPr>
          <p:nvPr/>
        </p:nvSpPr>
        <p:spPr bwMode="auto">
          <a:xfrm>
            <a:off x="6167214" y="4756888"/>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在此录入上述图表的描述说明，在此录入上述图表的描述</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58" name="矩形 47"/>
          <p:cNvSpPr>
            <a:spLocks noChangeArrowheads="1"/>
          </p:cNvSpPr>
          <p:nvPr/>
        </p:nvSpPr>
        <p:spPr bwMode="auto">
          <a:xfrm>
            <a:off x="8327454" y="4756888"/>
            <a:ext cx="2160240"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在此录入上述图表的描述说明，在此录入上述图表的描述</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59" name="Text Placeholder 11"/>
          <p:cNvSpPr txBox="1"/>
          <p:nvPr/>
        </p:nvSpPr>
        <p:spPr>
          <a:xfrm>
            <a:off x="1508869" y="1412776"/>
            <a:ext cx="3100754" cy="471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添加标题内容信息</a:t>
            </a:r>
            <a:endParaRPr lang="en-AU"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60" name="TextBox 59"/>
          <p:cNvSpPr txBox="1"/>
          <p:nvPr/>
        </p:nvSpPr>
        <p:spPr>
          <a:xfrm>
            <a:off x="1836389" y="1844824"/>
            <a:ext cx="8507289" cy="1237262"/>
          </a:xfrm>
          <a:prstGeom prst="rect">
            <a:avLst/>
          </a:prstGeom>
          <a:noFill/>
        </p:spPr>
        <p:txBody>
          <a:bodyPr wrap="square" rtlCol="0">
            <a:spAutoFit/>
          </a:bodyPr>
          <a:lstStyle/>
          <a:p>
            <a:pPr>
              <a:lnSpc>
                <a:spcPct val="120000"/>
              </a:lnSpc>
              <a:spcBef>
                <a:spcPct val="20000"/>
              </a:spcBef>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Arial" panose="020B0604020202020204" pitchFamily="34" charset="0"/>
              </a:rPr>
              <a:t>。</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Arial" panose="020B0604020202020204" pitchFamily="34" charset="0"/>
              </a:rPr>
              <a:t>单击此处编辑您要的内容，建议您在展示时采用微软雅黑字体，本模版所有图形线条及其</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Arial" panose="020B0604020202020204" pitchFamily="34" charset="0"/>
              </a:rPr>
              <a:t>相亮亮图文旗舰店</a:t>
            </a:r>
            <a:r>
              <a:rPr lang="en-US" altLang="zh-CN" sz="1200" dirty="0" smtClean="0">
                <a:solidFill>
                  <a:schemeClr val="bg1">
                    <a:lumMod val="95000"/>
                  </a:schemeClr>
                </a:solidFill>
                <a:latin typeface="造字工房情书（非商用）常规体" pitchFamily="50" charset="-122"/>
                <a:ea typeface="造字工房情书（非商用）常规体" pitchFamily="50" charset="-122"/>
                <a:sym typeface="Arial" panose="020B0604020202020204" pitchFamily="34" charset="0"/>
              </a:rPr>
              <a:t>https://liangliangtuwen.tmall.com</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Arial" panose="020B0604020202020204" pitchFamily="34" charset="0"/>
              </a:rPr>
              <a:t>应</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Arial" panose="020B0604020202020204" pitchFamily="34" charset="0"/>
              </a:rPr>
              <a:t>素材均可自由编辑、改色、替换。更多使用说明和作品请详阅模版最末的使用手册。</a:t>
            </a:r>
            <a:endParaRPr lang="en-US" altLang="zh-CN" sz="1200" dirty="0">
              <a:solidFill>
                <a:schemeClr val="bg1">
                  <a:lumMod val="95000"/>
                </a:schemeClr>
              </a:solidFill>
              <a:latin typeface="造字工房情书（非商用）常规体" pitchFamily="50" charset="-122"/>
              <a:ea typeface="造字工房情书（非商用）常规体" pitchFamily="50" charset="-122"/>
              <a:sym typeface="Arial" panose="020B0604020202020204" pitchFamily="34" charset="0"/>
            </a:endParaRPr>
          </a:p>
          <a:p>
            <a:pPr>
              <a:lnSpc>
                <a:spcPct val="120000"/>
              </a:lnSpc>
              <a:spcBef>
                <a:spcPct val="20000"/>
              </a:spcBef>
            </a:pPr>
            <a:endParaRPr lang="en-US" altLang="zh-CN" sz="1200" dirty="0">
              <a:solidFill>
                <a:schemeClr val="bg1">
                  <a:lumMod val="95000"/>
                </a:schemeClr>
              </a:solidFill>
              <a:latin typeface="造字工房情书（非商用）常规体" pitchFamily="50" charset="-122"/>
              <a:ea typeface="造字工房情书（非商用）常规体" pitchFamily="50" charset="-122"/>
              <a:sym typeface="Arial" panose="020B0604020202020204" pitchFamily="34"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53" presetClass="entr" presetSubtype="528"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p:cTn id="17" dur="500" fill="hold"/>
                                        <p:tgtEl>
                                          <p:spTgt spid="47"/>
                                        </p:tgtEl>
                                        <p:attrNameLst>
                                          <p:attrName>ppt_w</p:attrName>
                                        </p:attrNameLst>
                                      </p:cBhvr>
                                      <p:tavLst>
                                        <p:tav tm="0">
                                          <p:val>
                                            <p:fltVal val="0"/>
                                          </p:val>
                                        </p:tav>
                                        <p:tav tm="100000">
                                          <p:val>
                                            <p:strVal val="#ppt_w"/>
                                          </p:val>
                                        </p:tav>
                                      </p:tavLst>
                                    </p:anim>
                                    <p:anim calcmode="lin" valueType="num">
                                      <p:cBhvr>
                                        <p:cTn id="18" dur="500" fill="hold"/>
                                        <p:tgtEl>
                                          <p:spTgt spid="47"/>
                                        </p:tgtEl>
                                        <p:attrNameLst>
                                          <p:attrName>ppt_h</p:attrName>
                                        </p:attrNameLst>
                                      </p:cBhvr>
                                      <p:tavLst>
                                        <p:tav tm="0">
                                          <p:val>
                                            <p:fltVal val="0"/>
                                          </p:val>
                                        </p:tav>
                                        <p:tav tm="100000">
                                          <p:val>
                                            <p:strVal val="#ppt_h"/>
                                          </p:val>
                                        </p:tav>
                                      </p:tavLst>
                                    </p:anim>
                                    <p:animEffect transition="in" filter="fade">
                                      <p:cBhvr>
                                        <p:cTn id="19" dur="500"/>
                                        <p:tgtEl>
                                          <p:spTgt spid="47"/>
                                        </p:tgtEl>
                                      </p:cBhvr>
                                    </p:animEffect>
                                    <p:anim calcmode="lin" valueType="num">
                                      <p:cBhvr>
                                        <p:cTn id="20" dur="500" fill="hold"/>
                                        <p:tgtEl>
                                          <p:spTgt spid="47"/>
                                        </p:tgtEl>
                                        <p:attrNameLst>
                                          <p:attrName>ppt_x</p:attrName>
                                        </p:attrNameLst>
                                      </p:cBhvr>
                                      <p:tavLst>
                                        <p:tav tm="0">
                                          <p:val>
                                            <p:fltVal val="0.5"/>
                                          </p:val>
                                        </p:tav>
                                        <p:tav tm="100000">
                                          <p:val>
                                            <p:strVal val="#ppt_x"/>
                                          </p:val>
                                        </p:tav>
                                      </p:tavLst>
                                    </p:anim>
                                    <p:anim calcmode="lin" valueType="num">
                                      <p:cBhvr>
                                        <p:cTn id="21" dur="500" fill="hold"/>
                                        <p:tgtEl>
                                          <p:spTgt spid="47"/>
                                        </p:tgtEl>
                                        <p:attrNameLst>
                                          <p:attrName>ppt_y</p:attrName>
                                        </p:attrNameLst>
                                      </p:cBhvr>
                                      <p:tavLst>
                                        <p:tav tm="0">
                                          <p:val>
                                            <p:fltVal val="0.5"/>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childTnLst>
                          </p:cTn>
                        </p:par>
                        <p:par>
                          <p:cTn id="26" fill="hold">
                            <p:stCondLst>
                              <p:cond delay="3000"/>
                            </p:stCondLst>
                            <p:childTnLst>
                              <p:par>
                                <p:cTn id="27" presetID="53" presetClass="entr" presetSubtype="528" fill="hold" grpId="0" nodeType="after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anim calcmode="lin" valueType="num">
                                      <p:cBhvr>
                                        <p:cTn id="32" dur="500" fill="hold"/>
                                        <p:tgtEl>
                                          <p:spTgt spid="49"/>
                                        </p:tgtEl>
                                        <p:attrNameLst>
                                          <p:attrName>ppt_x</p:attrName>
                                        </p:attrNameLst>
                                      </p:cBhvr>
                                      <p:tavLst>
                                        <p:tav tm="0">
                                          <p:val>
                                            <p:fltVal val="0.5"/>
                                          </p:val>
                                        </p:tav>
                                        <p:tav tm="100000">
                                          <p:val>
                                            <p:strVal val="#ppt_x"/>
                                          </p:val>
                                        </p:tav>
                                      </p:tavLst>
                                    </p:anim>
                                    <p:anim calcmode="lin" valueType="num">
                                      <p:cBhvr>
                                        <p:cTn id="33" dur="500" fill="hold"/>
                                        <p:tgtEl>
                                          <p:spTgt spid="49"/>
                                        </p:tgtEl>
                                        <p:attrNameLst>
                                          <p:attrName>ppt_y</p:attrName>
                                        </p:attrNameLst>
                                      </p:cBhvr>
                                      <p:tavLst>
                                        <p:tav tm="0">
                                          <p:val>
                                            <p:fltVal val="0.5"/>
                                          </p:val>
                                        </p:tav>
                                        <p:tav tm="100000">
                                          <p:val>
                                            <p:strVal val="#ppt_y"/>
                                          </p:val>
                                        </p:tav>
                                      </p:tavLst>
                                    </p:anim>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childTnLst>
                          </p:cTn>
                        </p:par>
                        <p:par>
                          <p:cTn id="38" fill="hold">
                            <p:stCondLst>
                              <p:cond delay="4000"/>
                            </p:stCondLst>
                            <p:childTnLst>
                              <p:par>
                                <p:cTn id="39" presetID="53" presetClass="entr" presetSubtype="528" fill="hold" grpId="0" nodeType="after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Effect transition="in" filter="fade">
                                      <p:cBhvr>
                                        <p:cTn id="43" dur="500"/>
                                        <p:tgtEl>
                                          <p:spTgt spid="51"/>
                                        </p:tgtEl>
                                      </p:cBhvr>
                                    </p:animEffect>
                                    <p:anim calcmode="lin" valueType="num">
                                      <p:cBhvr>
                                        <p:cTn id="44" dur="500" fill="hold"/>
                                        <p:tgtEl>
                                          <p:spTgt spid="51"/>
                                        </p:tgtEl>
                                        <p:attrNameLst>
                                          <p:attrName>ppt_x</p:attrName>
                                        </p:attrNameLst>
                                      </p:cBhvr>
                                      <p:tavLst>
                                        <p:tav tm="0">
                                          <p:val>
                                            <p:fltVal val="0.5"/>
                                          </p:val>
                                        </p:tav>
                                        <p:tav tm="100000">
                                          <p:val>
                                            <p:strVal val="#ppt_x"/>
                                          </p:val>
                                        </p:tav>
                                      </p:tavLst>
                                    </p:anim>
                                    <p:anim calcmode="lin" valueType="num">
                                      <p:cBhvr>
                                        <p:cTn id="45" dur="500" fill="hold"/>
                                        <p:tgtEl>
                                          <p:spTgt spid="51"/>
                                        </p:tgtEl>
                                        <p:attrNameLst>
                                          <p:attrName>ppt_y</p:attrName>
                                        </p:attrNameLst>
                                      </p:cBhvr>
                                      <p:tavLst>
                                        <p:tav tm="0">
                                          <p:val>
                                            <p:fltVal val="0.5"/>
                                          </p:val>
                                        </p:tav>
                                        <p:tav tm="100000">
                                          <p:val>
                                            <p:strVal val="#ppt_y"/>
                                          </p:val>
                                        </p:tav>
                                      </p:tavLst>
                                    </p:anim>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childTnLst>
                                </p:cTn>
                              </p:par>
                            </p:childTnLst>
                          </p:cTn>
                        </p:par>
                        <p:par>
                          <p:cTn id="50" fill="hold">
                            <p:stCondLst>
                              <p:cond delay="5000"/>
                            </p:stCondLst>
                            <p:childTnLst>
                              <p:par>
                                <p:cTn id="51" presetID="53" presetClass="entr" presetSubtype="528" fill="hold" grpId="0" nodeType="afterEffect">
                                  <p:stCondLst>
                                    <p:cond delay="0"/>
                                  </p:stCondLst>
                                  <p:childTnLst>
                                    <p:set>
                                      <p:cBhvr>
                                        <p:cTn id="52" dur="1" fill="hold">
                                          <p:stCondLst>
                                            <p:cond delay="0"/>
                                          </p:stCondLst>
                                        </p:cTn>
                                        <p:tgtEl>
                                          <p:spTgt spid="53"/>
                                        </p:tgtEl>
                                        <p:attrNameLst>
                                          <p:attrName>style.visibility</p:attrName>
                                        </p:attrNameLst>
                                      </p:cBhvr>
                                      <p:to>
                                        <p:strVal val="visible"/>
                                      </p:to>
                                    </p:set>
                                    <p:anim calcmode="lin" valueType="num">
                                      <p:cBhvr>
                                        <p:cTn id="53" dur="500" fill="hold"/>
                                        <p:tgtEl>
                                          <p:spTgt spid="53"/>
                                        </p:tgtEl>
                                        <p:attrNameLst>
                                          <p:attrName>ppt_w</p:attrName>
                                        </p:attrNameLst>
                                      </p:cBhvr>
                                      <p:tavLst>
                                        <p:tav tm="0">
                                          <p:val>
                                            <p:fltVal val="0"/>
                                          </p:val>
                                        </p:tav>
                                        <p:tav tm="100000">
                                          <p:val>
                                            <p:strVal val="#ppt_w"/>
                                          </p:val>
                                        </p:tav>
                                      </p:tavLst>
                                    </p:anim>
                                    <p:anim calcmode="lin" valueType="num">
                                      <p:cBhvr>
                                        <p:cTn id="54" dur="500" fill="hold"/>
                                        <p:tgtEl>
                                          <p:spTgt spid="53"/>
                                        </p:tgtEl>
                                        <p:attrNameLst>
                                          <p:attrName>ppt_h</p:attrName>
                                        </p:attrNameLst>
                                      </p:cBhvr>
                                      <p:tavLst>
                                        <p:tav tm="0">
                                          <p:val>
                                            <p:fltVal val="0"/>
                                          </p:val>
                                        </p:tav>
                                        <p:tav tm="100000">
                                          <p:val>
                                            <p:strVal val="#ppt_h"/>
                                          </p:val>
                                        </p:tav>
                                      </p:tavLst>
                                    </p:anim>
                                    <p:animEffect transition="in" filter="fade">
                                      <p:cBhvr>
                                        <p:cTn id="55" dur="500"/>
                                        <p:tgtEl>
                                          <p:spTgt spid="53"/>
                                        </p:tgtEl>
                                      </p:cBhvr>
                                    </p:animEffect>
                                    <p:anim calcmode="lin" valueType="num">
                                      <p:cBhvr>
                                        <p:cTn id="56" dur="500" fill="hold"/>
                                        <p:tgtEl>
                                          <p:spTgt spid="53"/>
                                        </p:tgtEl>
                                        <p:attrNameLst>
                                          <p:attrName>ppt_x</p:attrName>
                                        </p:attrNameLst>
                                      </p:cBhvr>
                                      <p:tavLst>
                                        <p:tav tm="0">
                                          <p:val>
                                            <p:fltVal val="0.5"/>
                                          </p:val>
                                        </p:tav>
                                        <p:tav tm="100000">
                                          <p:val>
                                            <p:strVal val="#ppt_x"/>
                                          </p:val>
                                        </p:tav>
                                      </p:tavLst>
                                    </p:anim>
                                    <p:anim calcmode="lin" valueType="num">
                                      <p:cBhvr>
                                        <p:cTn id="57" dur="500" fill="hold"/>
                                        <p:tgtEl>
                                          <p:spTgt spid="53"/>
                                        </p:tgtEl>
                                        <p:attrNameLst>
                                          <p:attrName>ppt_y</p:attrName>
                                        </p:attrNameLst>
                                      </p:cBhvr>
                                      <p:tavLst>
                                        <p:tav tm="0">
                                          <p:val>
                                            <p:fltVal val="0.5"/>
                                          </p:val>
                                        </p:tav>
                                        <p:tav tm="100000">
                                          <p:val>
                                            <p:strVal val="#ppt_y"/>
                                          </p:val>
                                        </p:tav>
                                      </p:tavLst>
                                    </p:anim>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fade">
                                      <p:cBhvr>
                                        <p:cTn id="61" dur="500"/>
                                        <p:tgtEl>
                                          <p:spTgt spid="54"/>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wipe(left)">
                                      <p:cBhvr>
                                        <p:cTn id="64" dur="500"/>
                                        <p:tgtEl>
                                          <p:spTgt spid="5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wipe(left)">
                                      <p:cBhvr>
                                        <p:cTn id="67" dur="500"/>
                                        <p:tgtEl>
                                          <p:spTgt spid="56"/>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wipe(left)">
                                      <p:cBhvr>
                                        <p:cTn id="70" dur="500"/>
                                        <p:tgtEl>
                                          <p:spTgt spid="57"/>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wipe(left)">
                                      <p:cBhvr>
                                        <p:cTn id="73" dur="500"/>
                                        <p:tgtEl>
                                          <p:spTgt spid="58"/>
                                        </p:tgtEl>
                                      </p:cBhvr>
                                    </p:animEffect>
                                  </p:childTnLst>
                                </p:cTn>
                              </p:par>
                            </p:childTnLst>
                          </p:cTn>
                        </p:par>
                        <p:par>
                          <p:cTn id="74" fill="hold">
                            <p:stCondLst>
                              <p:cond delay="6000"/>
                            </p:stCondLst>
                            <p:childTnLst>
                              <p:par>
                                <p:cTn id="75" presetID="42" presetClass="entr" presetSubtype="0" fill="hold" grpId="0" nodeType="afterEffect">
                                  <p:stCondLst>
                                    <p:cond delay="0"/>
                                  </p:stCondLst>
                                  <p:childTnLst>
                                    <p:set>
                                      <p:cBhvr>
                                        <p:cTn id="76" dur="1" fill="hold">
                                          <p:stCondLst>
                                            <p:cond delay="0"/>
                                          </p:stCondLst>
                                        </p:cTn>
                                        <p:tgtEl>
                                          <p:spTgt spid="59"/>
                                        </p:tgtEl>
                                        <p:attrNameLst>
                                          <p:attrName>style.visibility</p:attrName>
                                        </p:attrNameLst>
                                      </p:cBhvr>
                                      <p:to>
                                        <p:strVal val="visible"/>
                                      </p:to>
                                    </p:set>
                                    <p:animEffect transition="in" filter="fade">
                                      <p:cBhvr>
                                        <p:cTn id="77" dur="1000"/>
                                        <p:tgtEl>
                                          <p:spTgt spid="59"/>
                                        </p:tgtEl>
                                      </p:cBhvr>
                                    </p:animEffect>
                                    <p:anim calcmode="lin" valueType="num">
                                      <p:cBhvr>
                                        <p:cTn id="78" dur="1000" fill="hold"/>
                                        <p:tgtEl>
                                          <p:spTgt spid="59"/>
                                        </p:tgtEl>
                                        <p:attrNameLst>
                                          <p:attrName>ppt_x</p:attrName>
                                        </p:attrNameLst>
                                      </p:cBhvr>
                                      <p:tavLst>
                                        <p:tav tm="0">
                                          <p:val>
                                            <p:strVal val="#ppt_x"/>
                                          </p:val>
                                        </p:tav>
                                        <p:tav tm="100000">
                                          <p:val>
                                            <p:strVal val="#ppt_x"/>
                                          </p:val>
                                        </p:tav>
                                      </p:tavLst>
                                    </p:anim>
                                    <p:anim calcmode="lin" valueType="num">
                                      <p:cBhvr>
                                        <p:cTn id="79" dur="1000" fill="hold"/>
                                        <p:tgtEl>
                                          <p:spTgt spid="59"/>
                                        </p:tgtEl>
                                        <p:attrNameLst>
                                          <p:attrName>ppt_y</p:attrName>
                                        </p:attrNameLst>
                                      </p:cBhvr>
                                      <p:tavLst>
                                        <p:tav tm="0">
                                          <p:val>
                                            <p:strVal val="#ppt_y+.1"/>
                                          </p:val>
                                        </p:tav>
                                        <p:tav tm="100000">
                                          <p:val>
                                            <p:strVal val="#ppt_y"/>
                                          </p:val>
                                        </p:tav>
                                      </p:tavLst>
                                    </p:anim>
                                  </p:childTnLst>
                                </p:cTn>
                              </p:par>
                            </p:childTnLst>
                          </p:cTn>
                        </p:par>
                        <p:par>
                          <p:cTn id="80" fill="hold">
                            <p:stCondLst>
                              <p:cond delay="7000"/>
                            </p:stCondLst>
                            <p:childTnLst>
                              <p:par>
                                <p:cTn id="81" presetID="53" presetClass="entr" presetSubtype="16" fill="hold" grpId="0" nodeType="afterEffect">
                                  <p:stCondLst>
                                    <p:cond delay="0"/>
                                  </p:stCondLst>
                                  <p:childTnLst>
                                    <p:set>
                                      <p:cBhvr>
                                        <p:cTn id="82" dur="1" fill="hold">
                                          <p:stCondLst>
                                            <p:cond delay="0"/>
                                          </p:stCondLst>
                                        </p:cTn>
                                        <p:tgtEl>
                                          <p:spTgt spid="60"/>
                                        </p:tgtEl>
                                        <p:attrNameLst>
                                          <p:attrName>style.visibility</p:attrName>
                                        </p:attrNameLst>
                                      </p:cBhvr>
                                      <p:to>
                                        <p:strVal val="visible"/>
                                      </p:to>
                                    </p:set>
                                    <p:anim calcmode="lin" valueType="num">
                                      <p:cBhvr>
                                        <p:cTn id="83" dur="1000" fill="hold"/>
                                        <p:tgtEl>
                                          <p:spTgt spid="60"/>
                                        </p:tgtEl>
                                        <p:attrNameLst>
                                          <p:attrName>ppt_w</p:attrName>
                                        </p:attrNameLst>
                                      </p:cBhvr>
                                      <p:tavLst>
                                        <p:tav tm="0">
                                          <p:val>
                                            <p:fltVal val="0"/>
                                          </p:val>
                                        </p:tav>
                                        <p:tav tm="100000">
                                          <p:val>
                                            <p:strVal val="#ppt_w"/>
                                          </p:val>
                                        </p:tav>
                                      </p:tavLst>
                                    </p:anim>
                                    <p:anim calcmode="lin" valueType="num">
                                      <p:cBhvr>
                                        <p:cTn id="84" dur="1000" fill="hold"/>
                                        <p:tgtEl>
                                          <p:spTgt spid="60"/>
                                        </p:tgtEl>
                                        <p:attrNameLst>
                                          <p:attrName>ppt_h</p:attrName>
                                        </p:attrNameLst>
                                      </p:cBhvr>
                                      <p:tavLst>
                                        <p:tav tm="0">
                                          <p:val>
                                            <p:fltVal val="0"/>
                                          </p:val>
                                        </p:tav>
                                        <p:tav tm="100000">
                                          <p:val>
                                            <p:strVal val="#ppt_h"/>
                                          </p:val>
                                        </p:tav>
                                      </p:tavLst>
                                    </p:anim>
                                    <p:animEffect transition="in" filter="fade">
                                      <p:cBhvr>
                                        <p:cTn id="85"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47" grpId="0" animBg="1"/>
      <p:bldP spid="48" grpId="0"/>
      <p:bldP spid="49" grpId="0" animBg="1"/>
      <p:bldP spid="50" grpId="0"/>
      <p:bldP spid="51" grpId="0" animBg="1"/>
      <p:bldP spid="52" grpId="0"/>
      <p:bldP spid="53" grpId="0" animBg="1"/>
      <p:bldP spid="54" grpId="0"/>
      <p:bldP spid="55" grpId="0"/>
      <p:bldP spid="56" grpId="0"/>
      <p:bldP spid="57" grpId="0"/>
      <p:bldP spid="58" grpId="0"/>
      <p:bldP spid="59" grpId="0"/>
      <p:bldP spid="6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职业定位</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5" name="Freeform 5"/>
          <p:cNvSpPr/>
          <p:nvPr/>
        </p:nvSpPr>
        <p:spPr bwMode="auto">
          <a:xfrm>
            <a:off x="701517" y="1517254"/>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6" name="TextBox 7"/>
          <p:cNvSpPr>
            <a:spLocks noChangeArrowheads="1"/>
          </p:cNvSpPr>
          <p:nvPr/>
        </p:nvSpPr>
        <p:spPr bwMode="auto">
          <a:xfrm>
            <a:off x="672894" y="1660907"/>
            <a:ext cx="1350031"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添加</a:t>
            </a:r>
            <a:endParaRPr lang="en-US" altLang="zh-CN"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endParaRPr>
          </a:p>
          <a:p>
            <a:pPr algn="ctr"/>
            <a:r>
              <a:rPr lang="zh-CN" altLang="en-US"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标题</a:t>
            </a:r>
            <a:endParaRPr lang="en-US" altLang="zh-CN" sz="1600" dirty="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endParaRPr>
          </a:p>
        </p:txBody>
      </p:sp>
      <p:sp>
        <p:nvSpPr>
          <p:cNvPr id="7" name="TextBox 7"/>
          <p:cNvSpPr>
            <a:spLocks noChangeArrowheads="1"/>
          </p:cNvSpPr>
          <p:nvPr/>
        </p:nvSpPr>
        <p:spPr bwMode="auto">
          <a:xfrm>
            <a:off x="2185062" y="1858347"/>
            <a:ext cx="2830024" cy="738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在此输入章节详细文字介绍，表达主题的含义合图表的</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意义，在此输入章节详细文字介绍，表达主题的含义合图表的</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意义。在此</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输入章节详细文字</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介绍。</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8" name="Freeform 5"/>
          <p:cNvSpPr/>
          <p:nvPr/>
        </p:nvSpPr>
        <p:spPr bwMode="auto">
          <a:xfrm>
            <a:off x="701517" y="2996952"/>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11" name="TextBox 7"/>
          <p:cNvSpPr>
            <a:spLocks noChangeArrowheads="1"/>
          </p:cNvSpPr>
          <p:nvPr/>
        </p:nvSpPr>
        <p:spPr bwMode="auto">
          <a:xfrm>
            <a:off x="672894" y="3140605"/>
            <a:ext cx="1350031"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添加</a:t>
            </a:r>
            <a:endParaRPr lang="en-US" altLang="zh-CN"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endParaRPr>
          </a:p>
          <a:p>
            <a:pPr algn="ctr"/>
            <a:r>
              <a:rPr lang="zh-CN" altLang="en-US"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标题</a:t>
            </a:r>
            <a:endParaRPr lang="en-US" altLang="zh-CN" sz="1600" dirty="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endParaRPr>
          </a:p>
        </p:txBody>
      </p:sp>
      <p:sp>
        <p:nvSpPr>
          <p:cNvPr id="12" name="TextBox 7"/>
          <p:cNvSpPr>
            <a:spLocks noChangeArrowheads="1"/>
          </p:cNvSpPr>
          <p:nvPr/>
        </p:nvSpPr>
        <p:spPr bwMode="auto">
          <a:xfrm>
            <a:off x="2185062" y="3338045"/>
            <a:ext cx="2830024" cy="738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在此输入章节详细文字介绍，表达主题的含义合图表的</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意义，在此输入章节详细文字介绍，表达主题的含义合图表的</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意义。在此</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输入章节详细文字</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介绍。</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13" name="Freeform 5"/>
          <p:cNvSpPr/>
          <p:nvPr/>
        </p:nvSpPr>
        <p:spPr bwMode="auto">
          <a:xfrm>
            <a:off x="723229" y="4365104"/>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85000"/>
              </a:schemeClr>
            </a:solid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14" name="TextBox 7"/>
          <p:cNvSpPr>
            <a:spLocks noChangeArrowheads="1"/>
          </p:cNvSpPr>
          <p:nvPr/>
        </p:nvSpPr>
        <p:spPr bwMode="auto">
          <a:xfrm>
            <a:off x="694606" y="4508757"/>
            <a:ext cx="1350031"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添加</a:t>
            </a:r>
            <a:endParaRPr lang="en-US" altLang="zh-CN"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endParaRPr>
          </a:p>
          <a:p>
            <a:pPr algn="ctr"/>
            <a:r>
              <a:rPr lang="zh-CN" altLang="en-US" sz="2800" dirty="0" smtClean="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rPr>
              <a:t>标题</a:t>
            </a:r>
            <a:endParaRPr lang="en-US" altLang="zh-CN" sz="1600" dirty="0">
              <a:solidFill>
                <a:schemeClr val="bg1">
                  <a:lumMod val="95000"/>
                </a:schemeClr>
              </a:solidFill>
              <a:latin typeface="造字工房情书（非商用）常规体" pitchFamily="50" charset="-122"/>
              <a:ea typeface="造字工房情书（非商用）常规体" pitchFamily="50" charset="-122"/>
              <a:sym typeface="方正兰亭黑_GBK" panose="02000000000000000000" pitchFamily="2" charset="-122"/>
            </a:endParaRPr>
          </a:p>
        </p:txBody>
      </p:sp>
      <p:sp>
        <p:nvSpPr>
          <p:cNvPr id="15" name="TextBox 7"/>
          <p:cNvSpPr>
            <a:spLocks noChangeArrowheads="1"/>
          </p:cNvSpPr>
          <p:nvPr/>
        </p:nvSpPr>
        <p:spPr bwMode="auto">
          <a:xfrm>
            <a:off x="2206774" y="4706197"/>
            <a:ext cx="2830024"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在此亮亮图文旗舰店</a:t>
            </a:r>
            <a:r>
              <a:rPr lang="en-US" altLang="zh-CN"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https://liangliangtuwen.tmall.com</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表</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的</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意义。在此</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输入章节详细文字</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介绍。</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pic>
        <p:nvPicPr>
          <p:cNvPr id="16" name="Picture 3"/>
          <p:cNvPicPr>
            <a:picLocks noChangeAspect="1"/>
          </p:cNvPicPr>
          <p:nvPr/>
        </p:nvPicPr>
        <p:blipFill rotWithShape="1">
          <a:blip r:embed="rId4" cstate="print">
            <a:extLst>
              <a:ext uri="{28A0092B-C50C-407E-A947-70E740481C1C}">
                <a14:useLocalDpi xmlns:a14="http://schemas.microsoft.com/office/drawing/2010/main" val="0"/>
              </a:ext>
            </a:extLst>
          </a:blip>
          <a:srcRect b="886"/>
          <a:stretch>
            <a:fillRect/>
          </a:stretch>
        </p:blipFill>
        <p:spPr>
          <a:xfrm rot="1064530">
            <a:off x="5852025" y="-523439"/>
            <a:ext cx="5944890" cy="7947808"/>
          </a:xfrm>
          <a:prstGeom prst="rect">
            <a:avLst/>
          </a:prstGeom>
          <a:ln>
            <a:noFill/>
          </a:ln>
          <a:effectLst>
            <a:outerShdw blurRad="190500" algn="tl" rotWithShape="0">
              <a:schemeClr val="bg1">
                <a:lumMod val="50000"/>
                <a:alpha val="70000"/>
              </a:schemeClr>
            </a:outerShdw>
          </a:effectLst>
        </p:spPr>
      </p:pic>
      <p:sp>
        <p:nvSpPr>
          <p:cNvPr id="18" name="Text Placeholder 11"/>
          <p:cNvSpPr txBox="1"/>
          <p:nvPr/>
        </p:nvSpPr>
        <p:spPr>
          <a:xfrm>
            <a:off x="7247334" y="2381336"/>
            <a:ext cx="3100754" cy="471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4800" dirty="0" smtClean="0">
                <a:solidFill>
                  <a:schemeClr val="bg1">
                    <a:lumMod val="95000"/>
                  </a:schemeClr>
                </a:solidFill>
                <a:latin typeface="造字工房情书（非商用）常规体" pitchFamily="50" charset="-122"/>
                <a:ea typeface="造字工房情书（非商用）常规体" pitchFamily="50" charset="-122"/>
              </a:rPr>
              <a:t>职业生涯</a:t>
            </a:r>
            <a:endParaRPr lang="en-US" altLang="zh-CN" sz="4800" dirty="0" smtClean="0">
              <a:solidFill>
                <a:schemeClr val="bg1">
                  <a:lumMod val="95000"/>
                </a:schemeClr>
              </a:solidFill>
              <a:latin typeface="造字工房情书（非商用）常规体" pitchFamily="50" charset="-122"/>
              <a:ea typeface="造字工房情书（非商用）常规体" pitchFamily="50" charset="-122"/>
            </a:endParaRPr>
          </a:p>
          <a:p>
            <a:pPr algn="ctr"/>
            <a:r>
              <a:rPr lang="zh-CN" altLang="en-US" sz="4800" dirty="0">
                <a:solidFill>
                  <a:schemeClr val="bg1">
                    <a:lumMod val="95000"/>
                  </a:schemeClr>
                </a:solidFill>
                <a:latin typeface="造字工房情书（非商用）常规体" pitchFamily="50" charset="-122"/>
                <a:ea typeface="造字工房情书（非商用）常规体" pitchFamily="50" charset="-122"/>
              </a:rPr>
              <a:t>定位</a:t>
            </a:r>
            <a:endParaRPr lang="en-AU" sz="4800" dirty="0">
              <a:solidFill>
                <a:schemeClr val="bg1">
                  <a:lumMod val="95000"/>
                </a:schemeClr>
              </a:solidFill>
              <a:latin typeface="造字工房情书（非商用）常规体" pitchFamily="50" charset="-122"/>
              <a:ea typeface="造字工房情书（非商用）常规体" pitchFamily="50"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53" presetClass="entr" presetSubtype="52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anim calcmode="lin" valueType="num">
                                      <p:cBhvr>
                                        <p:cTn id="20" dur="500" fill="hold"/>
                                        <p:tgtEl>
                                          <p:spTgt spid="5"/>
                                        </p:tgtEl>
                                        <p:attrNameLst>
                                          <p:attrName>ppt_x</p:attrName>
                                        </p:attrNameLst>
                                      </p:cBhvr>
                                      <p:tavLst>
                                        <p:tav tm="0">
                                          <p:val>
                                            <p:fltVal val="0.5"/>
                                          </p:val>
                                        </p:tav>
                                        <p:tav tm="100000">
                                          <p:val>
                                            <p:strVal val="#ppt_x"/>
                                          </p:val>
                                        </p:tav>
                                      </p:tavLst>
                                    </p:anim>
                                    <p:anim calcmode="lin" valueType="num">
                                      <p:cBhvr>
                                        <p:cTn id="21" dur="500" fill="hold"/>
                                        <p:tgtEl>
                                          <p:spTgt spid="5"/>
                                        </p:tgtEl>
                                        <p:attrNameLst>
                                          <p:attrName>ppt_y</p:attrName>
                                        </p:attrNameLst>
                                      </p:cBhvr>
                                      <p:tavLst>
                                        <p:tav tm="0">
                                          <p:val>
                                            <p:fltVal val="0.5"/>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par>
                                <p:cTn id="32" presetID="53" presetClass="entr" presetSubtype="528" fill="hold" grpId="0" nodeType="withEffect">
                                  <p:stCondLst>
                                    <p:cond delay="60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anim calcmode="lin" valueType="num">
                                      <p:cBhvr>
                                        <p:cTn id="37" dur="500" fill="hold"/>
                                        <p:tgtEl>
                                          <p:spTgt spid="8"/>
                                        </p:tgtEl>
                                        <p:attrNameLst>
                                          <p:attrName>ppt_x</p:attrName>
                                        </p:attrNameLst>
                                      </p:cBhvr>
                                      <p:tavLst>
                                        <p:tav tm="0">
                                          <p:val>
                                            <p:fltVal val="0.5"/>
                                          </p:val>
                                        </p:tav>
                                        <p:tav tm="100000">
                                          <p:val>
                                            <p:strVal val="#ppt_x"/>
                                          </p:val>
                                        </p:tav>
                                      </p:tavLst>
                                    </p:anim>
                                    <p:anim calcmode="lin" valueType="num">
                                      <p:cBhvr>
                                        <p:cTn id="38" dur="500" fill="hold"/>
                                        <p:tgtEl>
                                          <p:spTgt spid="8"/>
                                        </p:tgtEl>
                                        <p:attrNameLst>
                                          <p:attrName>ppt_y</p:attrName>
                                        </p:attrNameLst>
                                      </p:cBhvr>
                                      <p:tavLst>
                                        <p:tav tm="0">
                                          <p:val>
                                            <p:fltVal val="0.5"/>
                                          </p:val>
                                        </p:tav>
                                        <p:tav tm="100000">
                                          <p:val>
                                            <p:strVal val="#ppt_y"/>
                                          </p:val>
                                        </p:tav>
                                      </p:tavLst>
                                    </p:anim>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par>
                          <p:cTn id="43" fill="hold">
                            <p:stCondLst>
                              <p:cond delay="4500"/>
                            </p:stCondLst>
                            <p:childTnLst>
                              <p:par>
                                <p:cTn id="44" presetID="42" presetClass="entr" presetSubtype="0"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par>
                                <p:cTn id="49" presetID="53" presetClass="entr" presetSubtype="528" fill="hold" grpId="0" nodeType="withEffect">
                                  <p:stCondLst>
                                    <p:cond delay="60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anim calcmode="lin" valueType="num">
                                      <p:cBhvr>
                                        <p:cTn id="54" dur="500" fill="hold"/>
                                        <p:tgtEl>
                                          <p:spTgt spid="13"/>
                                        </p:tgtEl>
                                        <p:attrNameLst>
                                          <p:attrName>ppt_x</p:attrName>
                                        </p:attrNameLst>
                                      </p:cBhvr>
                                      <p:tavLst>
                                        <p:tav tm="0">
                                          <p:val>
                                            <p:fltVal val="0.5"/>
                                          </p:val>
                                        </p:tav>
                                        <p:tav tm="100000">
                                          <p:val>
                                            <p:strVal val="#ppt_x"/>
                                          </p:val>
                                        </p:tav>
                                      </p:tavLst>
                                    </p:anim>
                                    <p:anim calcmode="lin" valueType="num">
                                      <p:cBhvr>
                                        <p:cTn id="55" dur="500" fill="hold"/>
                                        <p:tgtEl>
                                          <p:spTgt spid="13"/>
                                        </p:tgtEl>
                                        <p:attrNameLst>
                                          <p:attrName>ppt_y</p:attrName>
                                        </p:attrNameLst>
                                      </p:cBhvr>
                                      <p:tavLst>
                                        <p:tav tm="0">
                                          <p:val>
                                            <p:fltVal val="0.5"/>
                                          </p:val>
                                        </p:tav>
                                        <p:tav tm="100000">
                                          <p:val>
                                            <p:strVal val="#ppt_y"/>
                                          </p:val>
                                        </p:tav>
                                      </p:tavLst>
                                    </p:anim>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childTnLst>
                          </p:cTn>
                        </p:par>
                        <p:par>
                          <p:cTn id="60" fill="hold">
                            <p:stCondLst>
                              <p:cond delay="6000"/>
                            </p:stCondLst>
                            <p:childTnLst>
                              <p:par>
                                <p:cTn id="61" presetID="42"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par>
                          <p:cTn id="66" fill="hold">
                            <p:stCondLst>
                              <p:cond delay="7000"/>
                            </p:stCondLst>
                            <p:childTnLst>
                              <p:par>
                                <p:cTn id="67" presetID="2" presetClass="entr" presetSubtype="3" fill="hold" nodeType="after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1000" fill="hold"/>
                                        <p:tgtEl>
                                          <p:spTgt spid="16"/>
                                        </p:tgtEl>
                                        <p:attrNameLst>
                                          <p:attrName>ppt_x</p:attrName>
                                        </p:attrNameLst>
                                      </p:cBhvr>
                                      <p:tavLst>
                                        <p:tav tm="0">
                                          <p:val>
                                            <p:strVal val="1+#ppt_w/2"/>
                                          </p:val>
                                        </p:tav>
                                        <p:tav tm="100000">
                                          <p:val>
                                            <p:strVal val="#ppt_x"/>
                                          </p:val>
                                        </p:tav>
                                      </p:tavLst>
                                    </p:anim>
                                    <p:anim calcmode="lin" valueType="num">
                                      <p:cBhvr additive="base">
                                        <p:cTn id="70" dur="1000" fill="hold"/>
                                        <p:tgtEl>
                                          <p:spTgt spid="16"/>
                                        </p:tgtEl>
                                        <p:attrNameLst>
                                          <p:attrName>ppt_y</p:attrName>
                                        </p:attrNameLst>
                                      </p:cBhvr>
                                      <p:tavLst>
                                        <p:tav tm="0">
                                          <p:val>
                                            <p:strVal val="0-#ppt_h/2"/>
                                          </p:val>
                                        </p:tav>
                                        <p:tav tm="100000">
                                          <p:val>
                                            <p:strVal val="#ppt_y"/>
                                          </p:val>
                                        </p:tav>
                                      </p:tavLst>
                                    </p:anim>
                                  </p:childTnLst>
                                </p:cTn>
                              </p:par>
                            </p:childTnLst>
                          </p:cTn>
                        </p:par>
                        <p:par>
                          <p:cTn id="71" fill="hold">
                            <p:stCondLst>
                              <p:cond delay="8000"/>
                            </p:stCondLst>
                            <p:childTnLst>
                              <p:par>
                                <p:cTn id="72" presetID="42" presetClass="entr" presetSubtype="0" fill="hold" grpId="0" nodeType="after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1000"/>
                                        <p:tgtEl>
                                          <p:spTgt spid="18"/>
                                        </p:tgtEl>
                                      </p:cBhvr>
                                    </p:animEffect>
                                    <p:anim calcmode="lin" valueType="num">
                                      <p:cBhvr>
                                        <p:cTn id="75" dur="1000" fill="hold"/>
                                        <p:tgtEl>
                                          <p:spTgt spid="18"/>
                                        </p:tgtEl>
                                        <p:attrNameLst>
                                          <p:attrName>ppt_x</p:attrName>
                                        </p:attrNameLst>
                                      </p:cBhvr>
                                      <p:tavLst>
                                        <p:tav tm="0">
                                          <p:val>
                                            <p:strVal val="#ppt_x"/>
                                          </p:val>
                                        </p:tav>
                                        <p:tav tm="100000">
                                          <p:val>
                                            <p:strVal val="#ppt_x"/>
                                          </p:val>
                                        </p:tav>
                                      </p:tavLst>
                                    </p:anim>
                                    <p:anim calcmode="lin" valueType="num">
                                      <p:cBhvr>
                                        <p:cTn id="7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5" grpId="0" animBg="1"/>
      <p:bldP spid="6" grpId="0"/>
      <p:bldP spid="7" grpId="0"/>
      <p:bldP spid="8" grpId="0" animBg="1"/>
      <p:bldP spid="11" grpId="0"/>
      <p:bldP spid="12" grpId="0"/>
      <p:bldP spid="13" grpId="0" animBg="1"/>
      <p:bldP spid="14" grpId="0"/>
      <p:bldP spid="15"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 name="TextBox 3"/>
          <p:cNvSpPr txBox="1"/>
          <p:nvPr/>
        </p:nvSpPr>
        <p:spPr>
          <a:xfrm>
            <a:off x="838622" y="116632"/>
            <a:ext cx="1107996"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第四章</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5" name="椭圆 4"/>
          <p:cNvSpPr/>
          <p:nvPr/>
        </p:nvSpPr>
        <p:spPr>
          <a:xfrm>
            <a:off x="4367014" y="2708920"/>
            <a:ext cx="1296144" cy="1296144"/>
          </a:xfrm>
          <a:prstGeom prst="ellips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206"/>
          <p:cNvSpPr>
            <a:spLocks noChangeAspect="1" noEditPoints="1"/>
          </p:cNvSpPr>
          <p:nvPr/>
        </p:nvSpPr>
        <p:spPr bwMode="auto">
          <a:xfrm>
            <a:off x="4727054" y="3008822"/>
            <a:ext cx="576064" cy="696340"/>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sp>
        <p:nvSpPr>
          <p:cNvPr id="12" name="TextBox 11"/>
          <p:cNvSpPr txBox="1"/>
          <p:nvPr/>
        </p:nvSpPr>
        <p:spPr>
          <a:xfrm>
            <a:off x="5591150" y="2924944"/>
            <a:ext cx="2520280" cy="584775"/>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sz="3200" b="0" dirty="0" smtClean="0">
                <a:solidFill>
                  <a:schemeClr val="bg1">
                    <a:lumMod val="95000"/>
                  </a:schemeClr>
                </a:solidFill>
                <a:latin typeface="造字工房情书（非商用）常规体" pitchFamily="50" charset="-122"/>
                <a:ea typeface="造字工房情书（非商用）常规体" pitchFamily="50" charset="-122"/>
              </a:rPr>
              <a:t>如何执行计划</a:t>
            </a:r>
            <a:endParaRPr lang="zh-CN" altLang="en-US" sz="3200" b="0" dirty="0">
              <a:solidFill>
                <a:schemeClr val="bg1">
                  <a:lumMod val="95000"/>
                </a:schemeClr>
              </a:solidFill>
              <a:latin typeface="造字工房情书（非商用）常规体" pitchFamily="50" charset="-122"/>
              <a:ea typeface="造字工房情书（非商用）常规体" pitchFamily="50" charset="-122"/>
            </a:endParaRPr>
          </a:p>
        </p:txBody>
      </p:sp>
      <p:sp>
        <p:nvSpPr>
          <p:cNvPr id="13" name="TextBox 12"/>
          <p:cNvSpPr txBox="1"/>
          <p:nvPr/>
        </p:nvSpPr>
        <p:spPr>
          <a:xfrm>
            <a:off x="5807174" y="3420289"/>
            <a:ext cx="2412268" cy="307777"/>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en-US" altLang="zh-CN" sz="1400" b="0" dirty="0">
                <a:solidFill>
                  <a:schemeClr val="bg1">
                    <a:lumMod val="95000"/>
                  </a:schemeClr>
                </a:solidFill>
                <a:latin typeface="造字工房情书（非商用）常规体" pitchFamily="50" charset="-122"/>
                <a:ea typeface="造字工房情书（非商用）常规体" pitchFamily="50" charset="-122"/>
              </a:rPr>
              <a:t>How to Plan of Implementation</a:t>
            </a:r>
            <a:endParaRPr lang="zh-CN" altLang="en-US" sz="1400" b="0" dirty="0">
              <a:solidFill>
                <a:schemeClr val="bg1">
                  <a:lumMod val="95000"/>
                </a:schemeClr>
              </a:solidFill>
              <a:latin typeface="造字工房情书（非商用）常规体" pitchFamily="50" charset="-122"/>
              <a:ea typeface="造字工房情书（非商用）常规体" pitchFamily="50"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ppt_x"/>
                                          </p:val>
                                        </p:tav>
                                        <p:tav tm="100000">
                                          <p:val>
                                            <p:strVal val="#ppt_x"/>
                                          </p:val>
                                        </p:tav>
                                      </p:tavLst>
                                    </p:anim>
                                    <p:anim calcmode="lin" valueType="num">
                                      <p:cBhvr additive="base">
                                        <p:cTn id="13" dur="1000" fill="hold"/>
                                        <p:tgtEl>
                                          <p:spTgt spid="4"/>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childTnLst>
                          </p:cTn>
                        </p:par>
                        <p:par>
                          <p:cTn id="23" fill="hold">
                            <p:stCondLst>
                              <p:cond delay="25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2"/>
                                        </p:tgtEl>
                                        <p:attrNameLst>
                                          <p:attrName>style.visibility</p:attrName>
                                        </p:attrNameLst>
                                      </p:cBhvr>
                                      <p:to>
                                        <p:strVal val="visible"/>
                                      </p:to>
                                    </p:set>
                                    <p:anim by="(-#ppt_w*2)" calcmode="lin" valueType="num">
                                      <p:cBhvr rctx="PPT">
                                        <p:cTn id="26" dur="250" autoRev="1" fill="hold">
                                          <p:stCondLst>
                                            <p:cond delay="0"/>
                                          </p:stCondLst>
                                        </p:cTn>
                                        <p:tgtEl>
                                          <p:spTgt spid="12"/>
                                        </p:tgtEl>
                                        <p:attrNameLst>
                                          <p:attrName>ppt_w</p:attrName>
                                        </p:attrNameLst>
                                      </p:cBhvr>
                                    </p:anim>
                                    <p:anim by="(#ppt_w*0.50)" calcmode="lin" valueType="num">
                                      <p:cBhvr>
                                        <p:cTn id="27" dur="250" decel="50000" autoRev="1" fill="hold">
                                          <p:stCondLst>
                                            <p:cond delay="0"/>
                                          </p:stCondLst>
                                        </p:cTn>
                                        <p:tgtEl>
                                          <p:spTgt spid="12"/>
                                        </p:tgtEl>
                                        <p:attrNameLst>
                                          <p:attrName>ppt_x</p:attrName>
                                        </p:attrNameLst>
                                      </p:cBhvr>
                                    </p:anim>
                                    <p:anim from="(-#ppt_h/2)" to="(#ppt_y)" calcmode="lin" valueType="num">
                                      <p:cBhvr>
                                        <p:cTn id="28" dur="500" fill="hold">
                                          <p:stCondLst>
                                            <p:cond delay="0"/>
                                          </p:stCondLst>
                                        </p:cTn>
                                        <p:tgtEl>
                                          <p:spTgt spid="12"/>
                                        </p:tgtEl>
                                        <p:attrNameLst>
                                          <p:attrName>ppt_y</p:attrName>
                                        </p:attrNameLst>
                                      </p:cBhvr>
                                    </p:anim>
                                    <p:animRot by="21600000">
                                      <p:cBhvr>
                                        <p:cTn id="29" dur="500" fill="hold">
                                          <p:stCondLst>
                                            <p:cond delay="0"/>
                                          </p:stCondLst>
                                        </p:cTn>
                                        <p:tgtEl>
                                          <p:spTgt spid="12"/>
                                        </p:tgtEl>
                                        <p:attrNameLst>
                                          <p:attrName>r</p:attrName>
                                        </p:attrNameLst>
                                      </p:cBhvr>
                                    </p:animRot>
                                  </p:childTnLst>
                                </p:cTn>
                              </p:par>
                            </p:childTnLst>
                          </p:cTn>
                        </p:par>
                        <p:par>
                          <p:cTn id="30" fill="hold">
                            <p:stCondLst>
                              <p:cond delay="275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13"/>
                                        </p:tgtEl>
                                        <p:attrNameLst>
                                          <p:attrName>style.visibility</p:attrName>
                                        </p:attrNameLst>
                                      </p:cBhvr>
                                      <p:to>
                                        <p:strVal val="visible"/>
                                      </p:to>
                                    </p:set>
                                    <p:anim by="(-#ppt_w*2)" calcmode="lin" valueType="num">
                                      <p:cBhvr rctx="PPT">
                                        <p:cTn id="33" dur="250" autoRev="1" fill="hold">
                                          <p:stCondLst>
                                            <p:cond delay="0"/>
                                          </p:stCondLst>
                                        </p:cTn>
                                        <p:tgtEl>
                                          <p:spTgt spid="13"/>
                                        </p:tgtEl>
                                        <p:attrNameLst>
                                          <p:attrName>ppt_w</p:attrName>
                                        </p:attrNameLst>
                                      </p:cBhvr>
                                    </p:anim>
                                    <p:anim by="(#ppt_w*0.50)" calcmode="lin" valueType="num">
                                      <p:cBhvr>
                                        <p:cTn id="34" dur="250" decel="50000" autoRev="1" fill="hold">
                                          <p:stCondLst>
                                            <p:cond delay="0"/>
                                          </p:stCondLst>
                                        </p:cTn>
                                        <p:tgtEl>
                                          <p:spTgt spid="13"/>
                                        </p:tgtEl>
                                        <p:attrNameLst>
                                          <p:attrName>ppt_x</p:attrName>
                                        </p:attrNameLst>
                                      </p:cBhvr>
                                    </p:anim>
                                    <p:anim from="(-#ppt_h/2)" to="(#ppt_y)" calcmode="lin" valueType="num">
                                      <p:cBhvr>
                                        <p:cTn id="35" dur="500" fill="hold">
                                          <p:stCondLst>
                                            <p:cond delay="0"/>
                                          </p:stCondLst>
                                        </p:cTn>
                                        <p:tgtEl>
                                          <p:spTgt spid="13"/>
                                        </p:tgtEl>
                                        <p:attrNameLst>
                                          <p:attrName>ppt_y</p:attrName>
                                        </p:attrNameLst>
                                      </p:cBhvr>
                                    </p:anim>
                                    <p:animRot by="21600000">
                                      <p:cBhvr>
                                        <p:cTn id="36" dur="5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11" grpId="0" animBg="1"/>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五年计划</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cxnSp>
        <p:nvCxnSpPr>
          <p:cNvPr id="5" name="Straight Connector 42"/>
          <p:cNvCxnSpPr/>
          <p:nvPr/>
        </p:nvCxnSpPr>
        <p:spPr>
          <a:xfrm>
            <a:off x="2942532" y="5151947"/>
            <a:ext cx="1476000" cy="0"/>
          </a:xfrm>
          <a:prstGeom prst="line">
            <a:avLst/>
          </a:prstGeom>
          <a:noFill/>
          <a:ln w="9525" cap="flat" cmpd="sng" algn="ctr">
            <a:solidFill>
              <a:schemeClr val="bg1">
                <a:lumMod val="95000"/>
              </a:schemeClr>
            </a:solidFill>
            <a:prstDash val="solid"/>
            <a:miter lim="800000"/>
          </a:ln>
          <a:effectLst/>
        </p:spPr>
      </p:cxnSp>
      <p:cxnSp>
        <p:nvCxnSpPr>
          <p:cNvPr id="6" name="Straight Connector 43"/>
          <p:cNvCxnSpPr/>
          <p:nvPr/>
        </p:nvCxnSpPr>
        <p:spPr>
          <a:xfrm>
            <a:off x="4506557" y="5151947"/>
            <a:ext cx="1476000" cy="0"/>
          </a:xfrm>
          <a:prstGeom prst="line">
            <a:avLst/>
          </a:prstGeom>
          <a:noFill/>
          <a:ln w="9525" cap="flat" cmpd="sng" algn="ctr">
            <a:solidFill>
              <a:schemeClr val="bg1">
                <a:lumMod val="95000"/>
              </a:schemeClr>
            </a:solidFill>
            <a:prstDash val="solid"/>
            <a:miter lim="800000"/>
          </a:ln>
          <a:effectLst/>
        </p:spPr>
      </p:cxnSp>
      <p:cxnSp>
        <p:nvCxnSpPr>
          <p:cNvPr id="7" name="Straight Connector 44"/>
          <p:cNvCxnSpPr/>
          <p:nvPr/>
        </p:nvCxnSpPr>
        <p:spPr>
          <a:xfrm>
            <a:off x="6085238" y="5151947"/>
            <a:ext cx="1476000" cy="0"/>
          </a:xfrm>
          <a:prstGeom prst="line">
            <a:avLst/>
          </a:prstGeom>
          <a:noFill/>
          <a:ln w="9525" cap="flat" cmpd="sng" algn="ctr">
            <a:solidFill>
              <a:schemeClr val="bg1">
                <a:lumMod val="95000"/>
              </a:schemeClr>
            </a:solidFill>
            <a:prstDash val="solid"/>
            <a:miter lim="800000"/>
          </a:ln>
          <a:effectLst/>
        </p:spPr>
      </p:cxnSp>
      <p:cxnSp>
        <p:nvCxnSpPr>
          <p:cNvPr id="8" name="Straight Connector 45"/>
          <p:cNvCxnSpPr/>
          <p:nvPr/>
        </p:nvCxnSpPr>
        <p:spPr>
          <a:xfrm>
            <a:off x="7649263" y="5151947"/>
            <a:ext cx="1476000" cy="0"/>
          </a:xfrm>
          <a:prstGeom prst="line">
            <a:avLst/>
          </a:prstGeom>
          <a:noFill/>
          <a:ln w="9525" cap="flat" cmpd="sng" algn="ctr">
            <a:solidFill>
              <a:schemeClr val="bg1">
                <a:lumMod val="95000"/>
              </a:schemeClr>
            </a:solidFill>
            <a:prstDash val="solid"/>
            <a:miter lim="800000"/>
          </a:ln>
          <a:effectLst/>
        </p:spPr>
      </p:cxnSp>
      <p:cxnSp>
        <p:nvCxnSpPr>
          <p:cNvPr id="11" name="Straight Connector 47"/>
          <p:cNvCxnSpPr/>
          <p:nvPr/>
        </p:nvCxnSpPr>
        <p:spPr>
          <a:xfrm rot="10800000">
            <a:off x="9227718" y="5151947"/>
            <a:ext cx="1476000" cy="0"/>
          </a:xfrm>
          <a:prstGeom prst="line">
            <a:avLst/>
          </a:prstGeom>
          <a:noFill/>
          <a:ln w="9525" cap="flat" cmpd="sng" algn="ctr">
            <a:solidFill>
              <a:schemeClr val="bg1">
                <a:lumMod val="95000"/>
              </a:schemeClr>
            </a:solidFill>
            <a:prstDash val="solid"/>
            <a:miter lim="800000"/>
          </a:ln>
          <a:effectLst/>
        </p:spPr>
      </p:cxnSp>
      <p:cxnSp>
        <p:nvCxnSpPr>
          <p:cNvPr id="12" name="Straight Connector 48"/>
          <p:cNvCxnSpPr/>
          <p:nvPr/>
        </p:nvCxnSpPr>
        <p:spPr>
          <a:xfrm rot="10800000">
            <a:off x="1663787" y="5151947"/>
            <a:ext cx="1188000" cy="0"/>
          </a:xfrm>
          <a:prstGeom prst="line">
            <a:avLst/>
          </a:prstGeom>
          <a:noFill/>
          <a:ln w="9525" cap="flat" cmpd="sng" algn="ctr">
            <a:solidFill>
              <a:schemeClr val="bg1">
                <a:lumMod val="95000"/>
              </a:schemeClr>
            </a:solidFill>
            <a:prstDash val="solid"/>
            <a:miter lim="800000"/>
          </a:ln>
          <a:effectLst/>
        </p:spPr>
      </p:cxnSp>
      <p:sp>
        <p:nvSpPr>
          <p:cNvPr id="13" name="TextBox 49"/>
          <p:cNvSpPr txBox="1"/>
          <p:nvPr/>
        </p:nvSpPr>
        <p:spPr>
          <a:xfrm>
            <a:off x="2014589" y="3745999"/>
            <a:ext cx="1787669" cy="369332"/>
          </a:xfrm>
          <a:prstGeom prst="rect">
            <a:avLst/>
          </a:prstGeom>
          <a:noFill/>
        </p:spPr>
        <p:txBody>
          <a:bodyPr wrap="none" rtlCol="0">
            <a:spAutoFit/>
          </a:bodyPr>
          <a:lstStyle/>
          <a:p>
            <a:pPr algn="ctr"/>
            <a:r>
              <a:rPr lang="zh-CN" altLang="en-US" dirty="0">
                <a:solidFill>
                  <a:schemeClr val="bg1">
                    <a:lumMod val="95000"/>
                  </a:schemeClr>
                </a:solidFill>
                <a:latin typeface="造字工房情书（非商用）常规体" pitchFamily="50" charset="-122"/>
                <a:ea typeface="造字工房情书（非商用）常规体" pitchFamily="50" charset="-122"/>
              </a:rPr>
              <a:t>输入你的文字信息</a:t>
            </a:r>
            <a:endParaRPr lang="id-ID" dirty="0">
              <a:solidFill>
                <a:schemeClr val="bg1">
                  <a:lumMod val="95000"/>
                </a:schemeClr>
              </a:solidFill>
              <a:latin typeface="造字工房情书（非商用）常规体" pitchFamily="50" charset="-122"/>
              <a:ea typeface="造字工房情书（非商用）常规体" pitchFamily="50" charset="-122"/>
            </a:endParaRPr>
          </a:p>
        </p:txBody>
      </p:sp>
      <p:sp>
        <p:nvSpPr>
          <p:cNvPr id="14" name="TextBox 50"/>
          <p:cNvSpPr txBox="1"/>
          <p:nvPr/>
        </p:nvSpPr>
        <p:spPr>
          <a:xfrm>
            <a:off x="1989611" y="4054189"/>
            <a:ext cx="1837621" cy="461665"/>
          </a:xfrm>
          <a:prstGeom prst="rect">
            <a:avLst/>
          </a:prstGeom>
          <a:noFill/>
        </p:spPr>
        <p:txBody>
          <a:bodyPr wrap="square" rtlCol="0">
            <a:spAutoFit/>
          </a:bodyPr>
          <a:lstStyle/>
          <a:p>
            <a:pPr algn="ctr"/>
            <a:r>
              <a:rPr lang="zh-CN" altLang="en-US" sz="1200" dirty="0">
                <a:solidFill>
                  <a:schemeClr val="bg1">
                    <a:lumMod val="95000"/>
                  </a:schemeClr>
                </a:solidFill>
                <a:latin typeface="造字工房情书（非商用）常规体" pitchFamily="50" charset="-122"/>
                <a:ea typeface="造字工房情书（非商用）常规体" pitchFamily="50" charset="-122"/>
              </a:rPr>
              <a:t>输入你的文字信息输入你的文字信息</a:t>
            </a:r>
            <a:endParaRPr lang="en-US" sz="1200" dirty="0">
              <a:solidFill>
                <a:schemeClr val="bg1">
                  <a:lumMod val="95000"/>
                </a:schemeClr>
              </a:solidFill>
              <a:latin typeface="造字工房情书（非商用）常规体" pitchFamily="50" charset="-122"/>
              <a:ea typeface="造字工房情书（非商用）常规体" pitchFamily="50" charset="-122"/>
            </a:endParaRPr>
          </a:p>
        </p:txBody>
      </p:sp>
      <p:sp>
        <p:nvSpPr>
          <p:cNvPr id="15" name="TextBox 52"/>
          <p:cNvSpPr txBox="1"/>
          <p:nvPr/>
        </p:nvSpPr>
        <p:spPr>
          <a:xfrm>
            <a:off x="8915491" y="5250686"/>
            <a:ext cx="484428" cy="338554"/>
          </a:xfrm>
          <a:prstGeom prst="rect">
            <a:avLst/>
          </a:prstGeom>
          <a:noFill/>
        </p:spPr>
        <p:txBody>
          <a:bodyPr wrap="none" rtlCol="0">
            <a:spAutoFit/>
          </a:bodyPr>
          <a:lstStyle/>
          <a:p>
            <a:r>
              <a:rPr lang="id-ID" sz="1600" dirty="0" smtClean="0">
                <a:solidFill>
                  <a:schemeClr val="bg1">
                    <a:lumMod val="95000"/>
                  </a:schemeClr>
                </a:solidFill>
                <a:latin typeface="造字工房情书（非商用）常规体" pitchFamily="50" charset="-122"/>
                <a:ea typeface="造字工房情书（非商用）常规体" pitchFamily="50" charset="-122"/>
              </a:rPr>
              <a:t>20</a:t>
            </a:r>
            <a:r>
              <a:rPr lang="en-US" sz="1600" dirty="0" smtClean="0">
                <a:solidFill>
                  <a:schemeClr val="bg1">
                    <a:lumMod val="95000"/>
                  </a:schemeClr>
                </a:solidFill>
                <a:latin typeface="造字工房情书（非商用）常规体" pitchFamily="50" charset="-122"/>
                <a:ea typeface="造字工房情书（非商用）常规体" pitchFamily="50" charset="-122"/>
              </a:rPr>
              <a:t>21</a:t>
            </a:r>
            <a:endParaRPr lang="id-ID" sz="1600" dirty="0">
              <a:solidFill>
                <a:schemeClr val="bg1">
                  <a:lumMod val="95000"/>
                </a:schemeClr>
              </a:solidFill>
              <a:latin typeface="造字工房情书（非商用）常规体" pitchFamily="50" charset="-122"/>
              <a:ea typeface="造字工房情书（非商用）常规体" pitchFamily="50" charset="-122"/>
            </a:endParaRPr>
          </a:p>
        </p:txBody>
      </p:sp>
      <p:sp>
        <p:nvSpPr>
          <p:cNvPr id="16" name="TextBox 53"/>
          <p:cNvSpPr txBox="1"/>
          <p:nvPr/>
        </p:nvSpPr>
        <p:spPr>
          <a:xfrm>
            <a:off x="7361514" y="5241161"/>
            <a:ext cx="511679" cy="338554"/>
          </a:xfrm>
          <a:prstGeom prst="rect">
            <a:avLst/>
          </a:prstGeom>
          <a:noFill/>
        </p:spPr>
        <p:txBody>
          <a:bodyPr wrap="none" rtlCol="0">
            <a:spAutoFit/>
          </a:bodyPr>
          <a:lstStyle/>
          <a:p>
            <a:r>
              <a:rPr lang="id-ID" sz="1600" dirty="0" smtClean="0">
                <a:solidFill>
                  <a:schemeClr val="bg1">
                    <a:lumMod val="95000"/>
                  </a:schemeClr>
                </a:solidFill>
                <a:latin typeface="造字工房情书（非商用）常规体" pitchFamily="50" charset="-122"/>
                <a:ea typeface="造字工房情书（非商用）常规体" pitchFamily="50" charset="-122"/>
              </a:rPr>
              <a:t>20</a:t>
            </a:r>
            <a:r>
              <a:rPr lang="en-US" sz="1600" dirty="0" smtClean="0">
                <a:solidFill>
                  <a:schemeClr val="bg1">
                    <a:lumMod val="95000"/>
                  </a:schemeClr>
                </a:solidFill>
                <a:latin typeface="造字工房情书（非商用）常规体" pitchFamily="50" charset="-122"/>
                <a:ea typeface="造字工房情书（非商用）常规体" pitchFamily="50" charset="-122"/>
              </a:rPr>
              <a:t>20</a:t>
            </a:r>
            <a:endParaRPr lang="id-ID" sz="1600" dirty="0">
              <a:solidFill>
                <a:schemeClr val="bg1">
                  <a:lumMod val="95000"/>
                </a:schemeClr>
              </a:solidFill>
              <a:latin typeface="造字工房情书（非商用）常规体" pitchFamily="50" charset="-122"/>
              <a:ea typeface="造字工房情书（非商用）常规体" pitchFamily="50" charset="-122"/>
            </a:endParaRPr>
          </a:p>
        </p:txBody>
      </p:sp>
      <p:sp>
        <p:nvSpPr>
          <p:cNvPr id="17" name="TextBox 54"/>
          <p:cNvSpPr txBox="1"/>
          <p:nvPr/>
        </p:nvSpPr>
        <p:spPr>
          <a:xfrm>
            <a:off x="5797914" y="5250686"/>
            <a:ext cx="484428" cy="338554"/>
          </a:xfrm>
          <a:prstGeom prst="rect">
            <a:avLst/>
          </a:prstGeom>
          <a:noFill/>
        </p:spPr>
        <p:txBody>
          <a:bodyPr wrap="none" rtlCol="0">
            <a:spAutoFit/>
          </a:bodyPr>
          <a:lstStyle/>
          <a:p>
            <a:r>
              <a:rPr lang="id-ID" sz="1600" dirty="0" smtClean="0">
                <a:solidFill>
                  <a:schemeClr val="bg1">
                    <a:lumMod val="95000"/>
                  </a:schemeClr>
                </a:solidFill>
                <a:latin typeface="造字工房情书（非商用）常规体" pitchFamily="50" charset="-122"/>
                <a:ea typeface="造字工房情书（非商用）常规体" pitchFamily="50" charset="-122"/>
              </a:rPr>
              <a:t>201</a:t>
            </a:r>
            <a:r>
              <a:rPr lang="en-US" sz="1600" dirty="0">
                <a:solidFill>
                  <a:schemeClr val="bg1">
                    <a:lumMod val="95000"/>
                  </a:schemeClr>
                </a:solidFill>
                <a:latin typeface="造字工房情书（非商用）常规体" pitchFamily="50" charset="-122"/>
                <a:ea typeface="造字工房情书（非商用）常规体" pitchFamily="50" charset="-122"/>
              </a:rPr>
              <a:t>9</a:t>
            </a:r>
            <a:endParaRPr lang="id-ID" sz="1600" dirty="0">
              <a:solidFill>
                <a:schemeClr val="bg1">
                  <a:lumMod val="95000"/>
                </a:schemeClr>
              </a:solidFill>
              <a:latin typeface="造字工房情书（非商用）常规体" pitchFamily="50" charset="-122"/>
              <a:ea typeface="造字工房情书（非商用）常规体" pitchFamily="50" charset="-122"/>
            </a:endParaRPr>
          </a:p>
        </p:txBody>
      </p:sp>
      <p:sp>
        <p:nvSpPr>
          <p:cNvPr id="18" name="TextBox 55"/>
          <p:cNvSpPr txBox="1"/>
          <p:nvPr/>
        </p:nvSpPr>
        <p:spPr>
          <a:xfrm>
            <a:off x="4208033" y="5250686"/>
            <a:ext cx="484428" cy="338554"/>
          </a:xfrm>
          <a:prstGeom prst="rect">
            <a:avLst/>
          </a:prstGeom>
          <a:noFill/>
        </p:spPr>
        <p:txBody>
          <a:bodyPr wrap="none" rtlCol="0">
            <a:spAutoFit/>
          </a:bodyPr>
          <a:lstStyle/>
          <a:p>
            <a:r>
              <a:rPr lang="id-ID" sz="1600" dirty="0" smtClean="0">
                <a:solidFill>
                  <a:schemeClr val="bg1">
                    <a:lumMod val="95000"/>
                  </a:schemeClr>
                </a:solidFill>
                <a:latin typeface="造字工房情书（非商用）常规体" pitchFamily="50" charset="-122"/>
                <a:ea typeface="造字工房情书（非商用）常规体" pitchFamily="50" charset="-122"/>
              </a:rPr>
              <a:t>201</a:t>
            </a:r>
            <a:r>
              <a:rPr lang="en-US" sz="1600" dirty="0">
                <a:solidFill>
                  <a:schemeClr val="bg1">
                    <a:lumMod val="95000"/>
                  </a:schemeClr>
                </a:solidFill>
                <a:latin typeface="造字工房情书（非商用）常规体" pitchFamily="50" charset="-122"/>
                <a:ea typeface="造字工房情书（非商用）常规体" pitchFamily="50" charset="-122"/>
              </a:rPr>
              <a:t>8</a:t>
            </a:r>
            <a:endParaRPr lang="id-ID" sz="1600" dirty="0">
              <a:solidFill>
                <a:schemeClr val="bg1">
                  <a:lumMod val="95000"/>
                </a:schemeClr>
              </a:solidFill>
              <a:latin typeface="造字工房情书（非商用）常规体" pitchFamily="50" charset="-122"/>
              <a:ea typeface="造字工房情书（非商用）常规体" pitchFamily="50" charset="-122"/>
            </a:endParaRPr>
          </a:p>
        </p:txBody>
      </p:sp>
      <p:sp>
        <p:nvSpPr>
          <p:cNvPr id="19" name="TextBox 56"/>
          <p:cNvSpPr txBox="1"/>
          <p:nvPr/>
        </p:nvSpPr>
        <p:spPr>
          <a:xfrm>
            <a:off x="2634949" y="5250686"/>
            <a:ext cx="484428" cy="338554"/>
          </a:xfrm>
          <a:prstGeom prst="rect">
            <a:avLst/>
          </a:prstGeom>
          <a:noFill/>
        </p:spPr>
        <p:txBody>
          <a:bodyPr wrap="none" rtlCol="0">
            <a:spAutoFit/>
          </a:bodyPr>
          <a:lstStyle/>
          <a:p>
            <a:r>
              <a:rPr lang="id-ID" sz="1600" dirty="0" smtClean="0">
                <a:solidFill>
                  <a:schemeClr val="bg1">
                    <a:lumMod val="95000"/>
                  </a:schemeClr>
                </a:solidFill>
                <a:latin typeface="造字工房情书（非商用）常规体" pitchFamily="50" charset="-122"/>
                <a:ea typeface="造字工房情书（非商用）常规体" pitchFamily="50" charset="-122"/>
              </a:rPr>
              <a:t>20</a:t>
            </a:r>
            <a:r>
              <a:rPr lang="en-US" sz="1600" dirty="0" smtClean="0">
                <a:solidFill>
                  <a:schemeClr val="bg1">
                    <a:lumMod val="95000"/>
                  </a:schemeClr>
                </a:solidFill>
                <a:latin typeface="造字工房情书（非商用）常规体" pitchFamily="50" charset="-122"/>
                <a:ea typeface="造字工房情书（非商用）常规体" pitchFamily="50" charset="-122"/>
              </a:rPr>
              <a:t>17</a:t>
            </a:r>
            <a:endParaRPr lang="id-ID" sz="1600" dirty="0">
              <a:solidFill>
                <a:schemeClr val="bg1">
                  <a:lumMod val="95000"/>
                </a:schemeClr>
              </a:solidFill>
              <a:latin typeface="造字工房情书（非商用）常规体" pitchFamily="50" charset="-122"/>
              <a:ea typeface="造字工房情书（非商用）常规体" pitchFamily="50" charset="-122"/>
            </a:endParaRPr>
          </a:p>
        </p:txBody>
      </p:sp>
      <p:sp>
        <p:nvSpPr>
          <p:cNvPr id="20" name="Oval 57"/>
          <p:cNvSpPr/>
          <p:nvPr/>
        </p:nvSpPr>
        <p:spPr>
          <a:xfrm>
            <a:off x="2854421" y="5097947"/>
            <a:ext cx="108000" cy="108000"/>
          </a:xfrm>
          <a:prstGeom prst="ellipse">
            <a:avLst/>
          </a:prstGeom>
          <a:solidFill>
            <a:schemeClr val="bg1">
              <a:lumMod val="95000"/>
            </a:schemeClr>
          </a:solidFill>
          <a:ln w="9525"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600"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21" name="Oval 58"/>
          <p:cNvSpPr/>
          <p:nvPr/>
        </p:nvSpPr>
        <p:spPr>
          <a:xfrm>
            <a:off x="4414681" y="5097947"/>
            <a:ext cx="108000" cy="108000"/>
          </a:xfrm>
          <a:prstGeom prst="ellipse">
            <a:avLst/>
          </a:prstGeom>
          <a:solidFill>
            <a:schemeClr val="bg1">
              <a:lumMod val="95000"/>
            </a:schemeClr>
          </a:solidFill>
          <a:ln w="9525"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600"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22" name="Oval 59"/>
          <p:cNvSpPr/>
          <p:nvPr/>
        </p:nvSpPr>
        <p:spPr>
          <a:xfrm>
            <a:off x="5990135" y="5097947"/>
            <a:ext cx="108000" cy="108000"/>
          </a:xfrm>
          <a:prstGeom prst="ellipse">
            <a:avLst/>
          </a:prstGeom>
          <a:solidFill>
            <a:schemeClr val="bg1">
              <a:lumMod val="95000"/>
            </a:schemeClr>
          </a:solidFill>
          <a:ln w="9525"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600"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23" name="Oval 60"/>
          <p:cNvSpPr/>
          <p:nvPr/>
        </p:nvSpPr>
        <p:spPr>
          <a:xfrm>
            <a:off x="7561750" y="5097947"/>
            <a:ext cx="108000" cy="108000"/>
          </a:xfrm>
          <a:prstGeom prst="ellipse">
            <a:avLst/>
          </a:prstGeom>
          <a:solidFill>
            <a:schemeClr val="bg1">
              <a:lumMod val="95000"/>
            </a:schemeClr>
          </a:solidFill>
          <a:ln w="9525"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600"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24" name="Oval 61"/>
          <p:cNvSpPr/>
          <p:nvPr/>
        </p:nvSpPr>
        <p:spPr>
          <a:xfrm>
            <a:off x="9109827" y="5097947"/>
            <a:ext cx="108000" cy="108000"/>
          </a:xfrm>
          <a:prstGeom prst="ellipse">
            <a:avLst/>
          </a:prstGeom>
          <a:solidFill>
            <a:schemeClr val="bg1">
              <a:lumMod val="95000"/>
            </a:schemeClr>
          </a:solidFill>
          <a:ln w="9525"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600"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cxnSp>
        <p:nvCxnSpPr>
          <p:cNvPr id="25" name="Straight Connector 63"/>
          <p:cNvCxnSpPr/>
          <p:nvPr/>
        </p:nvCxnSpPr>
        <p:spPr>
          <a:xfrm flipV="1">
            <a:off x="2908421" y="4677273"/>
            <a:ext cx="0" cy="360000"/>
          </a:xfrm>
          <a:prstGeom prst="line">
            <a:avLst/>
          </a:prstGeom>
          <a:noFill/>
          <a:ln w="19050" cap="rnd" cmpd="sng" algn="ctr">
            <a:solidFill>
              <a:schemeClr val="bg1">
                <a:lumMod val="95000"/>
              </a:schemeClr>
            </a:solidFill>
            <a:prstDash val="sysDot"/>
            <a:round/>
          </a:ln>
          <a:effectLst/>
        </p:spPr>
      </p:cxnSp>
      <p:cxnSp>
        <p:nvCxnSpPr>
          <p:cNvPr id="26" name="Straight Connector 64"/>
          <p:cNvCxnSpPr/>
          <p:nvPr/>
        </p:nvCxnSpPr>
        <p:spPr>
          <a:xfrm flipV="1">
            <a:off x="2908421" y="3303901"/>
            <a:ext cx="0" cy="396000"/>
          </a:xfrm>
          <a:prstGeom prst="line">
            <a:avLst/>
          </a:prstGeom>
          <a:noFill/>
          <a:ln w="19050" cap="rnd" cmpd="sng" algn="ctr">
            <a:solidFill>
              <a:schemeClr val="bg1">
                <a:lumMod val="95000"/>
              </a:schemeClr>
            </a:solidFill>
            <a:prstDash val="sysDot"/>
            <a:round/>
          </a:ln>
          <a:effectLst/>
        </p:spPr>
      </p:cxnSp>
      <p:grpSp>
        <p:nvGrpSpPr>
          <p:cNvPr id="27" name="Group 65"/>
          <p:cNvGrpSpPr/>
          <p:nvPr/>
        </p:nvGrpSpPr>
        <p:grpSpPr>
          <a:xfrm>
            <a:off x="2644032" y="2718804"/>
            <a:ext cx="540000" cy="540000"/>
            <a:chOff x="1895475" y="3190875"/>
            <a:chExt cx="540000" cy="540000"/>
          </a:xfrm>
        </p:grpSpPr>
        <p:sp>
          <p:nvSpPr>
            <p:cNvPr id="28" name="Oval 66"/>
            <p:cNvSpPr/>
            <p:nvPr/>
          </p:nvSpPr>
          <p:spPr>
            <a:xfrm>
              <a:off x="1895475" y="3190875"/>
              <a:ext cx="540000" cy="540000"/>
            </a:xfrm>
            <a:prstGeom prst="ellipse">
              <a:avLst/>
            </a:prstGeom>
            <a:noFill/>
            <a:ln w="12700"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29" name="Freeform 5"/>
            <p:cNvSpPr/>
            <p:nvPr/>
          </p:nvSpPr>
          <p:spPr bwMode="auto">
            <a:xfrm>
              <a:off x="2000853" y="3295413"/>
              <a:ext cx="329244" cy="330924"/>
            </a:xfrm>
            <a:custGeom>
              <a:avLst/>
              <a:gdLst>
                <a:gd name="T0" fmla="*/ 234 w 246"/>
                <a:gd name="T1" fmla="*/ 13 h 247"/>
                <a:gd name="T2" fmla="*/ 175 w 246"/>
                <a:gd name="T3" fmla="*/ 35 h 247"/>
                <a:gd name="T4" fmla="*/ 153 w 246"/>
                <a:gd name="T5" fmla="*/ 60 h 247"/>
                <a:gd name="T6" fmla="*/ 24 w 246"/>
                <a:gd name="T7" fmla="*/ 36 h 247"/>
                <a:gd name="T8" fmla="*/ 5 w 246"/>
                <a:gd name="T9" fmla="*/ 55 h 247"/>
                <a:gd name="T10" fmla="*/ 107 w 246"/>
                <a:gd name="T11" fmla="*/ 109 h 247"/>
                <a:gd name="T12" fmla="*/ 65 w 246"/>
                <a:gd name="T13" fmla="*/ 159 h 247"/>
                <a:gd name="T14" fmla="*/ 54 w 246"/>
                <a:gd name="T15" fmla="*/ 172 h 247"/>
                <a:gd name="T16" fmla="*/ 12 w 246"/>
                <a:gd name="T17" fmla="*/ 161 h 247"/>
                <a:gd name="T18" fmla="*/ 0 w 246"/>
                <a:gd name="T19" fmla="*/ 173 h 247"/>
                <a:gd name="T20" fmla="*/ 47 w 246"/>
                <a:gd name="T21" fmla="*/ 200 h 247"/>
                <a:gd name="T22" fmla="*/ 74 w 246"/>
                <a:gd name="T23" fmla="*/ 247 h 247"/>
                <a:gd name="T24" fmla="*/ 86 w 246"/>
                <a:gd name="T25" fmla="*/ 235 h 247"/>
                <a:gd name="T26" fmla="*/ 75 w 246"/>
                <a:gd name="T27" fmla="*/ 193 h 247"/>
                <a:gd name="T28" fmla="*/ 88 w 246"/>
                <a:gd name="T29" fmla="*/ 182 h 247"/>
                <a:gd name="T30" fmla="*/ 138 w 246"/>
                <a:gd name="T31" fmla="*/ 140 h 247"/>
                <a:gd name="T32" fmla="*/ 192 w 246"/>
                <a:gd name="T33" fmla="*/ 242 h 247"/>
                <a:gd name="T34" fmla="*/ 211 w 246"/>
                <a:gd name="T35" fmla="*/ 223 h 247"/>
                <a:gd name="T36" fmla="*/ 187 w 246"/>
                <a:gd name="T37" fmla="*/ 94 h 247"/>
                <a:gd name="T38" fmla="*/ 212 w 246"/>
                <a:gd name="T39" fmla="*/ 72 h 247"/>
                <a:gd name="T40" fmla="*/ 234 w 246"/>
                <a:gd name="T41" fmla="*/ 1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6" h="247">
                  <a:moveTo>
                    <a:pt x="234" y="13"/>
                  </a:moveTo>
                  <a:cubicBezTo>
                    <a:pt x="221" y="0"/>
                    <a:pt x="196" y="11"/>
                    <a:pt x="175" y="35"/>
                  </a:cubicBezTo>
                  <a:cubicBezTo>
                    <a:pt x="153" y="60"/>
                    <a:pt x="153" y="60"/>
                    <a:pt x="153" y="60"/>
                  </a:cubicBezTo>
                  <a:cubicBezTo>
                    <a:pt x="24" y="36"/>
                    <a:pt x="24" y="36"/>
                    <a:pt x="24" y="36"/>
                  </a:cubicBezTo>
                  <a:cubicBezTo>
                    <a:pt x="5" y="55"/>
                    <a:pt x="5" y="55"/>
                    <a:pt x="5" y="55"/>
                  </a:cubicBezTo>
                  <a:cubicBezTo>
                    <a:pt x="107" y="109"/>
                    <a:pt x="107" y="109"/>
                    <a:pt x="107" y="109"/>
                  </a:cubicBezTo>
                  <a:cubicBezTo>
                    <a:pt x="65" y="159"/>
                    <a:pt x="65" y="159"/>
                    <a:pt x="65" y="159"/>
                  </a:cubicBezTo>
                  <a:cubicBezTo>
                    <a:pt x="61" y="164"/>
                    <a:pt x="57" y="168"/>
                    <a:pt x="54" y="172"/>
                  </a:cubicBezTo>
                  <a:cubicBezTo>
                    <a:pt x="12" y="161"/>
                    <a:pt x="12" y="161"/>
                    <a:pt x="12" y="161"/>
                  </a:cubicBezTo>
                  <a:cubicBezTo>
                    <a:pt x="0" y="173"/>
                    <a:pt x="0" y="173"/>
                    <a:pt x="0" y="173"/>
                  </a:cubicBezTo>
                  <a:cubicBezTo>
                    <a:pt x="47" y="200"/>
                    <a:pt x="47" y="200"/>
                    <a:pt x="47" y="200"/>
                  </a:cubicBezTo>
                  <a:cubicBezTo>
                    <a:pt x="74" y="247"/>
                    <a:pt x="74" y="247"/>
                    <a:pt x="74" y="247"/>
                  </a:cubicBezTo>
                  <a:cubicBezTo>
                    <a:pt x="86" y="235"/>
                    <a:pt x="86" y="235"/>
                    <a:pt x="86" y="235"/>
                  </a:cubicBezTo>
                  <a:cubicBezTo>
                    <a:pt x="75" y="193"/>
                    <a:pt x="75" y="193"/>
                    <a:pt x="75" y="193"/>
                  </a:cubicBezTo>
                  <a:cubicBezTo>
                    <a:pt x="79" y="190"/>
                    <a:pt x="83" y="186"/>
                    <a:pt x="88" y="182"/>
                  </a:cubicBezTo>
                  <a:cubicBezTo>
                    <a:pt x="138" y="140"/>
                    <a:pt x="138" y="140"/>
                    <a:pt x="138" y="140"/>
                  </a:cubicBezTo>
                  <a:cubicBezTo>
                    <a:pt x="192" y="242"/>
                    <a:pt x="192" y="242"/>
                    <a:pt x="192" y="242"/>
                  </a:cubicBezTo>
                  <a:cubicBezTo>
                    <a:pt x="211" y="223"/>
                    <a:pt x="211" y="223"/>
                    <a:pt x="211" y="223"/>
                  </a:cubicBezTo>
                  <a:cubicBezTo>
                    <a:pt x="187" y="94"/>
                    <a:pt x="187" y="94"/>
                    <a:pt x="187" y="94"/>
                  </a:cubicBezTo>
                  <a:cubicBezTo>
                    <a:pt x="212" y="72"/>
                    <a:pt x="212" y="72"/>
                    <a:pt x="212" y="72"/>
                  </a:cubicBezTo>
                  <a:cubicBezTo>
                    <a:pt x="236" y="51"/>
                    <a:pt x="246" y="25"/>
                    <a:pt x="234" y="13"/>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sp>
        <p:nvSpPr>
          <p:cNvPr id="30" name="TextBox 68"/>
          <p:cNvSpPr txBox="1"/>
          <p:nvPr/>
        </p:nvSpPr>
        <p:spPr>
          <a:xfrm>
            <a:off x="3584790" y="2460124"/>
            <a:ext cx="1787669" cy="369332"/>
          </a:xfrm>
          <a:prstGeom prst="rect">
            <a:avLst/>
          </a:prstGeom>
          <a:noFill/>
        </p:spPr>
        <p:txBody>
          <a:bodyPr wrap="none" rtlCol="0">
            <a:spAutoFit/>
          </a:bodyPr>
          <a:lstStyle/>
          <a:p>
            <a:pPr algn="ctr"/>
            <a:r>
              <a:rPr lang="zh-CN" altLang="en-US" b="1" dirty="0">
                <a:solidFill>
                  <a:schemeClr val="bg1">
                    <a:lumMod val="95000"/>
                  </a:schemeClr>
                </a:solidFill>
                <a:latin typeface="造字工房情书（非商用）常规体" pitchFamily="50" charset="-122"/>
                <a:ea typeface="造字工房情书（非商用）常规体" pitchFamily="50" charset="-122"/>
              </a:rPr>
              <a:t>输入你的文字信息</a:t>
            </a:r>
            <a:endParaRPr lang="id-ID" b="1" dirty="0">
              <a:solidFill>
                <a:schemeClr val="bg1">
                  <a:lumMod val="95000"/>
                </a:schemeClr>
              </a:solidFill>
              <a:latin typeface="造字工房情书（非商用）常规体" pitchFamily="50" charset="-122"/>
              <a:ea typeface="造字工房情书（非商用）常规体" pitchFamily="50" charset="-122"/>
            </a:endParaRPr>
          </a:p>
        </p:txBody>
      </p:sp>
      <p:sp>
        <p:nvSpPr>
          <p:cNvPr id="31" name="TextBox 69"/>
          <p:cNvSpPr txBox="1"/>
          <p:nvPr/>
        </p:nvSpPr>
        <p:spPr>
          <a:xfrm>
            <a:off x="3559810" y="2768314"/>
            <a:ext cx="1837621" cy="461665"/>
          </a:xfrm>
          <a:prstGeom prst="rect">
            <a:avLst/>
          </a:prstGeom>
          <a:noFill/>
        </p:spPr>
        <p:txBody>
          <a:bodyPr wrap="square" rtlCol="0">
            <a:spAutoFit/>
          </a:bodyPr>
          <a:lstStyle/>
          <a:p>
            <a:pPr algn="ctr"/>
            <a:r>
              <a:rPr lang="zh-CN" altLang="en-US" sz="1200" dirty="0">
                <a:solidFill>
                  <a:schemeClr val="bg1">
                    <a:lumMod val="95000"/>
                  </a:schemeClr>
                </a:solidFill>
                <a:latin typeface="造字工房情书（非商用）常规体" pitchFamily="50" charset="-122"/>
                <a:ea typeface="造字工房情书（非商用）常规体" pitchFamily="50" charset="-122"/>
              </a:rPr>
              <a:t>输入你的文字信息输入你的文字</a:t>
            </a:r>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信息</a:t>
            </a:r>
            <a:endParaRPr lang="en-US" sz="1200" dirty="0">
              <a:solidFill>
                <a:schemeClr val="bg1">
                  <a:lumMod val="95000"/>
                </a:schemeClr>
              </a:solidFill>
              <a:latin typeface="造字工房情书（非商用）常规体" pitchFamily="50" charset="-122"/>
              <a:ea typeface="造字工房情书（非商用）常规体" pitchFamily="50" charset="-122"/>
            </a:endParaRPr>
          </a:p>
        </p:txBody>
      </p:sp>
      <p:cxnSp>
        <p:nvCxnSpPr>
          <p:cNvPr id="32" name="Straight Connector 70"/>
          <p:cNvCxnSpPr/>
          <p:nvPr/>
        </p:nvCxnSpPr>
        <p:spPr>
          <a:xfrm flipV="1">
            <a:off x="4478620" y="3391398"/>
            <a:ext cx="0" cy="1656000"/>
          </a:xfrm>
          <a:prstGeom prst="line">
            <a:avLst/>
          </a:prstGeom>
          <a:noFill/>
          <a:ln w="19050" cap="rnd" cmpd="sng" algn="ctr">
            <a:solidFill>
              <a:schemeClr val="bg1">
                <a:lumMod val="95000"/>
              </a:schemeClr>
            </a:solidFill>
            <a:prstDash val="sysDot"/>
            <a:round/>
          </a:ln>
          <a:effectLst/>
        </p:spPr>
      </p:cxnSp>
      <p:cxnSp>
        <p:nvCxnSpPr>
          <p:cNvPr id="33" name="Straight Connector 71"/>
          <p:cNvCxnSpPr/>
          <p:nvPr/>
        </p:nvCxnSpPr>
        <p:spPr>
          <a:xfrm flipV="1">
            <a:off x="4468681" y="2008501"/>
            <a:ext cx="0" cy="396000"/>
          </a:xfrm>
          <a:prstGeom prst="line">
            <a:avLst/>
          </a:prstGeom>
          <a:noFill/>
          <a:ln w="19050" cap="rnd" cmpd="sng" algn="ctr">
            <a:solidFill>
              <a:schemeClr val="bg1">
                <a:lumMod val="95000"/>
              </a:schemeClr>
            </a:solidFill>
            <a:prstDash val="sysDot"/>
            <a:round/>
          </a:ln>
          <a:effectLst/>
        </p:spPr>
      </p:cxnSp>
      <p:grpSp>
        <p:nvGrpSpPr>
          <p:cNvPr id="34" name="Group 72"/>
          <p:cNvGrpSpPr/>
          <p:nvPr/>
        </p:nvGrpSpPr>
        <p:grpSpPr>
          <a:xfrm>
            <a:off x="4208620" y="1423404"/>
            <a:ext cx="540000" cy="540000"/>
            <a:chOff x="3450124" y="2009775"/>
            <a:chExt cx="540000" cy="540000"/>
          </a:xfrm>
        </p:grpSpPr>
        <p:sp>
          <p:nvSpPr>
            <p:cNvPr id="35" name="Oval 73"/>
            <p:cNvSpPr/>
            <p:nvPr/>
          </p:nvSpPr>
          <p:spPr>
            <a:xfrm>
              <a:off x="3450124" y="2009775"/>
              <a:ext cx="540000" cy="540000"/>
            </a:xfrm>
            <a:prstGeom prst="ellipse">
              <a:avLst/>
            </a:prstGeom>
            <a:noFill/>
            <a:ln w="12700"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1"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nvGrpSpPr>
            <p:cNvPr id="36" name="Group 74"/>
            <p:cNvGrpSpPr/>
            <p:nvPr/>
          </p:nvGrpSpPr>
          <p:grpSpPr>
            <a:xfrm>
              <a:off x="3567883" y="2071836"/>
              <a:ext cx="304483" cy="415879"/>
              <a:chOff x="5772150" y="2981325"/>
              <a:chExt cx="650875" cy="889001"/>
            </a:xfrm>
            <a:solidFill>
              <a:sysClr val="window" lastClr="FFFFFF"/>
            </a:solidFill>
          </p:grpSpPr>
          <p:sp>
            <p:nvSpPr>
              <p:cNvPr id="37" name="Rectangle 9"/>
              <p:cNvSpPr>
                <a:spLocks noChangeArrowheads="1"/>
              </p:cNvSpPr>
              <p:nvPr/>
            </p:nvSpPr>
            <p:spPr bwMode="auto">
              <a:xfrm>
                <a:off x="5875338" y="3159125"/>
                <a:ext cx="14605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1"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38" name="Rectangle 10"/>
              <p:cNvSpPr>
                <a:spLocks noChangeArrowheads="1"/>
              </p:cNvSpPr>
              <p:nvPr/>
            </p:nvSpPr>
            <p:spPr bwMode="auto">
              <a:xfrm>
                <a:off x="5875338" y="3375025"/>
                <a:ext cx="368300"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1"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39" name="Rectangle 11"/>
              <p:cNvSpPr>
                <a:spLocks noChangeArrowheads="1"/>
              </p:cNvSpPr>
              <p:nvPr/>
            </p:nvSpPr>
            <p:spPr bwMode="auto">
              <a:xfrm>
                <a:off x="5875338" y="3470275"/>
                <a:ext cx="36830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1"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40" name="Rectangle 12"/>
              <p:cNvSpPr>
                <a:spLocks noChangeArrowheads="1"/>
              </p:cNvSpPr>
              <p:nvPr/>
            </p:nvSpPr>
            <p:spPr bwMode="auto">
              <a:xfrm>
                <a:off x="5875338" y="3565525"/>
                <a:ext cx="2063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1"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41" name="Freeform 13"/>
              <p:cNvSpPr/>
              <p:nvPr/>
            </p:nvSpPr>
            <p:spPr bwMode="auto">
              <a:xfrm>
                <a:off x="5772150" y="2981325"/>
                <a:ext cx="650875" cy="835025"/>
              </a:xfrm>
              <a:custGeom>
                <a:avLst/>
                <a:gdLst>
                  <a:gd name="T0" fmla="*/ 87 w 170"/>
                  <a:gd name="T1" fmla="*/ 0 h 220"/>
                  <a:gd name="T2" fmla="*/ 34 w 170"/>
                  <a:gd name="T3" fmla="*/ 0 h 220"/>
                  <a:gd name="T4" fmla="*/ 0 w 170"/>
                  <a:gd name="T5" fmla="*/ 34 h 220"/>
                  <a:gd name="T6" fmla="*/ 0 w 170"/>
                  <a:gd name="T7" fmla="*/ 185 h 220"/>
                  <a:gd name="T8" fmla="*/ 34 w 170"/>
                  <a:gd name="T9" fmla="*/ 220 h 220"/>
                  <a:gd name="T10" fmla="*/ 91 w 170"/>
                  <a:gd name="T11" fmla="*/ 220 h 220"/>
                  <a:gd name="T12" fmla="*/ 91 w 170"/>
                  <a:gd name="T13" fmla="*/ 203 h 220"/>
                  <a:gd name="T14" fmla="*/ 34 w 170"/>
                  <a:gd name="T15" fmla="*/ 203 h 220"/>
                  <a:gd name="T16" fmla="*/ 16 w 170"/>
                  <a:gd name="T17" fmla="*/ 185 h 220"/>
                  <a:gd name="T18" fmla="*/ 16 w 170"/>
                  <a:gd name="T19" fmla="*/ 34 h 220"/>
                  <a:gd name="T20" fmla="*/ 34 w 170"/>
                  <a:gd name="T21" fmla="*/ 16 h 220"/>
                  <a:gd name="T22" fmla="*/ 79 w 170"/>
                  <a:gd name="T23" fmla="*/ 16 h 220"/>
                  <a:gd name="T24" fmla="*/ 79 w 170"/>
                  <a:gd name="T25" fmla="*/ 67 h 220"/>
                  <a:gd name="T26" fmla="*/ 105 w 170"/>
                  <a:gd name="T27" fmla="*/ 93 h 220"/>
                  <a:gd name="T28" fmla="*/ 154 w 170"/>
                  <a:gd name="T29" fmla="*/ 93 h 220"/>
                  <a:gd name="T30" fmla="*/ 154 w 170"/>
                  <a:gd name="T31" fmla="*/ 185 h 220"/>
                  <a:gd name="T32" fmla="*/ 143 w 170"/>
                  <a:gd name="T33" fmla="*/ 202 h 220"/>
                  <a:gd name="T34" fmla="*/ 143 w 170"/>
                  <a:gd name="T35" fmla="*/ 219 h 220"/>
                  <a:gd name="T36" fmla="*/ 170 w 170"/>
                  <a:gd name="T37" fmla="*/ 185 h 220"/>
                  <a:gd name="T38" fmla="*/ 170 w 170"/>
                  <a:gd name="T39" fmla="*/ 83 h 220"/>
                  <a:gd name="T40" fmla="*/ 87 w 170"/>
                  <a:gd name="T41"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220">
                    <a:moveTo>
                      <a:pt x="87" y="0"/>
                    </a:moveTo>
                    <a:cubicBezTo>
                      <a:pt x="34" y="0"/>
                      <a:pt x="34" y="0"/>
                      <a:pt x="34" y="0"/>
                    </a:cubicBezTo>
                    <a:cubicBezTo>
                      <a:pt x="15" y="0"/>
                      <a:pt x="0" y="15"/>
                      <a:pt x="0" y="34"/>
                    </a:cubicBezTo>
                    <a:cubicBezTo>
                      <a:pt x="0" y="185"/>
                      <a:pt x="0" y="185"/>
                      <a:pt x="0" y="185"/>
                    </a:cubicBezTo>
                    <a:cubicBezTo>
                      <a:pt x="0" y="204"/>
                      <a:pt x="15" y="220"/>
                      <a:pt x="34" y="220"/>
                    </a:cubicBezTo>
                    <a:cubicBezTo>
                      <a:pt x="91" y="220"/>
                      <a:pt x="91" y="220"/>
                      <a:pt x="91" y="220"/>
                    </a:cubicBezTo>
                    <a:cubicBezTo>
                      <a:pt x="91" y="203"/>
                      <a:pt x="91" y="203"/>
                      <a:pt x="91" y="203"/>
                    </a:cubicBezTo>
                    <a:cubicBezTo>
                      <a:pt x="34" y="203"/>
                      <a:pt x="34" y="203"/>
                      <a:pt x="34" y="203"/>
                    </a:cubicBezTo>
                    <a:cubicBezTo>
                      <a:pt x="24" y="203"/>
                      <a:pt x="16" y="195"/>
                      <a:pt x="16" y="185"/>
                    </a:cubicBezTo>
                    <a:cubicBezTo>
                      <a:pt x="16" y="34"/>
                      <a:pt x="16" y="34"/>
                      <a:pt x="16" y="34"/>
                    </a:cubicBezTo>
                    <a:cubicBezTo>
                      <a:pt x="16" y="24"/>
                      <a:pt x="24" y="16"/>
                      <a:pt x="34" y="16"/>
                    </a:cubicBezTo>
                    <a:cubicBezTo>
                      <a:pt x="79" y="16"/>
                      <a:pt x="79" y="16"/>
                      <a:pt x="79" y="16"/>
                    </a:cubicBezTo>
                    <a:cubicBezTo>
                      <a:pt x="79" y="67"/>
                      <a:pt x="79" y="67"/>
                      <a:pt x="79" y="67"/>
                    </a:cubicBezTo>
                    <a:cubicBezTo>
                      <a:pt x="79" y="81"/>
                      <a:pt x="90" y="93"/>
                      <a:pt x="105" y="93"/>
                    </a:cubicBezTo>
                    <a:cubicBezTo>
                      <a:pt x="154" y="93"/>
                      <a:pt x="154" y="93"/>
                      <a:pt x="154" y="93"/>
                    </a:cubicBezTo>
                    <a:cubicBezTo>
                      <a:pt x="154" y="185"/>
                      <a:pt x="154" y="185"/>
                      <a:pt x="154" y="185"/>
                    </a:cubicBezTo>
                    <a:cubicBezTo>
                      <a:pt x="154" y="193"/>
                      <a:pt x="149" y="199"/>
                      <a:pt x="143" y="202"/>
                    </a:cubicBezTo>
                    <a:cubicBezTo>
                      <a:pt x="143" y="219"/>
                      <a:pt x="143" y="219"/>
                      <a:pt x="143" y="219"/>
                    </a:cubicBezTo>
                    <a:cubicBezTo>
                      <a:pt x="158" y="216"/>
                      <a:pt x="170" y="202"/>
                      <a:pt x="170" y="185"/>
                    </a:cubicBezTo>
                    <a:cubicBezTo>
                      <a:pt x="170" y="83"/>
                      <a:pt x="170" y="83"/>
                      <a:pt x="170" y="83"/>
                    </a:cubicBezTo>
                    <a:lnTo>
                      <a:pt x="8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1"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42" name="Freeform 14"/>
              <p:cNvSpPr/>
              <p:nvPr/>
            </p:nvSpPr>
            <p:spPr bwMode="auto">
              <a:xfrm>
                <a:off x="6154738" y="3744913"/>
                <a:ext cx="130175" cy="125413"/>
              </a:xfrm>
              <a:custGeom>
                <a:avLst/>
                <a:gdLst>
                  <a:gd name="T0" fmla="*/ 32 w 34"/>
                  <a:gd name="T1" fmla="*/ 0 h 33"/>
                  <a:gd name="T2" fmla="*/ 31 w 34"/>
                  <a:gd name="T3" fmla="*/ 2 h 33"/>
                  <a:gd name="T4" fmla="*/ 26 w 34"/>
                  <a:gd name="T5" fmla="*/ 7 h 33"/>
                  <a:gd name="T6" fmla="*/ 24 w 34"/>
                  <a:gd name="T7" fmla="*/ 8 h 33"/>
                  <a:gd name="T8" fmla="*/ 19 w 34"/>
                  <a:gd name="T9" fmla="*/ 6 h 33"/>
                  <a:gd name="T10" fmla="*/ 17 w 34"/>
                  <a:gd name="T11" fmla="*/ 5 h 33"/>
                  <a:gd name="T12" fmla="*/ 16 w 34"/>
                  <a:gd name="T13" fmla="*/ 6 h 33"/>
                  <a:gd name="T14" fmla="*/ 10 w 34"/>
                  <a:gd name="T15" fmla="*/ 8 h 33"/>
                  <a:gd name="T16" fmla="*/ 10 w 34"/>
                  <a:gd name="T17" fmla="*/ 8 h 33"/>
                  <a:gd name="T18" fmla="*/ 8 w 34"/>
                  <a:gd name="T19" fmla="*/ 7 h 33"/>
                  <a:gd name="T20" fmla="*/ 3 w 34"/>
                  <a:gd name="T21" fmla="*/ 2 h 33"/>
                  <a:gd name="T22" fmla="*/ 2 w 34"/>
                  <a:gd name="T23" fmla="*/ 0 h 33"/>
                  <a:gd name="T24" fmla="*/ 1 w 34"/>
                  <a:gd name="T25" fmla="*/ 0 h 33"/>
                  <a:gd name="T26" fmla="*/ 0 w 34"/>
                  <a:gd name="T27" fmla="*/ 0 h 33"/>
                  <a:gd name="T28" fmla="*/ 0 w 34"/>
                  <a:gd name="T29" fmla="*/ 33 h 33"/>
                  <a:gd name="T30" fmla="*/ 17 w 34"/>
                  <a:gd name="T31" fmla="*/ 21 h 33"/>
                  <a:gd name="T32" fmla="*/ 34 w 34"/>
                  <a:gd name="T33" fmla="*/ 33 h 33"/>
                  <a:gd name="T34" fmla="*/ 34 w 34"/>
                  <a:gd name="T35" fmla="*/ 0 h 33"/>
                  <a:gd name="T36" fmla="*/ 34 w 34"/>
                  <a:gd name="T37" fmla="*/ 0 h 33"/>
                  <a:gd name="T38" fmla="*/ 32 w 34"/>
                  <a:gd name="T3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33">
                    <a:moveTo>
                      <a:pt x="32" y="0"/>
                    </a:moveTo>
                    <a:cubicBezTo>
                      <a:pt x="32" y="1"/>
                      <a:pt x="31" y="1"/>
                      <a:pt x="31" y="2"/>
                    </a:cubicBezTo>
                    <a:cubicBezTo>
                      <a:pt x="30" y="4"/>
                      <a:pt x="29" y="6"/>
                      <a:pt x="26" y="7"/>
                    </a:cubicBezTo>
                    <a:cubicBezTo>
                      <a:pt x="25" y="7"/>
                      <a:pt x="25" y="8"/>
                      <a:pt x="24" y="8"/>
                    </a:cubicBezTo>
                    <a:cubicBezTo>
                      <a:pt x="22" y="8"/>
                      <a:pt x="20" y="7"/>
                      <a:pt x="19" y="6"/>
                    </a:cubicBezTo>
                    <a:cubicBezTo>
                      <a:pt x="18" y="6"/>
                      <a:pt x="17" y="5"/>
                      <a:pt x="17" y="5"/>
                    </a:cubicBezTo>
                    <a:cubicBezTo>
                      <a:pt x="17" y="5"/>
                      <a:pt x="16" y="6"/>
                      <a:pt x="16" y="6"/>
                    </a:cubicBezTo>
                    <a:cubicBezTo>
                      <a:pt x="14" y="7"/>
                      <a:pt x="12" y="8"/>
                      <a:pt x="10" y="8"/>
                    </a:cubicBezTo>
                    <a:cubicBezTo>
                      <a:pt x="10" y="8"/>
                      <a:pt x="10" y="8"/>
                      <a:pt x="10" y="8"/>
                    </a:cubicBezTo>
                    <a:cubicBezTo>
                      <a:pt x="9" y="8"/>
                      <a:pt x="9" y="7"/>
                      <a:pt x="8" y="7"/>
                    </a:cubicBezTo>
                    <a:cubicBezTo>
                      <a:pt x="5" y="6"/>
                      <a:pt x="4" y="4"/>
                      <a:pt x="3" y="2"/>
                    </a:cubicBezTo>
                    <a:cubicBezTo>
                      <a:pt x="3" y="1"/>
                      <a:pt x="2" y="1"/>
                      <a:pt x="2" y="0"/>
                    </a:cubicBezTo>
                    <a:cubicBezTo>
                      <a:pt x="2" y="0"/>
                      <a:pt x="1" y="0"/>
                      <a:pt x="1" y="0"/>
                    </a:cubicBezTo>
                    <a:cubicBezTo>
                      <a:pt x="1" y="0"/>
                      <a:pt x="0" y="0"/>
                      <a:pt x="0" y="0"/>
                    </a:cubicBezTo>
                    <a:cubicBezTo>
                      <a:pt x="0" y="33"/>
                      <a:pt x="0" y="33"/>
                      <a:pt x="0" y="33"/>
                    </a:cubicBezTo>
                    <a:cubicBezTo>
                      <a:pt x="17" y="21"/>
                      <a:pt x="17" y="21"/>
                      <a:pt x="17" y="21"/>
                    </a:cubicBezTo>
                    <a:cubicBezTo>
                      <a:pt x="34" y="33"/>
                      <a:pt x="34" y="33"/>
                      <a:pt x="34" y="33"/>
                    </a:cubicBezTo>
                    <a:cubicBezTo>
                      <a:pt x="34" y="0"/>
                      <a:pt x="34" y="0"/>
                      <a:pt x="34" y="0"/>
                    </a:cubicBezTo>
                    <a:cubicBezTo>
                      <a:pt x="34" y="0"/>
                      <a:pt x="34" y="0"/>
                      <a:pt x="34" y="0"/>
                    </a:cubicBezTo>
                    <a:cubicBezTo>
                      <a:pt x="33" y="0"/>
                      <a:pt x="32"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1"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43" name="Oval 15"/>
              <p:cNvSpPr>
                <a:spLocks noChangeArrowheads="1"/>
              </p:cNvSpPr>
              <p:nvPr/>
            </p:nvSpPr>
            <p:spPr bwMode="auto">
              <a:xfrm>
                <a:off x="6178550" y="3625850"/>
                <a:ext cx="84138" cy="809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1"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44" name="Freeform 16"/>
              <p:cNvSpPr>
                <a:spLocks noEditPoints="1"/>
              </p:cNvSpPr>
              <p:nvPr/>
            </p:nvSpPr>
            <p:spPr bwMode="auto">
              <a:xfrm>
                <a:off x="6127750" y="3573463"/>
                <a:ext cx="187325" cy="185738"/>
              </a:xfrm>
              <a:custGeom>
                <a:avLst/>
                <a:gdLst>
                  <a:gd name="T0" fmla="*/ 44 w 49"/>
                  <a:gd name="T1" fmla="*/ 18 h 49"/>
                  <a:gd name="T2" fmla="*/ 44 w 49"/>
                  <a:gd name="T3" fmla="*/ 10 h 49"/>
                  <a:gd name="T4" fmla="*/ 36 w 49"/>
                  <a:gd name="T5" fmla="*/ 7 h 49"/>
                  <a:gd name="T6" fmla="*/ 32 w 49"/>
                  <a:gd name="T7" fmla="*/ 1 h 49"/>
                  <a:gd name="T8" fmla="*/ 24 w 49"/>
                  <a:gd name="T9" fmla="*/ 3 h 49"/>
                  <a:gd name="T10" fmla="*/ 16 w 49"/>
                  <a:gd name="T11" fmla="*/ 1 h 49"/>
                  <a:gd name="T12" fmla="*/ 12 w 49"/>
                  <a:gd name="T13" fmla="*/ 7 h 49"/>
                  <a:gd name="T14" fmla="*/ 4 w 49"/>
                  <a:gd name="T15" fmla="*/ 10 h 49"/>
                  <a:gd name="T16" fmla="*/ 4 w 49"/>
                  <a:gd name="T17" fmla="*/ 18 h 49"/>
                  <a:gd name="T18" fmla="*/ 0 w 49"/>
                  <a:gd name="T19" fmla="*/ 24 h 49"/>
                  <a:gd name="T20" fmla="*/ 4 w 49"/>
                  <a:gd name="T21" fmla="*/ 31 h 49"/>
                  <a:gd name="T22" fmla="*/ 4 w 49"/>
                  <a:gd name="T23" fmla="*/ 39 h 49"/>
                  <a:gd name="T24" fmla="*/ 12 w 49"/>
                  <a:gd name="T25" fmla="*/ 41 h 49"/>
                  <a:gd name="T26" fmla="*/ 16 w 49"/>
                  <a:gd name="T27" fmla="*/ 48 h 49"/>
                  <a:gd name="T28" fmla="*/ 24 w 49"/>
                  <a:gd name="T29" fmla="*/ 45 h 49"/>
                  <a:gd name="T30" fmla="*/ 32 w 49"/>
                  <a:gd name="T31" fmla="*/ 48 h 49"/>
                  <a:gd name="T32" fmla="*/ 36 w 49"/>
                  <a:gd name="T33" fmla="*/ 41 h 49"/>
                  <a:gd name="T34" fmla="*/ 44 w 49"/>
                  <a:gd name="T35" fmla="*/ 39 h 49"/>
                  <a:gd name="T36" fmla="*/ 44 w 49"/>
                  <a:gd name="T37" fmla="*/ 31 h 49"/>
                  <a:gd name="T38" fmla="*/ 49 w 49"/>
                  <a:gd name="T39" fmla="*/ 24 h 49"/>
                  <a:gd name="T40" fmla="*/ 44 w 49"/>
                  <a:gd name="T41" fmla="*/ 18 h 49"/>
                  <a:gd name="T42" fmla="*/ 24 w 49"/>
                  <a:gd name="T43" fmla="*/ 37 h 49"/>
                  <a:gd name="T44" fmla="*/ 11 w 49"/>
                  <a:gd name="T45" fmla="*/ 24 h 49"/>
                  <a:gd name="T46" fmla="*/ 24 w 49"/>
                  <a:gd name="T47" fmla="*/ 12 h 49"/>
                  <a:gd name="T48" fmla="*/ 37 w 49"/>
                  <a:gd name="T49" fmla="*/ 24 h 49"/>
                  <a:gd name="T50" fmla="*/ 24 w 49"/>
                  <a:gd name="T51"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4" y="18"/>
                    </a:moveTo>
                    <a:cubicBezTo>
                      <a:pt x="43" y="16"/>
                      <a:pt x="45" y="12"/>
                      <a:pt x="44" y="10"/>
                    </a:cubicBezTo>
                    <a:cubicBezTo>
                      <a:pt x="42" y="8"/>
                      <a:pt x="38" y="9"/>
                      <a:pt x="36" y="7"/>
                    </a:cubicBezTo>
                    <a:cubicBezTo>
                      <a:pt x="34" y="6"/>
                      <a:pt x="34" y="2"/>
                      <a:pt x="32" y="1"/>
                    </a:cubicBezTo>
                    <a:cubicBezTo>
                      <a:pt x="29" y="0"/>
                      <a:pt x="27" y="3"/>
                      <a:pt x="24" y="3"/>
                    </a:cubicBezTo>
                    <a:cubicBezTo>
                      <a:pt x="22" y="3"/>
                      <a:pt x="19" y="0"/>
                      <a:pt x="16" y="1"/>
                    </a:cubicBezTo>
                    <a:cubicBezTo>
                      <a:pt x="14" y="2"/>
                      <a:pt x="14" y="6"/>
                      <a:pt x="12" y="7"/>
                    </a:cubicBezTo>
                    <a:cubicBezTo>
                      <a:pt x="10" y="9"/>
                      <a:pt x="6" y="8"/>
                      <a:pt x="4" y="10"/>
                    </a:cubicBezTo>
                    <a:cubicBezTo>
                      <a:pt x="3" y="12"/>
                      <a:pt x="5" y="16"/>
                      <a:pt x="4" y="18"/>
                    </a:cubicBezTo>
                    <a:cubicBezTo>
                      <a:pt x="3" y="20"/>
                      <a:pt x="0" y="22"/>
                      <a:pt x="0" y="24"/>
                    </a:cubicBezTo>
                    <a:cubicBezTo>
                      <a:pt x="0" y="27"/>
                      <a:pt x="3" y="29"/>
                      <a:pt x="4" y="31"/>
                    </a:cubicBezTo>
                    <a:cubicBezTo>
                      <a:pt x="5" y="33"/>
                      <a:pt x="3" y="37"/>
                      <a:pt x="4" y="39"/>
                    </a:cubicBezTo>
                    <a:cubicBezTo>
                      <a:pt x="6" y="41"/>
                      <a:pt x="10" y="40"/>
                      <a:pt x="12" y="41"/>
                    </a:cubicBezTo>
                    <a:cubicBezTo>
                      <a:pt x="14" y="43"/>
                      <a:pt x="14" y="47"/>
                      <a:pt x="16" y="48"/>
                    </a:cubicBezTo>
                    <a:cubicBezTo>
                      <a:pt x="19" y="49"/>
                      <a:pt x="22" y="45"/>
                      <a:pt x="24" y="45"/>
                    </a:cubicBezTo>
                    <a:cubicBezTo>
                      <a:pt x="27" y="45"/>
                      <a:pt x="29" y="49"/>
                      <a:pt x="32" y="48"/>
                    </a:cubicBezTo>
                    <a:cubicBezTo>
                      <a:pt x="34" y="47"/>
                      <a:pt x="34" y="43"/>
                      <a:pt x="36" y="41"/>
                    </a:cubicBezTo>
                    <a:cubicBezTo>
                      <a:pt x="38" y="40"/>
                      <a:pt x="42" y="41"/>
                      <a:pt x="44" y="39"/>
                    </a:cubicBezTo>
                    <a:cubicBezTo>
                      <a:pt x="45" y="37"/>
                      <a:pt x="43" y="33"/>
                      <a:pt x="44" y="31"/>
                    </a:cubicBezTo>
                    <a:cubicBezTo>
                      <a:pt x="45" y="29"/>
                      <a:pt x="49" y="27"/>
                      <a:pt x="49" y="24"/>
                    </a:cubicBezTo>
                    <a:cubicBezTo>
                      <a:pt x="49" y="22"/>
                      <a:pt x="45" y="20"/>
                      <a:pt x="44" y="18"/>
                    </a:cubicBezTo>
                    <a:close/>
                    <a:moveTo>
                      <a:pt x="24" y="37"/>
                    </a:moveTo>
                    <a:cubicBezTo>
                      <a:pt x="17" y="37"/>
                      <a:pt x="11" y="32"/>
                      <a:pt x="11" y="24"/>
                    </a:cubicBezTo>
                    <a:cubicBezTo>
                      <a:pt x="11" y="17"/>
                      <a:pt x="17" y="12"/>
                      <a:pt x="24" y="12"/>
                    </a:cubicBezTo>
                    <a:cubicBezTo>
                      <a:pt x="31" y="12"/>
                      <a:pt x="37" y="17"/>
                      <a:pt x="37"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1"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grpSp>
      <p:sp>
        <p:nvSpPr>
          <p:cNvPr id="45" name="TextBox 83"/>
          <p:cNvSpPr txBox="1"/>
          <p:nvPr/>
        </p:nvSpPr>
        <p:spPr>
          <a:xfrm>
            <a:off x="5158843" y="3744778"/>
            <a:ext cx="1787669" cy="369332"/>
          </a:xfrm>
          <a:prstGeom prst="rect">
            <a:avLst/>
          </a:prstGeom>
          <a:noFill/>
        </p:spPr>
        <p:txBody>
          <a:bodyPr wrap="none" rtlCol="0">
            <a:spAutoFit/>
          </a:bodyPr>
          <a:lstStyle/>
          <a:p>
            <a:pPr algn="ctr"/>
            <a:r>
              <a:rPr lang="zh-CN" altLang="en-US" dirty="0">
                <a:solidFill>
                  <a:schemeClr val="bg1">
                    <a:lumMod val="95000"/>
                  </a:schemeClr>
                </a:solidFill>
                <a:latin typeface="造字工房情书（非商用）常规体" pitchFamily="50" charset="-122"/>
                <a:ea typeface="造字工房情书（非商用）常规体" pitchFamily="50" charset="-122"/>
              </a:rPr>
              <a:t>输入你的文字信息</a:t>
            </a:r>
            <a:endParaRPr lang="id-ID" dirty="0">
              <a:solidFill>
                <a:schemeClr val="bg1">
                  <a:lumMod val="95000"/>
                </a:schemeClr>
              </a:solidFill>
              <a:latin typeface="造字工房情书（非商用）常规体" pitchFamily="50" charset="-122"/>
              <a:ea typeface="造字工房情书（非商用）常规体" pitchFamily="50" charset="-122"/>
            </a:endParaRPr>
          </a:p>
        </p:txBody>
      </p:sp>
      <p:sp>
        <p:nvSpPr>
          <p:cNvPr id="46" name="TextBox 84"/>
          <p:cNvSpPr txBox="1"/>
          <p:nvPr/>
        </p:nvSpPr>
        <p:spPr>
          <a:xfrm>
            <a:off x="5133865" y="4052968"/>
            <a:ext cx="1837621" cy="461665"/>
          </a:xfrm>
          <a:prstGeom prst="rect">
            <a:avLst/>
          </a:prstGeom>
          <a:noFill/>
        </p:spPr>
        <p:txBody>
          <a:bodyPr wrap="square" rtlCol="0">
            <a:spAutoFit/>
          </a:bodyPr>
          <a:lstStyle/>
          <a:p>
            <a:pPr algn="ctr"/>
            <a:r>
              <a:rPr lang="zh-CN" altLang="en-US" sz="1200" dirty="0">
                <a:solidFill>
                  <a:schemeClr val="bg1">
                    <a:lumMod val="95000"/>
                  </a:schemeClr>
                </a:solidFill>
                <a:latin typeface="造字工房情书（非商用）常规体" pitchFamily="50" charset="-122"/>
                <a:ea typeface="造字工房情书（非商用）常规体" pitchFamily="50" charset="-122"/>
              </a:rPr>
              <a:t>输入你的文字信息输入你的文字</a:t>
            </a:r>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信息</a:t>
            </a:r>
            <a:endParaRPr lang="en-US" sz="1200" dirty="0">
              <a:solidFill>
                <a:schemeClr val="bg1">
                  <a:lumMod val="95000"/>
                </a:schemeClr>
              </a:solidFill>
              <a:latin typeface="造字工房情书（非商用）常规体" pitchFamily="50" charset="-122"/>
              <a:ea typeface="造字工房情书（非商用）常规体" pitchFamily="50" charset="-122"/>
            </a:endParaRPr>
          </a:p>
        </p:txBody>
      </p:sp>
      <p:cxnSp>
        <p:nvCxnSpPr>
          <p:cNvPr id="47" name="Straight Connector 85"/>
          <p:cNvCxnSpPr/>
          <p:nvPr/>
        </p:nvCxnSpPr>
        <p:spPr>
          <a:xfrm flipV="1">
            <a:off x="6052675" y="4656174"/>
            <a:ext cx="0" cy="396000"/>
          </a:xfrm>
          <a:prstGeom prst="line">
            <a:avLst/>
          </a:prstGeom>
          <a:noFill/>
          <a:ln w="19050" cap="rnd" cmpd="sng" algn="ctr">
            <a:solidFill>
              <a:schemeClr val="bg1">
                <a:lumMod val="95000"/>
              </a:schemeClr>
            </a:solidFill>
            <a:prstDash val="sysDot"/>
            <a:round/>
          </a:ln>
          <a:effectLst/>
        </p:spPr>
      </p:cxnSp>
      <p:cxnSp>
        <p:nvCxnSpPr>
          <p:cNvPr id="48" name="Straight Connector 86"/>
          <p:cNvCxnSpPr/>
          <p:nvPr/>
        </p:nvCxnSpPr>
        <p:spPr>
          <a:xfrm flipV="1">
            <a:off x="6052675" y="3342436"/>
            <a:ext cx="0" cy="324000"/>
          </a:xfrm>
          <a:prstGeom prst="line">
            <a:avLst/>
          </a:prstGeom>
          <a:noFill/>
          <a:ln w="19050" cap="rnd" cmpd="sng" algn="ctr">
            <a:solidFill>
              <a:schemeClr val="bg1">
                <a:lumMod val="95000"/>
              </a:schemeClr>
            </a:solidFill>
            <a:prstDash val="sysDot"/>
            <a:round/>
          </a:ln>
          <a:effectLst/>
        </p:spPr>
      </p:cxnSp>
      <p:sp>
        <p:nvSpPr>
          <p:cNvPr id="49" name="TextBox 87"/>
          <p:cNvSpPr txBox="1"/>
          <p:nvPr/>
        </p:nvSpPr>
        <p:spPr>
          <a:xfrm>
            <a:off x="6719108" y="2637805"/>
            <a:ext cx="1787669" cy="369332"/>
          </a:xfrm>
          <a:prstGeom prst="rect">
            <a:avLst/>
          </a:prstGeom>
          <a:noFill/>
        </p:spPr>
        <p:txBody>
          <a:bodyPr wrap="none" rtlCol="0">
            <a:spAutoFit/>
          </a:bodyPr>
          <a:lstStyle/>
          <a:p>
            <a:pPr algn="ctr"/>
            <a:r>
              <a:rPr lang="zh-CN" altLang="en-US" dirty="0">
                <a:solidFill>
                  <a:schemeClr val="bg1">
                    <a:lumMod val="95000"/>
                  </a:schemeClr>
                </a:solidFill>
                <a:latin typeface="造字工房情书（非商用）常规体" pitchFamily="50" charset="-122"/>
                <a:ea typeface="造字工房情书（非商用）常规体" pitchFamily="50" charset="-122"/>
              </a:rPr>
              <a:t>输入你的文字信息</a:t>
            </a:r>
            <a:endParaRPr lang="id-ID" dirty="0">
              <a:solidFill>
                <a:schemeClr val="bg1">
                  <a:lumMod val="95000"/>
                </a:schemeClr>
              </a:solidFill>
              <a:latin typeface="造字工房情书（非商用）常规体" pitchFamily="50" charset="-122"/>
              <a:ea typeface="造字工房情书（非商用）常规体" pitchFamily="50" charset="-122"/>
            </a:endParaRPr>
          </a:p>
        </p:txBody>
      </p:sp>
      <p:sp>
        <p:nvSpPr>
          <p:cNvPr id="50" name="TextBox 88"/>
          <p:cNvSpPr txBox="1"/>
          <p:nvPr/>
        </p:nvSpPr>
        <p:spPr>
          <a:xfrm>
            <a:off x="6694125" y="2945995"/>
            <a:ext cx="1837621" cy="461665"/>
          </a:xfrm>
          <a:prstGeom prst="rect">
            <a:avLst/>
          </a:prstGeom>
          <a:noFill/>
        </p:spPr>
        <p:txBody>
          <a:bodyPr wrap="square" rtlCol="0">
            <a:spAutoFit/>
          </a:bodyPr>
          <a:lstStyle/>
          <a:p>
            <a:pPr algn="ctr"/>
            <a:r>
              <a:rPr lang="zh-CN" altLang="en-US" sz="1200" dirty="0">
                <a:solidFill>
                  <a:schemeClr val="bg1">
                    <a:lumMod val="95000"/>
                  </a:schemeClr>
                </a:solidFill>
                <a:latin typeface="造字工房情书（非商用）常规体" pitchFamily="50" charset="-122"/>
                <a:ea typeface="造字工房情书（非商用）常规体" pitchFamily="50" charset="-122"/>
              </a:rPr>
              <a:t>输入你的文字信息输入你的文字</a:t>
            </a:r>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信息</a:t>
            </a:r>
            <a:endParaRPr lang="en-US" sz="1200" dirty="0">
              <a:solidFill>
                <a:schemeClr val="bg1">
                  <a:lumMod val="95000"/>
                </a:schemeClr>
              </a:solidFill>
              <a:latin typeface="造字工房情书（非商用）常规体" pitchFamily="50" charset="-122"/>
              <a:ea typeface="造字工房情书（非商用）常规体" pitchFamily="50" charset="-122"/>
            </a:endParaRPr>
          </a:p>
        </p:txBody>
      </p:sp>
      <p:cxnSp>
        <p:nvCxnSpPr>
          <p:cNvPr id="51" name="Straight Connector 89"/>
          <p:cNvCxnSpPr/>
          <p:nvPr/>
        </p:nvCxnSpPr>
        <p:spPr>
          <a:xfrm flipV="1">
            <a:off x="7612935" y="3569079"/>
            <a:ext cx="0" cy="1476000"/>
          </a:xfrm>
          <a:prstGeom prst="line">
            <a:avLst/>
          </a:prstGeom>
          <a:noFill/>
          <a:ln w="19050" cap="rnd" cmpd="sng" algn="ctr">
            <a:solidFill>
              <a:schemeClr val="bg1">
                <a:lumMod val="95000"/>
              </a:schemeClr>
            </a:solidFill>
            <a:prstDash val="sysDot"/>
            <a:round/>
          </a:ln>
          <a:effectLst/>
        </p:spPr>
      </p:cxnSp>
      <p:cxnSp>
        <p:nvCxnSpPr>
          <p:cNvPr id="52" name="Straight Connector 90"/>
          <p:cNvCxnSpPr/>
          <p:nvPr/>
        </p:nvCxnSpPr>
        <p:spPr>
          <a:xfrm flipV="1">
            <a:off x="7612935" y="2186182"/>
            <a:ext cx="0" cy="396000"/>
          </a:xfrm>
          <a:prstGeom prst="line">
            <a:avLst/>
          </a:prstGeom>
          <a:noFill/>
          <a:ln w="19050" cap="rnd" cmpd="sng" algn="ctr">
            <a:solidFill>
              <a:schemeClr val="bg1">
                <a:lumMod val="95000"/>
              </a:schemeClr>
            </a:solidFill>
            <a:prstDash val="sysDot"/>
            <a:round/>
          </a:ln>
          <a:effectLst/>
        </p:spPr>
      </p:cxnSp>
      <p:grpSp>
        <p:nvGrpSpPr>
          <p:cNvPr id="53" name="Group 91"/>
          <p:cNvGrpSpPr/>
          <p:nvPr/>
        </p:nvGrpSpPr>
        <p:grpSpPr>
          <a:xfrm>
            <a:off x="5788286" y="2737461"/>
            <a:ext cx="540000" cy="540000"/>
            <a:chOff x="5039729" y="3314307"/>
            <a:chExt cx="540000" cy="540000"/>
          </a:xfrm>
        </p:grpSpPr>
        <p:sp>
          <p:nvSpPr>
            <p:cNvPr id="54" name="Oval 92"/>
            <p:cNvSpPr/>
            <p:nvPr/>
          </p:nvSpPr>
          <p:spPr>
            <a:xfrm>
              <a:off x="5039729" y="3314307"/>
              <a:ext cx="540000" cy="540000"/>
            </a:xfrm>
            <a:prstGeom prst="ellipse">
              <a:avLst/>
            </a:prstGeom>
            <a:noFill/>
            <a:ln w="12700"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55" name="Freeform 20"/>
            <p:cNvSpPr/>
            <p:nvPr/>
          </p:nvSpPr>
          <p:spPr bwMode="auto">
            <a:xfrm>
              <a:off x="5142973" y="3395648"/>
              <a:ext cx="333512" cy="377319"/>
            </a:xfrm>
            <a:custGeom>
              <a:avLst/>
              <a:gdLst>
                <a:gd name="T0" fmla="*/ 182 w 193"/>
                <a:gd name="T1" fmla="*/ 147 h 219"/>
                <a:gd name="T2" fmla="*/ 175 w 193"/>
                <a:gd name="T3" fmla="*/ 150 h 219"/>
                <a:gd name="T4" fmla="*/ 146 w 193"/>
                <a:gd name="T5" fmla="*/ 110 h 219"/>
                <a:gd name="T6" fmla="*/ 175 w 193"/>
                <a:gd name="T7" fmla="*/ 70 h 219"/>
                <a:gd name="T8" fmla="*/ 182 w 193"/>
                <a:gd name="T9" fmla="*/ 72 h 219"/>
                <a:gd name="T10" fmla="*/ 193 w 193"/>
                <a:gd name="T11" fmla="*/ 60 h 219"/>
                <a:gd name="T12" fmla="*/ 182 w 193"/>
                <a:gd name="T13" fmla="*/ 49 h 219"/>
                <a:gd name="T14" fmla="*/ 170 w 193"/>
                <a:gd name="T15" fmla="*/ 60 h 219"/>
                <a:gd name="T16" fmla="*/ 170 w 193"/>
                <a:gd name="T17" fmla="*/ 62 h 219"/>
                <a:gd name="T18" fmla="*/ 121 w 193"/>
                <a:gd name="T19" fmla="*/ 67 h 219"/>
                <a:gd name="T20" fmla="*/ 101 w 193"/>
                <a:gd name="T21" fmla="*/ 22 h 219"/>
                <a:gd name="T22" fmla="*/ 108 w 193"/>
                <a:gd name="T23" fmla="*/ 12 h 219"/>
                <a:gd name="T24" fmla="*/ 97 w 193"/>
                <a:gd name="T25" fmla="*/ 0 h 219"/>
                <a:gd name="T26" fmla="*/ 85 w 193"/>
                <a:gd name="T27" fmla="*/ 12 h 219"/>
                <a:gd name="T28" fmla="*/ 92 w 193"/>
                <a:gd name="T29" fmla="*/ 22 h 219"/>
                <a:gd name="T30" fmla="*/ 72 w 193"/>
                <a:gd name="T31" fmla="*/ 67 h 219"/>
                <a:gd name="T32" fmla="*/ 23 w 193"/>
                <a:gd name="T33" fmla="*/ 62 h 219"/>
                <a:gd name="T34" fmla="*/ 23 w 193"/>
                <a:gd name="T35" fmla="*/ 60 h 219"/>
                <a:gd name="T36" fmla="*/ 12 w 193"/>
                <a:gd name="T37" fmla="*/ 49 h 219"/>
                <a:gd name="T38" fmla="*/ 0 w 193"/>
                <a:gd name="T39" fmla="*/ 60 h 219"/>
                <a:gd name="T40" fmla="*/ 12 w 193"/>
                <a:gd name="T41" fmla="*/ 72 h 219"/>
                <a:gd name="T42" fmla="*/ 18 w 193"/>
                <a:gd name="T43" fmla="*/ 70 h 219"/>
                <a:gd name="T44" fmla="*/ 48 w 193"/>
                <a:gd name="T45" fmla="*/ 110 h 219"/>
                <a:gd name="T46" fmla="*/ 19 w 193"/>
                <a:gd name="T47" fmla="*/ 150 h 219"/>
                <a:gd name="T48" fmla="*/ 12 w 193"/>
                <a:gd name="T49" fmla="*/ 147 h 219"/>
                <a:gd name="T50" fmla="*/ 0 w 193"/>
                <a:gd name="T51" fmla="*/ 159 h 219"/>
                <a:gd name="T52" fmla="*/ 12 w 193"/>
                <a:gd name="T53" fmla="*/ 170 h 219"/>
                <a:gd name="T54" fmla="*/ 23 w 193"/>
                <a:gd name="T55" fmla="*/ 159 h 219"/>
                <a:gd name="T56" fmla="*/ 23 w 193"/>
                <a:gd name="T57" fmla="*/ 158 h 219"/>
                <a:gd name="T58" fmla="*/ 72 w 193"/>
                <a:gd name="T59" fmla="*/ 152 h 219"/>
                <a:gd name="T60" fmla="*/ 92 w 193"/>
                <a:gd name="T61" fmla="*/ 197 h 219"/>
                <a:gd name="T62" fmla="*/ 85 w 193"/>
                <a:gd name="T63" fmla="*/ 208 h 219"/>
                <a:gd name="T64" fmla="*/ 97 w 193"/>
                <a:gd name="T65" fmla="*/ 219 h 219"/>
                <a:gd name="T66" fmla="*/ 108 w 193"/>
                <a:gd name="T67" fmla="*/ 208 h 219"/>
                <a:gd name="T68" fmla="*/ 101 w 193"/>
                <a:gd name="T69" fmla="*/ 197 h 219"/>
                <a:gd name="T70" fmla="*/ 121 w 193"/>
                <a:gd name="T71" fmla="*/ 152 h 219"/>
                <a:gd name="T72" fmla="*/ 170 w 193"/>
                <a:gd name="T73" fmla="*/ 158 h 219"/>
                <a:gd name="T74" fmla="*/ 170 w 193"/>
                <a:gd name="T75" fmla="*/ 159 h 219"/>
                <a:gd name="T76" fmla="*/ 182 w 193"/>
                <a:gd name="T77" fmla="*/ 170 h 219"/>
                <a:gd name="T78" fmla="*/ 193 w 193"/>
                <a:gd name="T79" fmla="*/ 159 h 219"/>
                <a:gd name="T80" fmla="*/ 182 w 193"/>
                <a:gd name="T81" fmla="*/ 14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3" h="219">
                  <a:moveTo>
                    <a:pt x="182" y="147"/>
                  </a:moveTo>
                  <a:cubicBezTo>
                    <a:pt x="179" y="147"/>
                    <a:pt x="177" y="148"/>
                    <a:pt x="175" y="150"/>
                  </a:cubicBezTo>
                  <a:cubicBezTo>
                    <a:pt x="146" y="110"/>
                    <a:pt x="146" y="110"/>
                    <a:pt x="146" y="110"/>
                  </a:cubicBezTo>
                  <a:cubicBezTo>
                    <a:pt x="175" y="70"/>
                    <a:pt x="175" y="70"/>
                    <a:pt x="175" y="70"/>
                  </a:cubicBezTo>
                  <a:cubicBezTo>
                    <a:pt x="177" y="71"/>
                    <a:pt x="179" y="72"/>
                    <a:pt x="182" y="72"/>
                  </a:cubicBezTo>
                  <a:cubicBezTo>
                    <a:pt x="188" y="72"/>
                    <a:pt x="193" y="67"/>
                    <a:pt x="193" y="60"/>
                  </a:cubicBezTo>
                  <a:cubicBezTo>
                    <a:pt x="193" y="54"/>
                    <a:pt x="188" y="49"/>
                    <a:pt x="182" y="49"/>
                  </a:cubicBezTo>
                  <a:cubicBezTo>
                    <a:pt x="175" y="49"/>
                    <a:pt x="170" y="54"/>
                    <a:pt x="170" y="60"/>
                  </a:cubicBezTo>
                  <a:cubicBezTo>
                    <a:pt x="170" y="61"/>
                    <a:pt x="170" y="61"/>
                    <a:pt x="170" y="62"/>
                  </a:cubicBezTo>
                  <a:cubicBezTo>
                    <a:pt x="121" y="67"/>
                    <a:pt x="121" y="67"/>
                    <a:pt x="121" y="67"/>
                  </a:cubicBezTo>
                  <a:cubicBezTo>
                    <a:pt x="101" y="22"/>
                    <a:pt x="101" y="22"/>
                    <a:pt x="101" y="22"/>
                  </a:cubicBezTo>
                  <a:cubicBezTo>
                    <a:pt x="105" y="20"/>
                    <a:pt x="108" y="16"/>
                    <a:pt x="108" y="12"/>
                  </a:cubicBezTo>
                  <a:cubicBezTo>
                    <a:pt x="108" y="5"/>
                    <a:pt x="103" y="0"/>
                    <a:pt x="97" y="0"/>
                  </a:cubicBezTo>
                  <a:cubicBezTo>
                    <a:pt x="90" y="0"/>
                    <a:pt x="85" y="5"/>
                    <a:pt x="85" y="12"/>
                  </a:cubicBezTo>
                  <a:cubicBezTo>
                    <a:pt x="85" y="16"/>
                    <a:pt x="88" y="20"/>
                    <a:pt x="92" y="22"/>
                  </a:cubicBezTo>
                  <a:cubicBezTo>
                    <a:pt x="72" y="67"/>
                    <a:pt x="72" y="67"/>
                    <a:pt x="72" y="67"/>
                  </a:cubicBezTo>
                  <a:cubicBezTo>
                    <a:pt x="23" y="62"/>
                    <a:pt x="23" y="62"/>
                    <a:pt x="23" y="62"/>
                  </a:cubicBezTo>
                  <a:cubicBezTo>
                    <a:pt x="23" y="61"/>
                    <a:pt x="23" y="61"/>
                    <a:pt x="23" y="60"/>
                  </a:cubicBezTo>
                  <a:cubicBezTo>
                    <a:pt x="23" y="54"/>
                    <a:pt x="18" y="49"/>
                    <a:pt x="12" y="49"/>
                  </a:cubicBezTo>
                  <a:cubicBezTo>
                    <a:pt x="5" y="49"/>
                    <a:pt x="0" y="54"/>
                    <a:pt x="0" y="60"/>
                  </a:cubicBezTo>
                  <a:cubicBezTo>
                    <a:pt x="0" y="67"/>
                    <a:pt x="5" y="72"/>
                    <a:pt x="12" y="72"/>
                  </a:cubicBezTo>
                  <a:cubicBezTo>
                    <a:pt x="14" y="72"/>
                    <a:pt x="16" y="71"/>
                    <a:pt x="18" y="70"/>
                  </a:cubicBezTo>
                  <a:cubicBezTo>
                    <a:pt x="48" y="110"/>
                    <a:pt x="48" y="110"/>
                    <a:pt x="48" y="110"/>
                  </a:cubicBezTo>
                  <a:cubicBezTo>
                    <a:pt x="19" y="150"/>
                    <a:pt x="19" y="150"/>
                    <a:pt x="19" y="150"/>
                  </a:cubicBezTo>
                  <a:cubicBezTo>
                    <a:pt x="17" y="148"/>
                    <a:pt x="14" y="147"/>
                    <a:pt x="12" y="147"/>
                  </a:cubicBezTo>
                  <a:cubicBezTo>
                    <a:pt x="5" y="147"/>
                    <a:pt x="0" y="152"/>
                    <a:pt x="0" y="159"/>
                  </a:cubicBezTo>
                  <a:cubicBezTo>
                    <a:pt x="0" y="165"/>
                    <a:pt x="5" y="170"/>
                    <a:pt x="12" y="170"/>
                  </a:cubicBezTo>
                  <a:cubicBezTo>
                    <a:pt x="18" y="170"/>
                    <a:pt x="23" y="165"/>
                    <a:pt x="23" y="159"/>
                  </a:cubicBezTo>
                  <a:cubicBezTo>
                    <a:pt x="23" y="158"/>
                    <a:pt x="23" y="158"/>
                    <a:pt x="23" y="158"/>
                  </a:cubicBezTo>
                  <a:cubicBezTo>
                    <a:pt x="72" y="152"/>
                    <a:pt x="72" y="152"/>
                    <a:pt x="72" y="152"/>
                  </a:cubicBezTo>
                  <a:cubicBezTo>
                    <a:pt x="92" y="197"/>
                    <a:pt x="92" y="197"/>
                    <a:pt x="92" y="197"/>
                  </a:cubicBezTo>
                  <a:cubicBezTo>
                    <a:pt x="88" y="199"/>
                    <a:pt x="85" y="203"/>
                    <a:pt x="85" y="208"/>
                  </a:cubicBezTo>
                  <a:cubicBezTo>
                    <a:pt x="85" y="214"/>
                    <a:pt x="90" y="219"/>
                    <a:pt x="97" y="219"/>
                  </a:cubicBezTo>
                  <a:cubicBezTo>
                    <a:pt x="103" y="219"/>
                    <a:pt x="108" y="214"/>
                    <a:pt x="108" y="208"/>
                  </a:cubicBezTo>
                  <a:cubicBezTo>
                    <a:pt x="108" y="203"/>
                    <a:pt x="105" y="199"/>
                    <a:pt x="101" y="197"/>
                  </a:cubicBezTo>
                  <a:cubicBezTo>
                    <a:pt x="121" y="152"/>
                    <a:pt x="121" y="152"/>
                    <a:pt x="121" y="152"/>
                  </a:cubicBezTo>
                  <a:cubicBezTo>
                    <a:pt x="170" y="158"/>
                    <a:pt x="170" y="158"/>
                    <a:pt x="170" y="158"/>
                  </a:cubicBezTo>
                  <a:cubicBezTo>
                    <a:pt x="170" y="158"/>
                    <a:pt x="170" y="158"/>
                    <a:pt x="170" y="159"/>
                  </a:cubicBezTo>
                  <a:cubicBezTo>
                    <a:pt x="170" y="165"/>
                    <a:pt x="175" y="170"/>
                    <a:pt x="182" y="170"/>
                  </a:cubicBezTo>
                  <a:cubicBezTo>
                    <a:pt x="188" y="170"/>
                    <a:pt x="193" y="165"/>
                    <a:pt x="193" y="159"/>
                  </a:cubicBezTo>
                  <a:cubicBezTo>
                    <a:pt x="193" y="152"/>
                    <a:pt x="188" y="147"/>
                    <a:pt x="182" y="147"/>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grpSp>
        <p:nvGrpSpPr>
          <p:cNvPr id="56" name="Group 94"/>
          <p:cNvGrpSpPr/>
          <p:nvPr/>
        </p:nvGrpSpPr>
        <p:grpSpPr>
          <a:xfrm>
            <a:off x="7342935" y="1423404"/>
            <a:ext cx="540000" cy="540000"/>
            <a:chOff x="6594378" y="2177931"/>
            <a:chExt cx="540000" cy="540000"/>
          </a:xfrm>
        </p:grpSpPr>
        <p:sp>
          <p:nvSpPr>
            <p:cNvPr id="57" name="Oval 95"/>
            <p:cNvSpPr/>
            <p:nvPr/>
          </p:nvSpPr>
          <p:spPr>
            <a:xfrm>
              <a:off x="6594378" y="2177931"/>
              <a:ext cx="540000" cy="540000"/>
            </a:xfrm>
            <a:prstGeom prst="ellipse">
              <a:avLst/>
            </a:prstGeom>
            <a:noFill/>
            <a:ln w="12700"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1"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nvGrpSpPr>
            <p:cNvPr id="58" name="Group 96"/>
            <p:cNvGrpSpPr/>
            <p:nvPr/>
          </p:nvGrpSpPr>
          <p:grpSpPr>
            <a:xfrm>
              <a:off x="6675953" y="2239847"/>
              <a:ext cx="371937" cy="351888"/>
              <a:chOff x="8493125" y="2289175"/>
              <a:chExt cx="854075" cy="808038"/>
            </a:xfrm>
            <a:solidFill>
              <a:sysClr val="window" lastClr="FFFFFF"/>
            </a:solidFill>
          </p:grpSpPr>
          <p:sp>
            <p:nvSpPr>
              <p:cNvPr id="59" name="Freeform 24"/>
              <p:cNvSpPr>
                <a:spLocks noEditPoints="1"/>
              </p:cNvSpPr>
              <p:nvPr/>
            </p:nvSpPr>
            <p:spPr bwMode="auto">
              <a:xfrm>
                <a:off x="8493125" y="2762250"/>
                <a:ext cx="854075" cy="334963"/>
              </a:xfrm>
              <a:custGeom>
                <a:avLst/>
                <a:gdLst>
                  <a:gd name="T0" fmla="*/ 517 w 538"/>
                  <a:gd name="T1" fmla="*/ 57 h 211"/>
                  <a:gd name="T2" fmla="*/ 335 w 538"/>
                  <a:gd name="T3" fmla="*/ 0 h 211"/>
                  <a:gd name="T4" fmla="*/ 299 w 538"/>
                  <a:gd name="T5" fmla="*/ 161 h 211"/>
                  <a:gd name="T6" fmla="*/ 278 w 538"/>
                  <a:gd name="T7" fmla="*/ 33 h 211"/>
                  <a:gd name="T8" fmla="*/ 287 w 538"/>
                  <a:gd name="T9" fmla="*/ 24 h 211"/>
                  <a:gd name="T10" fmla="*/ 304 w 538"/>
                  <a:gd name="T11" fmla="*/ 5 h 211"/>
                  <a:gd name="T12" fmla="*/ 235 w 538"/>
                  <a:gd name="T13" fmla="*/ 5 h 211"/>
                  <a:gd name="T14" fmla="*/ 251 w 538"/>
                  <a:gd name="T15" fmla="*/ 24 h 211"/>
                  <a:gd name="T16" fmla="*/ 261 w 538"/>
                  <a:gd name="T17" fmla="*/ 33 h 211"/>
                  <a:gd name="T18" fmla="*/ 239 w 538"/>
                  <a:gd name="T19" fmla="*/ 161 h 211"/>
                  <a:gd name="T20" fmla="*/ 204 w 538"/>
                  <a:gd name="T21" fmla="*/ 0 h 211"/>
                  <a:gd name="T22" fmla="*/ 20 w 538"/>
                  <a:gd name="T23" fmla="*/ 57 h 211"/>
                  <a:gd name="T24" fmla="*/ 0 w 538"/>
                  <a:gd name="T25" fmla="*/ 211 h 211"/>
                  <a:gd name="T26" fmla="*/ 538 w 538"/>
                  <a:gd name="T27" fmla="*/ 211 h 211"/>
                  <a:gd name="T28" fmla="*/ 517 w 538"/>
                  <a:gd name="T29" fmla="*/ 57 h 211"/>
                  <a:gd name="T30" fmla="*/ 459 w 538"/>
                  <a:gd name="T31" fmla="*/ 156 h 211"/>
                  <a:gd name="T32" fmla="*/ 366 w 538"/>
                  <a:gd name="T33" fmla="*/ 156 h 211"/>
                  <a:gd name="T34" fmla="*/ 366 w 538"/>
                  <a:gd name="T35" fmla="*/ 129 h 211"/>
                  <a:gd name="T36" fmla="*/ 412 w 538"/>
                  <a:gd name="T37" fmla="*/ 122 h 211"/>
                  <a:gd name="T38" fmla="*/ 459 w 538"/>
                  <a:gd name="T39" fmla="*/ 129 h 211"/>
                  <a:gd name="T40" fmla="*/ 459 w 538"/>
                  <a:gd name="T41" fmla="*/ 15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8" h="211">
                    <a:moveTo>
                      <a:pt x="517" y="57"/>
                    </a:moveTo>
                    <a:lnTo>
                      <a:pt x="335" y="0"/>
                    </a:lnTo>
                    <a:lnTo>
                      <a:pt x="299" y="161"/>
                    </a:lnTo>
                    <a:lnTo>
                      <a:pt x="278" y="33"/>
                    </a:lnTo>
                    <a:lnTo>
                      <a:pt x="287" y="24"/>
                    </a:lnTo>
                    <a:lnTo>
                      <a:pt x="304" y="5"/>
                    </a:lnTo>
                    <a:lnTo>
                      <a:pt x="235" y="5"/>
                    </a:lnTo>
                    <a:lnTo>
                      <a:pt x="251" y="24"/>
                    </a:lnTo>
                    <a:lnTo>
                      <a:pt x="261" y="33"/>
                    </a:lnTo>
                    <a:lnTo>
                      <a:pt x="239" y="161"/>
                    </a:lnTo>
                    <a:lnTo>
                      <a:pt x="204" y="0"/>
                    </a:lnTo>
                    <a:lnTo>
                      <a:pt x="20" y="57"/>
                    </a:lnTo>
                    <a:lnTo>
                      <a:pt x="0" y="211"/>
                    </a:lnTo>
                    <a:lnTo>
                      <a:pt x="538" y="211"/>
                    </a:lnTo>
                    <a:lnTo>
                      <a:pt x="517" y="57"/>
                    </a:lnTo>
                    <a:close/>
                    <a:moveTo>
                      <a:pt x="459" y="156"/>
                    </a:moveTo>
                    <a:lnTo>
                      <a:pt x="366" y="156"/>
                    </a:lnTo>
                    <a:lnTo>
                      <a:pt x="366" y="129"/>
                    </a:lnTo>
                    <a:lnTo>
                      <a:pt x="412" y="122"/>
                    </a:lnTo>
                    <a:lnTo>
                      <a:pt x="459" y="129"/>
                    </a:lnTo>
                    <a:lnTo>
                      <a:pt x="459" y="1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1"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60" name="Oval 25"/>
              <p:cNvSpPr>
                <a:spLocks noChangeArrowheads="1"/>
              </p:cNvSpPr>
              <p:nvPr/>
            </p:nvSpPr>
            <p:spPr bwMode="auto">
              <a:xfrm>
                <a:off x="8729663" y="2289175"/>
                <a:ext cx="382588" cy="4270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1"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grpSp>
      <p:sp>
        <p:nvSpPr>
          <p:cNvPr id="61" name="TextBox 99"/>
          <p:cNvSpPr txBox="1"/>
          <p:nvPr/>
        </p:nvSpPr>
        <p:spPr>
          <a:xfrm>
            <a:off x="8277466" y="3721624"/>
            <a:ext cx="1787669" cy="369332"/>
          </a:xfrm>
          <a:prstGeom prst="rect">
            <a:avLst/>
          </a:prstGeom>
          <a:noFill/>
        </p:spPr>
        <p:txBody>
          <a:bodyPr wrap="none" rtlCol="0">
            <a:spAutoFit/>
          </a:bodyPr>
          <a:lstStyle/>
          <a:p>
            <a:pPr algn="ctr"/>
            <a:r>
              <a:rPr lang="zh-CN" altLang="en-US" dirty="0">
                <a:solidFill>
                  <a:schemeClr val="bg1">
                    <a:lumMod val="95000"/>
                  </a:schemeClr>
                </a:solidFill>
                <a:latin typeface="造字工房情书（非商用）常规体" pitchFamily="50" charset="-122"/>
                <a:ea typeface="造字工房情书（非商用）常规体" pitchFamily="50" charset="-122"/>
              </a:rPr>
              <a:t>输入你的文字信息</a:t>
            </a:r>
            <a:endParaRPr lang="id-ID" dirty="0">
              <a:solidFill>
                <a:schemeClr val="bg1">
                  <a:lumMod val="95000"/>
                </a:schemeClr>
              </a:solidFill>
              <a:latin typeface="造字工房情书（非商用）常规体" pitchFamily="50" charset="-122"/>
              <a:ea typeface="造字工房情书（非商用）常规体" pitchFamily="50" charset="-122"/>
            </a:endParaRPr>
          </a:p>
        </p:txBody>
      </p:sp>
      <p:sp>
        <p:nvSpPr>
          <p:cNvPr id="62" name="TextBox 100"/>
          <p:cNvSpPr txBox="1"/>
          <p:nvPr/>
        </p:nvSpPr>
        <p:spPr>
          <a:xfrm>
            <a:off x="8252485" y="4029814"/>
            <a:ext cx="1837621" cy="461665"/>
          </a:xfrm>
          <a:prstGeom prst="rect">
            <a:avLst/>
          </a:prstGeom>
          <a:noFill/>
        </p:spPr>
        <p:txBody>
          <a:bodyPr wrap="square" rtlCol="0">
            <a:spAutoFit/>
          </a:bodyPr>
          <a:lstStyle/>
          <a:p>
            <a:pPr algn="ctr"/>
            <a:r>
              <a:rPr lang="zh-CN" altLang="en-US" sz="1200" dirty="0">
                <a:solidFill>
                  <a:schemeClr val="bg1">
                    <a:lumMod val="95000"/>
                  </a:schemeClr>
                </a:solidFill>
                <a:latin typeface="造字工房情书（非商用）常规体" pitchFamily="50" charset="-122"/>
                <a:ea typeface="造字工房情书（非商用）常规体" pitchFamily="50" charset="-122"/>
              </a:rPr>
              <a:t>输入你的文字信息输入你的文字</a:t>
            </a:r>
            <a:r>
              <a:rPr lang="zh-CN" altLang="en-US" sz="1200" dirty="0" smtClean="0">
                <a:solidFill>
                  <a:schemeClr val="bg1">
                    <a:lumMod val="95000"/>
                  </a:schemeClr>
                </a:solidFill>
                <a:latin typeface="造字工房情书（非商用）常规体" pitchFamily="50" charset="-122"/>
                <a:ea typeface="造字工房情书（非商用）常规体" pitchFamily="50" charset="-122"/>
              </a:rPr>
              <a:t>信息</a:t>
            </a:r>
            <a:endParaRPr lang="en-US" sz="1200" dirty="0">
              <a:solidFill>
                <a:schemeClr val="bg1">
                  <a:lumMod val="95000"/>
                </a:schemeClr>
              </a:solidFill>
              <a:latin typeface="造字工房情书（非商用）常规体" pitchFamily="50" charset="-122"/>
              <a:ea typeface="造字工房情书（非商用）常规体" pitchFamily="50" charset="-122"/>
            </a:endParaRPr>
          </a:p>
        </p:txBody>
      </p:sp>
      <p:cxnSp>
        <p:nvCxnSpPr>
          <p:cNvPr id="63" name="Straight Connector 101"/>
          <p:cNvCxnSpPr/>
          <p:nvPr/>
        </p:nvCxnSpPr>
        <p:spPr>
          <a:xfrm flipV="1">
            <a:off x="9171295" y="4652898"/>
            <a:ext cx="0" cy="396000"/>
          </a:xfrm>
          <a:prstGeom prst="line">
            <a:avLst/>
          </a:prstGeom>
          <a:noFill/>
          <a:ln w="19050" cap="rnd" cmpd="sng" algn="ctr">
            <a:solidFill>
              <a:schemeClr val="bg1">
                <a:lumMod val="95000"/>
              </a:schemeClr>
            </a:solidFill>
            <a:prstDash val="sysDot"/>
            <a:round/>
          </a:ln>
          <a:effectLst/>
        </p:spPr>
      </p:cxnSp>
      <p:cxnSp>
        <p:nvCxnSpPr>
          <p:cNvPr id="64" name="Straight Connector 102"/>
          <p:cNvCxnSpPr/>
          <p:nvPr/>
        </p:nvCxnSpPr>
        <p:spPr>
          <a:xfrm flipV="1">
            <a:off x="9171295" y="3279526"/>
            <a:ext cx="0" cy="396000"/>
          </a:xfrm>
          <a:prstGeom prst="line">
            <a:avLst/>
          </a:prstGeom>
          <a:noFill/>
          <a:ln w="19050" cap="rnd" cmpd="sng" algn="ctr">
            <a:solidFill>
              <a:schemeClr val="bg1">
                <a:lumMod val="95000"/>
              </a:schemeClr>
            </a:solidFill>
            <a:prstDash val="sysDot"/>
            <a:round/>
          </a:ln>
          <a:effectLst/>
        </p:spPr>
      </p:cxnSp>
      <p:grpSp>
        <p:nvGrpSpPr>
          <p:cNvPr id="65" name="Group 107"/>
          <p:cNvGrpSpPr/>
          <p:nvPr/>
        </p:nvGrpSpPr>
        <p:grpSpPr>
          <a:xfrm>
            <a:off x="8906906" y="2694429"/>
            <a:ext cx="540000" cy="540000"/>
            <a:chOff x="8158349" y="3271275"/>
            <a:chExt cx="540000" cy="540000"/>
          </a:xfrm>
        </p:grpSpPr>
        <p:sp>
          <p:nvSpPr>
            <p:cNvPr id="66" name="Oval 108"/>
            <p:cNvSpPr/>
            <p:nvPr/>
          </p:nvSpPr>
          <p:spPr>
            <a:xfrm>
              <a:off x="8158349" y="3271275"/>
              <a:ext cx="540000" cy="540000"/>
            </a:xfrm>
            <a:prstGeom prst="ellipse">
              <a:avLst/>
            </a:prstGeom>
            <a:noFill/>
            <a:ln w="12700"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nvGrpSpPr>
            <p:cNvPr id="67" name="Group 109"/>
            <p:cNvGrpSpPr/>
            <p:nvPr/>
          </p:nvGrpSpPr>
          <p:grpSpPr>
            <a:xfrm>
              <a:off x="8252383" y="3379973"/>
              <a:ext cx="351933" cy="322605"/>
              <a:chOff x="7816850" y="1350963"/>
              <a:chExt cx="895350" cy="820737"/>
            </a:xfrm>
            <a:solidFill>
              <a:sysClr val="window" lastClr="FFFFFF"/>
            </a:solidFill>
          </p:grpSpPr>
          <p:sp>
            <p:nvSpPr>
              <p:cNvPr id="68" name="Freeform 29"/>
              <p:cNvSpPr/>
              <p:nvPr/>
            </p:nvSpPr>
            <p:spPr bwMode="auto">
              <a:xfrm>
                <a:off x="7850188" y="1792288"/>
                <a:ext cx="828675" cy="379412"/>
              </a:xfrm>
              <a:custGeom>
                <a:avLst/>
                <a:gdLst>
                  <a:gd name="T0" fmla="*/ 119 w 218"/>
                  <a:gd name="T1" fmla="*/ 26 h 100"/>
                  <a:gd name="T2" fmla="*/ 99 w 218"/>
                  <a:gd name="T3" fmla="*/ 26 h 100"/>
                  <a:gd name="T4" fmla="*/ 73 w 218"/>
                  <a:gd name="T5" fmla="*/ 0 h 100"/>
                  <a:gd name="T6" fmla="*/ 0 w 218"/>
                  <a:gd name="T7" fmla="*/ 0 h 100"/>
                  <a:gd name="T8" fmla="*/ 0 w 218"/>
                  <a:gd name="T9" fmla="*/ 70 h 100"/>
                  <a:gd name="T10" fmla="*/ 29 w 218"/>
                  <a:gd name="T11" fmla="*/ 100 h 100"/>
                  <a:gd name="T12" fmla="*/ 189 w 218"/>
                  <a:gd name="T13" fmla="*/ 100 h 100"/>
                  <a:gd name="T14" fmla="*/ 218 w 218"/>
                  <a:gd name="T15" fmla="*/ 70 h 100"/>
                  <a:gd name="T16" fmla="*/ 218 w 218"/>
                  <a:gd name="T17" fmla="*/ 0 h 100"/>
                  <a:gd name="T18" fmla="*/ 145 w 218"/>
                  <a:gd name="T19" fmla="*/ 0 h 100"/>
                  <a:gd name="T20" fmla="*/ 119 w 218"/>
                  <a:gd name="T21" fmla="*/ 2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100">
                    <a:moveTo>
                      <a:pt x="119" y="26"/>
                    </a:moveTo>
                    <a:cubicBezTo>
                      <a:pt x="99" y="26"/>
                      <a:pt x="99" y="26"/>
                      <a:pt x="99" y="26"/>
                    </a:cubicBezTo>
                    <a:cubicBezTo>
                      <a:pt x="85" y="26"/>
                      <a:pt x="73" y="14"/>
                      <a:pt x="73" y="0"/>
                    </a:cubicBezTo>
                    <a:cubicBezTo>
                      <a:pt x="0" y="0"/>
                      <a:pt x="0" y="0"/>
                      <a:pt x="0" y="0"/>
                    </a:cubicBezTo>
                    <a:cubicBezTo>
                      <a:pt x="0" y="70"/>
                      <a:pt x="0" y="70"/>
                      <a:pt x="0" y="70"/>
                    </a:cubicBezTo>
                    <a:cubicBezTo>
                      <a:pt x="0" y="86"/>
                      <a:pt x="13" y="100"/>
                      <a:pt x="29" y="100"/>
                    </a:cubicBezTo>
                    <a:cubicBezTo>
                      <a:pt x="189" y="100"/>
                      <a:pt x="189" y="100"/>
                      <a:pt x="189" y="100"/>
                    </a:cubicBezTo>
                    <a:cubicBezTo>
                      <a:pt x="205" y="100"/>
                      <a:pt x="218" y="86"/>
                      <a:pt x="218" y="70"/>
                    </a:cubicBezTo>
                    <a:cubicBezTo>
                      <a:pt x="218" y="0"/>
                      <a:pt x="218" y="0"/>
                      <a:pt x="218" y="0"/>
                    </a:cubicBezTo>
                    <a:cubicBezTo>
                      <a:pt x="145" y="0"/>
                      <a:pt x="145" y="0"/>
                      <a:pt x="145" y="0"/>
                    </a:cubicBezTo>
                    <a:cubicBezTo>
                      <a:pt x="145" y="14"/>
                      <a:pt x="133" y="26"/>
                      <a:pt x="11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sp>
            <p:nvSpPr>
              <p:cNvPr id="69" name="Freeform 30"/>
              <p:cNvSpPr>
                <a:spLocks noEditPoints="1"/>
              </p:cNvSpPr>
              <p:nvPr/>
            </p:nvSpPr>
            <p:spPr bwMode="auto">
              <a:xfrm>
                <a:off x="7816850" y="1350963"/>
                <a:ext cx="895350" cy="498475"/>
              </a:xfrm>
              <a:custGeom>
                <a:avLst/>
                <a:gdLst>
                  <a:gd name="T0" fmla="*/ 204 w 236"/>
                  <a:gd name="T1" fmla="*/ 44 h 131"/>
                  <a:gd name="T2" fmla="*/ 163 w 236"/>
                  <a:gd name="T3" fmla="*/ 44 h 131"/>
                  <a:gd name="T4" fmla="*/ 163 w 236"/>
                  <a:gd name="T5" fmla="*/ 30 h 131"/>
                  <a:gd name="T6" fmla="*/ 133 w 236"/>
                  <a:gd name="T7" fmla="*/ 0 h 131"/>
                  <a:gd name="T8" fmla="*/ 103 w 236"/>
                  <a:gd name="T9" fmla="*/ 0 h 131"/>
                  <a:gd name="T10" fmla="*/ 73 w 236"/>
                  <a:gd name="T11" fmla="*/ 30 h 131"/>
                  <a:gd name="T12" fmla="*/ 73 w 236"/>
                  <a:gd name="T13" fmla="*/ 44 h 131"/>
                  <a:gd name="T14" fmla="*/ 32 w 236"/>
                  <a:gd name="T15" fmla="*/ 44 h 131"/>
                  <a:gd name="T16" fmla="*/ 0 w 236"/>
                  <a:gd name="T17" fmla="*/ 75 h 131"/>
                  <a:gd name="T18" fmla="*/ 0 w 236"/>
                  <a:gd name="T19" fmla="*/ 106 h 131"/>
                  <a:gd name="T20" fmla="*/ 92 w 236"/>
                  <a:gd name="T21" fmla="*/ 106 h 131"/>
                  <a:gd name="T22" fmla="*/ 92 w 236"/>
                  <a:gd name="T23" fmla="*/ 115 h 131"/>
                  <a:gd name="T24" fmla="*/ 108 w 236"/>
                  <a:gd name="T25" fmla="*/ 131 h 131"/>
                  <a:gd name="T26" fmla="*/ 128 w 236"/>
                  <a:gd name="T27" fmla="*/ 131 h 131"/>
                  <a:gd name="T28" fmla="*/ 144 w 236"/>
                  <a:gd name="T29" fmla="*/ 115 h 131"/>
                  <a:gd name="T30" fmla="*/ 144 w 236"/>
                  <a:gd name="T31" fmla="*/ 106 h 131"/>
                  <a:gd name="T32" fmla="*/ 236 w 236"/>
                  <a:gd name="T33" fmla="*/ 106 h 131"/>
                  <a:gd name="T34" fmla="*/ 236 w 236"/>
                  <a:gd name="T35" fmla="*/ 75 h 131"/>
                  <a:gd name="T36" fmla="*/ 204 w 236"/>
                  <a:gd name="T37" fmla="*/ 44 h 131"/>
                  <a:gd name="T38" fmla="*/ 92 w 236"/>
                  <a:gd name="T39" fmla="*/ 30 h 131"/>
                  <a:gd name="T40" fmla="*/ 103 w 236"/>
                  <a:gd name="T41" fmla="*/ 19 h 131"/>
                  <a:gd name="T42" fmla="*/ 133 w 236"/>
                  <a:gd name="T43" fmla="*/ 19 h 131"/>
                  <a:gd name="T44" fmla="*/ 144 w 236"/>
                  <a:gd name="T45" fmla="*/ 30 h 131"/>
                  <a:gd name="T46" fmla="*/ 144 w 236"/>
                  <a:gd name="T47" fmla="*/ 44 h 131"/>
                  <a:gd name="T48" fmla="*/ 92 w 236"/>
                  <a:gd name="T49" fmla="*/ 44 h 131"/>
                  <a:gd name="T50" fmla="*/ 92 w 236"/>
                  <a:gd name="T5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6" h="131">
                    <a:moveTo>
                      <a:pt x="204" y="44"/>
                    </a:moveTo>
                    <a:cubicBezTo>
                      <a:pt x="163" y="44"/>
                      <a:pt x="163" y="44"/>
                      <a:pt x="163" y="44"/>
                    </a:cubicBezTo>
                    <a:cubicBezTo>
                      <a:pt x="163" y="30"/>
                      <a:pt x="163" y="30"/>
                      <a:pt x="163" y="30"/>
                    </a:cubicBezTo>
                    <a:cubicBezTo>
                      <a:pt x="163" y="14"/>
                      <a:pt x="150" y="0"/>
                      <a:pt x="133" y="0"/>
                    </a:cubicBezTo>
                    <a:cubicBezTo>
                      <a:pt x="103" y="0"/>
                      <a:pt x="103" y="0"/>
                      <a:pt x="103" y="0"/>
                    </a:cubicBezTo>
                    <a:cubicBezTo>
                      <a:pt x="86" y="0"/>
                      <a:pt x="73" y="14"/>
                      <a:pt x="73" y="30"/>
                    </a:cubicBezTo>
                    <a:cubicBezTo>
                      <a:pt x="73" y="44"/>
                      <a:pt x="73" y="44"/>
                      <a:pt x="73" y="44"/>
                    </a:cubicBezTo>
                    <a:cubicBezTo>
                      <a:pt x="32" y="44"/>
                      <a:pt x="32" y="44"/>
                      <a:pt x="32" y="44"/>
                    </a:cubicBezTo>
                    <a:cubicBezTo>
                      <a:pt x="15" y="44"/>
                      <a:pt x="0" y="58"/>
                      <a:pt x="0" y="75"/>
                    </a:cubicBezTo>
                    <a:cubicBezTo>
                      <a:pt x="0" y="106"/>
                      <a:pt x="0" y="106"/>
                      <a:pt x="0" y="106"/>
                    </a:cubicBezTo>
                    <a:cubicBezTo>
                      <a:pt x="92" y="106"/>
                      <a:pt x="92" y="106"/>
                      <a:pt x="92" y="106"/>
                    </a:cubicBezTo>
                    <a:cubicBezTo>
                      <a:pt x="92" y="115"/>
                      <a:pt x="92" y="115"/>
                      <a:pt x="92" y="115"/>
                    </a:cubicBezTo>
                    <a:cubicBezTo>
                      <a:pt x="92" y="124"/>
                      <a:pt x="99" y="131"/>
                      <a:pt x="108" y="131"/>
                    </a:cubicBezTo>
                    <a:cubicBezTo>
                      <a:pt x="128" y="131"/>
                      <a:pt x="128" y="131"/>
                      <a:pt x="128" y="131"/>
                    </a:cubicBezTo>
                    <a:cubicBezTo>
                      <a:pt x="137" y="131"/>
                      <a:pt x="144" y="124"/>
                      <a:pt x="144" y="115"/>
                    </a:cubicBezTo>
                    <a:cubicBezTo>
                      <a:pt x="144" y="106"/>
                      <a:pt x="144" y="106"/>
                      <a:pt x="144" y="106"/>
                    </a:cubicBezTo>
                    <a:cubicBezTo>
                      <a:pt x="236" y="106"/>
                      <a:pt x="236" y="106"/>
                      <a:pt x="236" y="106"/>
                    </a:cubicBezTo>
                    <a:cubicBezTo>
                      <a:pt x="236" y="75"/>
                      <a:pt x="236" y="75"/>
                      <a:pt x="236" y="75"/>
                    </a:cubicBezTo>
                    <a:cubicBezTo>
                      <a:pt x="236" y="58"/>
                      <a:pt x="221" y="44"/>
                      <a:pt x="204" y="44"/>
                    </a:cubicBezTo>
                    <a:close/>
                    <a:moveTo>
                      <a:pt x="92" y="30"/>
                    </a:moveTo>
                    <a:cubicBezTo>
                      <a:pt x="92" y="24"/>
                      <a:pt x="97" y="19"/>
                      <a:pt x="103" y="19"/>
                    </a:cubicBezTo>
                    <a:cubicBezTo>
                      <a:pt x="133" y="19"/>
                      <a:pt x="133" y="19"/>
                      <a:pt x="133" y="19"/>
                    </a:cubicBezTo>
                    <a:cubicBezTo>
                      <a:pt x="139" y="19"/>
                      <a:pt x="144" y="24"/>
                      <a:pt x="144" y="30"/>
                    </a:cubicBezTo>
                    <a:cubicBezTo>
                      <a:pt x="144" y="44"/>
                      <a:pt x="144" y="44"/>
                      <a:pt x="144" y="44"/>
                    </a:cubicBezTo>
                    <a:cubicBezTo>
                      <a:pt x="92" y="44"/>
                      <a:pt x="92" y="44"/>
                      <a:pt x="92" y="44"/>
                    </a:cubicBezTo>
                    <a:lnTo>
                      <a:pt x="92"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i="0" u="none" strike="noStrike" kern="0" cap="none" spc="0" normalizeH="0" baseline="0" noProof="0" smtClean="0">
                  <a:ln>
                    <a:noFill/>
                  </a:ln>
                  <a:solidFill>
                    <a:schemeClr val="bg1">
                      <a:lumMod val="95000"/>
                    </a:schemeClr>
                  </a:solidFill>
                  <a:effectLst/>
                  <a:uLnTx/>
                  <a:uFillTx/>
                  <a:latin typeface="造字工房情书（非商用）常规体" pitchFamily="50" charset="-122"/>
                  <a:ea typeface="造字工房情书（非商用）常规体" pitchFamily="50" charset="-122"/>
                </a:endParaRPr>
              </a:p>
            </p:txBody>
          </p:sp>
        </p:gr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2500"/>
                            </p:stCondLst>
                            <p:childTnLst>
                              <p:par>
                                <p:cTn id="19" presetID="53" presetClass="entr" presetSubtype="16"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par>
                          <p:cTn id="27" fill="hold">
                            <p:stCondLst>
                              <p:cond delay="3000"/>
                            </p:stCondLst>
                            <p:childTnLst>
                              <p:par>
                                <p:cTn id="28" presetID="22" presetClass="entr" presetSubtype="4"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500"/>
                                        <p:tgtEl>
                                          <p:spTgt spid="25"/>
                                        </p:tgtEl>
                                      </p:cBhvr>
                                    </p:animEffect>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4000"/>
                            </p:stCondLst>
                            <p:childTnLst>
                              <p:par>
                                <p:cTn id="39" presetID="22" presetClass="entr" presetSubtype="4" fill="hold"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down)">
                                      <p:cBhvr>
                                        <p:cTn id="41" dur="500"/>
                                        <p:tgtEl>
                                          <p:spTgt spid="26"/>
                                        </p:tgtEl>
                                      </p:cBhvr>
                                    </p:animEffect>
                                  </p:childTnLst>
                                </p:cTn>
                              </p:par>
                            </p:childTnLst>
                          </p:cTn>
                        </p:par>
                        <p:par>
                          <p:cTn id="42" fill="hold">
                            <p:stCondLst>
                              <p:cond delay="4500"/>
                            </p:stCondLst>
                            <p:childTnLst>
                              <p:par>
                                <p:cTn id="43" presetID="53" presetClass="entr" presetSubtype="16"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500" fill="hold"/>
                                        <p:tgtEl>
                                          <p:spTgt spid="27"/>
                                        </p:tgtEl>
                                        <p:attrNameLst>
                                          <p:attrName>ppt_w</p:attrName>
                                        </p:attrNameLst>
                                      </p:cBhvr>
                                      <p:tavLst>
                                        <p:tav tm="0">
                                          <p:val>
                                            <p:fltVal val="0"/>
                                          </p:val>
                                        </p:tav>
                                        <p:tav tm="100000">
                                          <p:val>
                                            <p:strVal val="#ppt_w"/>
                                          </p:val>
                                        </p:tav>
                                      </p:tavLst>
                                    </p:anim>
                                    <p:anim calcmode="lin" valueType="num">
                                      <p:cBhvr>
                                        <p:cTn id="46" dur="500" fill="hold"/>
                                        <p:tgtEl>
                                          <p:spTgt spid="27"/>
                                        </p:tgtEl>
                                        <p:attrNameLst>
                                          <p:attrName>ppt_h</p:attrName>
                                        </p:attrNameLst>
                                      </p:cBhvr>
                                      <p:tavLst>
                                        <p:tav tm="0">
                                          <p:val>
                                            <p:fltVal val="0"/>
                                          </p:val>
                                        </p:tav>
                                        <p:tav tm="100000">
                                          <p:val>
                                            <p:strVal val="#ppt_h"/>
                                          </p:val>
                                        </p:tav>
                                      </p:tavLst>
                                    </p:anim>
                                    <p:animEffect transition="in" filter="fade">
                                      <p:cBhvr>
                                        <p:cTn id="47" dur="500"/>
                                        <p:tgtEl>
                                          <p:spTgt spid="27"/>
                                        </p:tgtEl>
                                      </p:cBhvr>
                                    </p:animEffect>
                                  </p:childTnLst>
                                </p:cTn>
                              </p:par>
                            </p:childTnLst>
                          </p:cTn>
                        </p:par>
                        <p:par>
                          <p:cTn id="48" fill="hold">
                            <p:stCondLst>
                              <p:cond delay="5000"/>
                            </p:stCondLst>
                            <p:childTnLst>
                              <p:par>
                                <p:cTn id="49" presetID="22" presetClass="entr" presetSubtype="8"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left)">
                                      <p:cBhvr>
                                        <p:cTn id="51" dur="500"/>
                                        <p:tgtEl>
                                          <p:spTgt spid="5"/>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500" fill="hold"/>
                                        <p:tgtEl>
                                          <p:spTgt spid="21"/>
                                        </p:tgtEl>
                                        <p:attrNameLst>
                                          <p:attrName>ppt_w</p:attrName>
                                        </p:attrNameLst>
                                      </p:cBhvr>
                                      <p:tavLst>
                                        <p:tav tm="0">
                                          <p:val>
                                            <p:fltVal val="0"/>
                                          </p:val>
                                        </p:tav>
                                        <p:tav tm="100000">
                                          <p:val>
                                            <p:strVal val="#ppt_w"/>
                                          </p:val>
                                        </p:tav>
                                      </p:tavLst>
                                    </p:anim>
                                    <p:anim calcmode="lin" valueType="num">
                                      <p:cBhvr>
                                        <p:cTn id="56" dur="500" fill="hold"/>
                                        <p:tgtEl>
                                          <p:spTgt spid="21"/>
                                        </p:tgtEl>
                                        <p:attrNameLst>
                                          <p:attrName>ppt_h</p:attrName>
                                        </p:attrNameLst>
                                      </p:cBhvr>
                                      <p:tavLst>
                                        <p:tav tm="0">
                                          <p:val>
                                            <p:fltVal val="0"/>
                                          </p:val>
                                        </p:tav>
                                        <p:tav tm="100000">
                                          <p:val>
                                            <p:strVal val="#ppt_h"/>
                                          </p:val>
                                        </p:tav>
                                      </p:tavLst>
                                    </p:anim>
                                    <p:animEffect transition="in" filter="fade">
                                      <p:cBhvr>
                                        <p:cTn id="57" dur="500"/>
                                        <p:tgtEl>
                                          <p:spTgt spid="2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down)">
                                      <p:cBhvr>
                                        <p:cTn id="64" dur="500"/>
                                        <p:tgtEl>
                                          <p:spTgt spid="32"/>
                                        </p:tgtEl>
                                      </p:cBhvr>
                                    </p:animEffect>
                                  </p:childTnLst>
                                </p:cTn>
                              </p:par>
                            </p:childTnLst>
                          </p:cTn>
                        </p:par>
                        <p:par>
                          <p:cTn id="65" fill="hold">
                            <p:stCondLst>
                              <p:cond delay="6500"/>
                            </p:stCondLst>
                            <p:childTnLst>
                              <p:par>
                                <p:cTn id="66" presetID="10" presetClass="entr" presetSubtype="0"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500"/>
                                        <p:tgtEl>
                                          <p:spTgt spid="3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500"/>
                                        <p:tgtEl>
                                          <p:spTgt spid="30"/>
                                        </p:tgtEl>
                                      </p:cBhvr>
                                    </p:animEffect>
                                  </p:childTnLst>
                                </p:cTn>
                              </p:par>
                            </p:childTnLst>
                          </p:cTn>
                        </p:par>
                        <p:par>
                          <p:cTn id="72" fill="hold">
                            <p:stCondLst>
                              <p:cond delay="7000"/>
                            </p:stCondLst>
                            <p:childTnLst>
                              <p:par>
                                <p:cTn id="73" presetID="22" presetClass="entr" presetSubtype="4" fill="hold" nodeType="after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wipe(down)">
                                      <p:cBhvr>
                                        <p:cTn id="75" dur="500"/>
                                        <p:tgtEl>
                                          <p:spTgt spid="33"/>
                                        </p:tgtEl>
                                      </p:cBhvr>
                                    </p:animEffect>
                                  </p:childTnLst>
                                </p:cTn>
                              </p:par>
                            </p:childTnLst>
                          </p:cTn>
                        </p:par>
                        <p:par>
                          <p:cTn id="76" fill="hold">
                            <p:stCondLst>
                              <p:cond delay="7500"/>
                            </p:stCondLst>
                            <p:childTnLst>
                              <p:par>
                                <p:cTn id="77" presetID="53" presetClass="entr" presetSubtype="16"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p:cTn id="79" dur="500" fill="hold"/>
                                        <p:tgtEl>
                                          <p:spTgt spid="34"/>
                                        </p:tgtEl>
                                        <p:attrNameLst>
                                          <p:attrName>ppt_w</p:attrName>
                                        </p:attrNameLst>
                                      </p:cBhvr>
                                      <p:tavLst>
                                        <p:tav tm="0">
                                          <p:val>
                                            <p:fltVal val="0"/>
                                          </p:val>
                                        </p:tav>
                                        <p:tav tm="100000">
                                          <p:val>
                                            <p:strVal val="#ppt_w"/>
                                          </p:val>
                                        </p:tav>
                                      </p:tavLst>
                                    </p:anim>
                                    <p:anim calcmode="lin" valueType="num">
                                      <p:cBhvr>
                                        <p:cTn id="80" dur="500" fill="hold"/>
                                        <p:tgtEl>
                                          <p:spTgt spid="34"/>
                                        </p:tgtEl>
                                        <p:attrNameLst>
                                          <p:attrName>ppt_h</p:attrName>
                                        </p:attrNameLst>
                                      </p:cBhvr>
                                      <p:tavLst>
                                        <p:tav tm="0">
                                          <p:val>
                                            <p:fltVal val="0"/>
                                          </p:val>
                                        </p:tav>
                                        <p:tav tm="100000">
                                          <p:val>
                                            <p:strVal val="#ppt_h"/>
                                          </p:val>
                                        </p:tav>
                                      </p:tavLst>
                                    </p:anim>
                                    <p:animEffect transition="in" filter="fade">
                                      <p:cBhvr>
                                        <p:cTn id="81" dur="500"/>
                                        <p:tgtEl>
                                          <p:spTgt spid="34"/>
                                        </p:tgtEl>
                                      </p:cBhvr>
                                    </p:animEffect>
                                  </p:childTnLst>
                                </p:cTn>
                              </p:par>
                            </p:childTnLst>
                          </p:cTn>
                        </p:par>
                        <p:par>
                          <p:cTn id="82" fill="hold">
                            <p:stCondLst>
                              <p:cond delay="8000"/>
                            </p:stCondLst>
                            <p:childTnLst>
                              <p:par>
                                <p:cTn id="83" presetID="22" presetClass="entr" presetSubtype="8" fill="hold" nodeType="afterEffect">
                                  <p:stCondLst>
                                    <p:cond delay="0"/>
                                  </p:stCondLst>
                                  <p:childTnLst>
                                    <p:set>
                                      <p:cBhvr>
                                        <p:cTn id="84" dur="1" fill="hold">
                                          <p:stCondLst>
                                            <p:cond delay="0"/>
                                          </p:stCondLst>
                                        </p:cTn>
                                        <p:tgtEl>
                                          <p:spTgt spid="6"/>
                                        </p:tgtEl>
                                        <p:attrNameLst>
                                          <p:attrName>style.visibility</p:attrName>
                                        </p:attrNameLst>
                                      </p:cBhvr>
                                      <p:to>
                                        <p:strVal val="visible"/>
                                      </p:to>
                                    </p:set>
                                    <p:animEffect transition="in" filter="wipe(left)">
                                      <p:cBhvr>
                                        <p:cTn id="85" dur="500"/>
                                        <p:tgtEl>
                                          <p:spTgt spid="6"/>
                                        </p:tgtEl>
                                      </p:cBhvr>
                                    </p:animEffect>
                                  </p:childTnLst>
                                </p:cTn>
                              </p:par>
                            </p:childTnLst>
                          </p:cTn>
                        </p:par>
                        <p:par>
                          <p:cTn id="86" fill="hold">
                            <p:stCondLst>
                              <p:cond delay="8500"/>
                            </p:stCondLst>
                            <p:childTnLst>
                              <p:par>
                                <p:cTn id="87" presetID="53" presetClass="entr" presetSubtype="16"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 calcmode="lin" valueType="num">
                                      <p:cBhvr>
                                        <p:cTn id="89" dur="500" fill="hold"/>
                                        <p:tgtEl>
                                          <p:spTgt spid="22"/>
                                        </p:tgtEl>
                                        <p:attrNameLst>
                                          <p:attrName>ppt_w</p:attrName>
                                        </p:attrNameLst>
                                      </p:cBhvr>
                                      <p:tavLst>
                                        <p:tav tm="0">
                                          <p:val>
                                            <p:fltVal val="0"/>
                                          </p:val>
                                        </p:tav>
                                        <p:tav tm="100000">
                                          <p:val>
                                            <p:strVal val="#ppt_w"/>
                                          </p:val>
                                        </p:tav>
                                      </p:tavLst>
                                    </p:anim>
                                    <p:anim calcmode="lin" valueType="num">
                                      <p:cBhvr>
                                        <p:cTn id="90" dur="500" fill="hold"/>
                                        <p:tgtEl>
                                          <p:spTgt spid="22"/>
                                        </p:tgtEl>
                                        <p:attrNameLst>
                                          <p:attrName>ppt_h</p:attrName>
                                        </p:attrNameLst>
                                      </p:cBhvr>
                                      <p:tavLst>
                                        <p:tav tm="0">
                                          <p:val>
                                            <p:fltVal val="0"/>
                                          </p:val>
                                        </p:tav>
                                        <p:tav tm="100000">
                                          <p:val>
                                            <p:strVal val="#ppt_h"/>
                                          </p:val>
                                        </p:tav>
                                      </p:tavLst>
                                    </p:anim>
                                    <p:animEffect transition="in" filter="fade">
                                      <p:cBhvr>
                                        <p:cTn id="91" dur="500"/>
                                        <p:tgtEl>
                                          <p:spTgt spid="22"/>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7"/>
                                        </p:tgtEl>
                                        <p:attrNameLst>
                                          <p:attrName>style.visibility</p:attrName>
                                        </p:attrNameLst>
                                      </p:cBhvr>
                                      <p:to>
                                        <p:strVal val="visible"/>
                                      </p:to>
                                    </p:set>
                                    <p:animEffect transition="in" filter="fade">
                                      <p:cBhvr>
                                        <p:cTn id="94" dur="500"/>
                                        <p:tgtEl>
                                          <p:spTgt spid="17"/>
                                        </p:tgtEl>
                                      </p:cBhvr>
                                    </p:animEffect>
                                  </p:childTnLst>
                                </p:cTn>
                              </p:par>
                            </p:childTnLst>
                          </p:cTn>
                        </p:par>
                        <p:par>
                          <p:cTn id="95" fill="hold">
                            <p:stCondLst>
                              <p:cond delay="9000"/>
                            </p:stCondLst>
                            <p:childTnLst>
                              <p:par>
                                <p:cTn id="96" presetID="22" presetClass="entr" presetSubtype="4" fill="hold" nodeType="afterEffect">
                                  <p:stCondLst>
                                    <p:cond delay="0"/>
                                  </p:stCondLst>
                                  <p:childTnLst>
                                    <p:set>
                                      <p:cBhvr>
                                        <p:cTn id="97" dur="1" fill="hold">
                                          <p:stCondLst>
                                            <p:cond delay="0"/>
                                          </p:stCondLst>
                                        </p:cTn>
                                        <p:tgtEl>
                                          <p:spTgt spid="47"/>
                                        </p:tgtEl>
                                        <p:attrNameLst>
                                          <p:attrName>style.visibility</p:attrName>
                                        </p:attrNameLst>
                                      </p:cBhvr>
                                      <p:to>
                                        <p:strVal val="visible"/>
                                      </p:to>
                                    </p:set>
                                    <p:animEffect transition="in" filter="wipe(down)">
                                      <p:cBhvr>
                                        <p:cTn id="98" dur="500"/>
                                        <p:tgtEl>
                                          <p:spTgt spid="47"/>
                                        </p:tgtEl>
                                      </p:cBhvr>
                                    </p:animEffect>
                                  </p:childTnLst>
                                </p:cTn>
                              </p:par>
                            </p:childTnLst>
                          </p:cTn>
                        </p:par>
                        <p:par>
                          <p:cTn id="99" fill="hold">
                            <p:stCondLst>
                              <p:cond delay="9500"/>
                            </p:stCondLst>
                            <p:childTnLst>
                              <p:par>
                                <p:cTn id="100" presetID="10" presetClass="entr" presetSubtype="0" fill="hold" grpId="0" nodeType="afterEffect">
                                  <p:stCondLst>
                                    <p:cond delay="0"/>
                                  </p:stCondLst>
                                  <p:childTnLst>
                                    <p:set>
                                      <p:cBhvr>
                                        <p:cTn id="101" dur="1" fill="hold">
                                          <p:stCondLst>
                                            <p:cond delay="0"/>
                                          </p:stCondLst>
                                        </p:cTn>
                                        <p:tgtEl>
                                          <p:spTgt spid="46"/>
                                        </p:tgtEl>
                                        <p:attrNameLst>
                                          <p:attrName>style.visibility</p:attrName>
                                        </p:attrNameLst>
                                      </p:cBhvr>
                                      <p:to>
                                        <p:strVal val="visible"/>
                                      </p:to>
                                    </p:set>
                                    <p:animEffect transition="in" filter="fade">
                                      <p:cBhvr>
                                        <p:cTn id="102" dur="500"/>
                                        <p:tgtEl>
                                          <p:spTgt spid="46"/>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45"/>
                                        </p:tgtEl>
                                        <p:attrNameLst>
                                          <p:attrName>style.visibility</p:attrName>
                                        </p:attrNameLst>
                                      </p:cBhvr>
                                      <p:to>
                                        <p:strVal val="visible"/>
                                      </p:to>
                                    </p:set>
                                    <p:animEffect transition="in" filter="fade">
                                      <p:cBhvr>
                                        <p:cTn id="105" dur="500"/>
                                        <p:tgtEl>
                                          <p:spTgt spid="45"/>
                                        </p:tgtEl>
                                      </p:cBhvr>
                                    </p:animEffect>
                                  </p:childTnLst>
                                </p:cTn>
                              </p:par>
                            </p:childTnLst>
                          </p:cTn>
                        </p:par>
                        <p:par>
                          <p:cTn id="106" fill="hold">
                            <p:stCondLst>
                              <p:cond delay="10000"/>
                            </p:stCondLst>
                            <p:childTnLst>
                              <p:par>
                                <p:cTn id="107" presetID="22" presetClass="entr" presetSubtype="4" fill="hold" nodeType="afterEffect">
                                  <p:stCondLst>
                                    <p:cond delay="0"/>
                                  </p:stCondLst>
                                  <p:childTnLst>
                                    <p:set>
                                      <p:cBhvr>
                                        <p:cTn id="108" dur="1" fill="hold">
                                          <p:stCondLst>
                                            <p:cond delay="0"/>
                                          </p:stCondLst>
                                        </p:cTn>
                                        <p:tgtEl>
                                          <p:spTgt spid="48"/>
                                        </p:tgtEl>
                                        <p:attrNameLst>
                                          <p:attrName>style.visibility</p:attrName>
                                        </p:attrNameLst>
                                      </p:cBhvr>
                                      <p:to>
                                        <p:strVal val="visible"/>
                                      </p:to>
                                    </p:set>
                                    <p:animEffect transition="in" filter="wipe(down)">
                                      <p:cBhvr>
                                        <p:cTn id="109" dur="500"/>
                                        <p:tgtEl>
                                          <p:spTgt spid="48"/>
                                        </p:tgtEl>
                                      </p:cBhvr>
                                    </p:animEffect>
                                  </p:childTnLst>
                                </p:cTn>
                              </p:par>
                            </p:childTnLst>
                          </p:cTn>
                        </p:par>
                        <p:par>
                          <p:cTn id="110" fill="hold">
                            <p:stCondLst>
                              <p:cond delay="10500"/>
                            </p:stCondLst>
                            <p:childTnLst>
                              <p:par>
                                <p:cTn id="111" presetID="53" presetClass="entr" presetSubtype="16" fill="hold" nodeType="afterEffect">
                                  <p:stCondLst>
                                    <p:cond delay="0"/>
                                  </p:stCondLst>
                                  <p:childTnLst>
                                    <p:set>
                                      <p:cBhvr>
                                        <p:cTn id="112" dur="1" fill="hold">
                                          <p:stCondLst>
                                            <p:cond delay="0"/>
                                          </p:stCondLst>
                                        </p:cTn>
                                        <p:tgtEl>
                                          <p:spTgt spid="53"/>
                                        </p:tgtEl>
                                        <p:attrNameLst>
                                          <p:attrName>style.visibility</p:attrName>
                                        </p:attrNameLst>
                                      </p:cBhvr>
                                      <p:to>
                                        <p:strVal val="visible"/>
                                      </p:to>
                                    </p:set>
                                    <p:anim calcmode="lin" valueType="num">
                                      <p:cBhvr>
                                        <p:cTn id="113" dur="500" fill="hold"/>
                                        <p:tgtEl>
                                          <p:spTgt spid="53"/>
                                        </p:tgtEl>
                                        <p:attrNameLst>
                                          <p:attrName>ppt_w</p:attrName>
                                        </p:attrNameLst>
                                      </p:cBhvr>
                                      <p:tavLst>
                                        <p:tav tm="0">
                                          <p:val>
                                            <p:fltVal val="0"/>
                                          </p:val>
                                        </p:tav>
                                        <p:tav tm="100000">
                                          <p:val>
                                            <p:strVal val="#ppt_w"/>
                                          </p:val>
                                        </p:tav>
                                      </p:tavLst>
                                    </p:anim>
                                    <p:anim calcmode="lin" valueType="num">
                                      <p:cBhvr>
                                        <p:cTn id="114" dur="500" fill="hold"/>
                                        <p:tgtEl>
                                          <p:spTgt spid="53"/>
                                        </p:tgtEl>
                                        <p:attrNameLst>
                                          <p:attrName>ppt_h</p:attrName>
                                        </p:attrNameLst>
                                      </p:cBhvr>
                                      <p:tavLst>
                                        <p:tav tm="0">
                                          <p:val>
                                            <p:fltVal val="0"/>
                                          </p:val>
                                        </p:tav>
                                        <p:tav tm="100000">
                                          <p:val>
                                            <p:strVal val="#ppt_h"/>
                                          </p:val>
                                        </p:tav>
                                      </p:tavLst>
                                    </p:anim>
                                    <p:animEffect transition="in" filter="fade">
                                      <p:cBhvr>
                                        <p:cTn id="115" dur="500"/>
                                        <p:tgtEl>
                                          <p:spTgt spid="53"/>
                                        </p:tgtEl>
                                      </p:cBhvr>
                                    </p:animEffect>
                                  </p:childTnLst>
                                </p:cTn>
                              </p:par>
                            </p:childTnLst>
                          </p:cTn>
                        </p:par>
                        <p:par>
                          <p:cTn id="116" fill="hold">
                            <p:stCondLst>
                              <p:cond delay="11000"/>
                            </p:stCondLst>
                            <p:childTnLst>
                              <p:par>
                                <p:cTn id="117" presetID="22" presetClass="entr" presetSubtype="8" fill="hold" nodeType="afterEffect">
                                  <p:stCondLst>
                                    <p:cond delay="0"/>
                                  </p:stCondLst>
                                  <p:childTnLst>
                                    <p:set>
                                      <p:cBhvr>
                                        <p:cTn id="118" dur="1" fill="hold">
                                          <p:stCondLst>
                                            <p:cond delay="0"/>
                                          </p:stCondLst>
                                        </p:cTn>
                                        <p:tgtEl>
                                          <p:spTgt spid="7"/>
                                        </p:tgtEl>
                                        <p:attrNameLst>
                                          <p:attrName>style.visibility</p:attrName>
                                        </p:attrNameLst>
                                      </p:cBhvr>
                                      <p:to>
                                        <p:strVal val="visible"/>
                                      </p:to>
                                    </p:set>
                                    <p:animEffect transition="in" filter="wipe(left)">
                                      <p:cBhvr>
                                        <p:cTn id="119" dur="500"/>
                                        <p:tgtEl>
                                          <p:spTgt spid="7"/>
                                        </p:tgtEl>
                                      </p:cBhvr>
                                    </p:animEffect>
                                  </p:childTnLst>
                                </p:cTn>
                              </p:par>
                            </p:childTnLst>
                          </p:cTn>
                        </p:par>
                        <p:par>
                          <p:cTn id="120" fill="hold">
                            <p:stCondLst>
                              <p:cond delay="11500"/>
                            </p:stCondLst>
                            <p:childTnLst>
                              <p:par>
                                <p:cTn id="121" presetID="53" presetClass="entr" presetSubtype="16" fill="hold" grpId="0" nodeType="afterEffect">
                                  <p:stCondLst>
                                    <p:cond delay="0"/>
                                  </p:stCondLst>
                                  <p:childTnLst>
                                    <p:set>
                                      <p:cBhvr>
                                        <p:cTn id="122" dur="1" fill="hold">
                                          <p:stCondLst>
                                            <p:cond delay="0"/>
                                          </p:stCondLst>
                                        </p:cTn>
                                        <p:tgtEl>
                                          <p:spTgt spid="23"/>
                                        </p:tgtEl>
                                        <p:attrNameLst>
                                          <p:attrName>style.visibility</p:attrName>
                                        </p:attrNameLst>
                                      </p:cBhvr>
                                      <p:to>
                                        <p:strVal val="visible"/>
                                      </p:to>
                                    </p:set>
                                    <p:anim calcmode="lin" valueType="num">
                                      <p:cBhvr>
                                        <p:cTn id="123" dur="500" fill="hold"/>
                                        <p:tgtEl>
                                          <p:spTgt spid="23"/>
                                        </p:tgtEl>
                                        <p:attrNameLst>
                                          <p:attrName>ppt_w</p:attrName>
                                        </p:attrNameLst>
                                      </p:cBhvr>
                                      <p:tavLst>
                                        <p:tav tm="0">
                                          <p:val>
                                            <p:fltVal val="0"/>
                                          </p:val>
                                        </p:tav>
                                        <p:tav tm="100000">
                                          <p:val>
                                            <p:strVal val="#ppt_w"/>
                                          </p:val>
                                        </p:tav>
                                      </p:tavLst>
                                    </p:anim>
                                    <p:anim calcmode="lin" valueType="num">
                                      <p:cBhvr>
                                        <p:cTn id="124" dur="500" fill="hold"/>
                                        <p:tgtEl>
                                          <p:spTgt spid="23"/>
                                        </p:tgtEl>
                                        <p:attrNameLst>
                                          <p:attrName>ppt_h</p:attrName>
                                        </p:attrNameLst>
                                      </p:cBhvr>
                                      <p:tavLst>
                                        <p:tav tm="0">
                                          <p:val>
                                            <p:fltVal val="0"/>
                                          </p:val>
                                        </p:tav>
                                        <p:tav tm="100000">
                                          <p:val>
                                            <p:strVal val="#ppt_h"/>
                                          </p:val>
                                        </p:tav>
                                      </p:tavLst>
                                    </p:anim>
                                    <p:animEffect transition="in" filter="fade">
                                      <p:cBhvr>
                                        <p:cTn id="125" dur="500"/>
                                        <p:tgtEl>
                                          <p:spTgt spid="23"/>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6"/>
                                        </p:tgtEl>
                                        <p:attrNameLst>
                                          <p:attrName>style.visibility</p:attrName>
                                        </p:attrNameLst>
                                      </p:cBhvr>
                                      <p:to>
                                        <p:strVal val="visible"/>
                                      </p:to>
                                    </p:set>
                                    <p:animEffect transition="in" filter="fade">
                                      <p:cBhvr>
                                        <p:cTn id="128" dur="500"/>
                                        <p:tgtEl>
                                          <p:spTgt spid="16"/>
                                        </p:tgtEl>
                                      </p:cBhvr>
                                    </p:animEffect>
                                  </p:childTnLst>
                                </p:cTn>
                              </p:par>
                            </p:childTnLst>
                          </p:cTn>
                        </p:par>
                        <p:par>
                          <p:cTn id="129" fill="hold">
                            <p:stCondLst>
                              <p:cond delay="12000"/>
                            </p:stCondLst>
                            <p:childTnLst>
                              <p:par>
                                <p:cTn id="130" presetID="22" presetClass="entr" presetSubtype="4" fill="hold" nodeType="afterEffect">
                                  <p:stCondLst>
                                    <p:cond delay="0"/>
                                  </p:stCondLst>
                                  <p:childTnLst>
                                    <p:set>
                                      <p:cBhvr>
                                        <p:cTn id="131" dur="1" fill="hold">
                                          <p:stCondLst>
                                            <p:cond delay="0"/>
                                          </p:stCondLst>
                                        </p:cTn>
                                        <p:tgtEl>
                                          <p:spTgt spid="51"/>
                                        </p:tgtEl>
                                        <p:attrNameLst>
                                          <p:attrName>style.visibility</p:attrName>
                                        </p:attrNameLst>
                                      </p:cBhvr>
                                      <p:to>
                                        <p:strVal val="visible"/>
                                      </p:to>
                                    </p:set>
                                    <p:animEffect transition="in" filter="wipe(down)">
                                      <p:cBhvr>
                                        <p:cTn id="132" dur="500"/>
                                        <p:tgtEl>
                                          <p:spTgt spid="51"/>
                                        </p:tgtEl>
                                      </p:cBhvr>
                                    </p:animEffect>
                                  </p:childTnLst>
                                </p:cTn>
                              </p:par>
                            </p:childTnLst>
                          </p:cTn>
                        </p:par>
                        <p:par>
                          <p:cTn id="133" fill="hold">
                            <p:stCondLst>
                              <p:cond delay="12500"/>
                            </p:stCondLst>
                            <p:childTnLst>
                              <p:par>
                                <p:cTn id="134" presetID="10" presetClass="entr" presetSubtype="0" fill="hold" grpId="0"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fade">
                                      <p:cBhvr>
                                        <p:cTn id="136" dur="500"/>
                                        <p:tgtEl>
                                          <p:spTgt spid="50"/>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49"/>
                                        </p:tgtEl>
                                        <p:attrNameLst>
                                          <p:attrName>style.visibility</p:attrName>
                                        </p:attrNameLst>
                                      </p:cBhvr>
                                      <p:to>
                                        <p:strVal val="visible"/>
                                      </p:to>
                                    </p:set>
                                    <p:animEffect transition="in" filter="fade">
                                      <p:cBhvr>
                                        <p:cTn id="139" dur="500"/>
                                        <p:tgtEl>
                                          <p:spTgt spid="49"/>
                                        </p:tgtEl>
                                      </p:cBhvr>
                                    </p:animEffect>
                                  </p:childTnLst>
                                </p:cTn>
                              </p:par>
                            </p:childTnLst>
                          </p:cTn>
                        </p:par>
                        <p:par>
                          <p:cTn id="140" fill="hold">
                            <p:stCondLst>
                              <p:cond delay="13000"/>
                            </p:stCondLst>
                            <p:childTnLst>
                              <p:par>
                                <p:cTn id="141" presetID="22" presetClass="entr" presetSubtype="4" fill="hold" nodeType="afterEffect">
                                  <p:stCondLst>
                                    <p:cond delay="0"/>
                                  </p:stCondLst>
                                  <p:childTnLst>
                                    <p:set>
                                      <p:cBhvr>
                                        <p:cTn id="142" dur="1" fill="hold">
                                          <p:stCondLst>
                                            <p:cond delay="0"/>
                                          </p:stCondLst>
                                        </p:cTn>
                                        <p:tgtEl>
                                          <p:spTgt spid="52"/>
                                        </p:tgtEl>
                                        <p:attrNameLst>
                                          <p:attrName>style.visibility</p:attrName>
                                        </p:attrNameLst>
                                      </p:cBhvr>
                                      <p:to>
                                        <p:strVal val="visible"/>
                                      </p:to>
                                    </p:set>
                                    <p:animEffect transition="in" filter="wipe(down)">
                                      <p:cBhvr>
                                        <p:cTn id="143" dur="500"/>
                                        <p:tgtEl>
                                          <p:spTgt spid="52"/>
                                        </p:tgtEl>
                                      </p:cBhvr>
                                    </p:animEffect>
                                  </p:childTnLst>
                                </p:cTn>
                              </p:par>
                            </p:childTnLst>
                          </p:cTn>
                        </p:par>
                        <p:par>
                          <p:cTn id="144" fill="hold">
                            <p:stCondLst>
                              <p:cond delay="13500"/>
                            </p:stCondLst>
                            <p:childTnLst>
                              <p:par>
                                <p:cTn id="145" presetID="53" presetClass="entr" presetSubtype="16" fill="hold" nodeType="afterEffect">
                                  <p:stCondLst>
                                    <p:cond delay="0"/>
                                  </p:stCondLst>
                                  <p:childTnLst>
                                    <p:set>
                                      <p:cBhvr>
                                        <p:cTn id="146" dur="1" fill="hold">
                                          <p:stCondLst>
                                            <p:cond delay="0"/>
                                          </p:stCondLst>
                                        </p:cTn>
                                        <p:tgtEl>
                                          <p:spTgt spid="56"/>
                                        </p:tgtEl>
                                        <p:attrNameLst>
                                          <p:attrName>style.visibility</p:attrName>
                                        </p:attrNameLst>
                                      </p:cBhvr>
                                      <p:to>
                                        <p:strVal val="visible"/>
                                      </p:to>
                                    </p:set>
                                    <p:anim calcmode="lin" valueType="num">
                                      <p:cBhvr>
                                        <p:cTn id="147" dur="500" fill="hold"/>
                                        <p:tgtEl>
                                          <p:spTgt spid="56"/>
                                        </p:tgtEl>
                                        <p:attrNameLst>
                                          <p:attrName>ppt_w</p:attrName>
                                        </p:attrNameLst>
                                      </p:cBhvr>
                                      <p:tavLst>
                                        <p:tav tm="0">
                                          <p:val>
                                            <p:fltVal val="0"/>
                                          </p:val>
                                        </p:tav>
                                        <p:tav tm="100000">
                                          <p:val>
                                            <p:strVal val="#ppt_w"/>
                                          </p:val>
                                        </p:tav>
                                      </p:tavLst>
                                    </p:anim>
                                    <p:anim calcmode="lin" valueType="num">
                                      <p:cBhvr>
                                        <p:cTn id="148" dur="500" fill="hold"/>
                                        <p:tgtEl>
                                          <p:spTgt spid="56"/>
                                        </p:tgtEl>
                                        <p:attrNameLst>
                                          <p:attrName>ppt_h</p:attrName>
                                        </p:attrNameLst>
                                      </p:cBhvr>
                                      <p:tavLst>
                                        <p:tav tm="0">
                                          <p:val>
                                            <p:fltVal val="0"/>
                                          </p:val>
                                        </p:tav>
                                        <p:tav tm="100000">
                                          <p:val>
                                            <p:strVal val="#ppt_h"/>
                                          </p:val>
                                        </p:tav>
                                      </p:tavLst>
                                    </p:anim>
                                    <p:animEffect transition="in" filter="fade">
                                      <p:cBhvr>
                                        <p:cTn id="149" dur="500"/>
                                        <p:tgtEl>
                                          <p:spTgt spid="56"/>
                                        </p:tgtEl>
                                      </p:cBhvr>
                                    </p:animEffect>
                                  </p:childTnLst>
                                </p:cTn>
                              </p:par>
                            </p:childTnLst>
                          </p:cTn>
                        </p:par>
                        <p:par>
                          <p:cTn id="150" fill="hold">
                            <p:stCondLst>
                              <p:cond delay="14000"/>
                            </p:stCondLst>
                            <p:childTnLst>
                              <p:par>
                                <p:cTn id="151" presetID="22" presetClass="entr" presetSubtype="8" fill="hold" nodeType="afterEffect">
                                  <p:stCondLst>
                                    <p:cond delay="0"/>
                                  </p:stCondLst>
                                  <p:childTnLst>
                                    <p:set>
                                      <p:cBhvr>
                                        <p:cTn id="152" dur="1" fill="hold">
                                          <p:stCondLst>
                                            <p:cond delay="0"/>
                                          </p:stCondLst>
                                        </p:cTn>
                                        <p:tgtEl>
                                          <p:spTgt spid="8"/>
                                        </p:tgtEl>
                                        <p:attrNameLst>
                                          <p:attrName>style.visibility</p:attrName>
                                        </p:attrNameLst>
                                      </p:cBhvr>
                                      <p:to>
                                        <p:strVal val="visible"/>
                                      </p:to>
                                    </p:set>
                                    <p:animEffect transition="in" filter="wipe(left)">
                                      <p:cBhvr>
                                        <p:cTn id="153" dur="500"/>
                                        <p:tgtEl>
                                          <p:spTgt spid="8"/>
                                        </p:tgtEl>
                                      </p:cBhvr>
                                    </p:animEffect>
                                  </p:childTnLst>
                                </p:cTn>
                              </p:par>
                            </p:childTnLst>
                          </p:cTn>
                        </p:par>
                        <p:par>
                          <p:cTn id="154" fill="hold">
                            <p:stCondLst>
                              <p:cond delay="14500"/>
                            </p:stCondLst>
                            <p:childTnLst>
                              <p:par>
                                <p:cTn id="155" presetID="53" presetClass="entr" presetSubtype="16" fill="hold" grpId="0" nodeType="afterEffect">
                                  <p:stCondLst>
                                    <p:cond delay="0"/>
                                  </p:stCondLst>
                                  <p:childTnLst>
                                    <p:set>
                                      <p:cBhvr>
                                        <p:cTn id="156" dur="1" fill="hold">
                                          <p:stCondLst>
                                            <p:cond delay="0"/>
                                          </p:stCondLst>
                                        </p:cTn>
                                        <p:tgtEl>
                                          <p:spTgt spid="24"/>
                                        </p:tgtEl>
                                        <p:attrNameLst>
                                          <p:attrName>style.visibility</p:attrName>
                                        </p:attrNameLst>
                                      </p:cBhvr>
                                      <p:to>
                                        <p:strVal val="visible"/>
                                      </p:to>
                                    </p:set>
                                    <p:anim calcmode="lin" valueType="num">
                                      <p:cBhvr>
                                        <p:cTn id="157" dur="500" fill="hold"/>
                                        <p:tgtEl>
                                          <p:spTgt spid="24"/>
                                        </p:tgtEl>
                                        <p:attrNameLst>
                                          <p:attrName>ppt_w</p:attrName>
                                        </p:attrNameLst>
                                      </p:cBhvr>
                                      <p:tavLst>
                                        <p:tav tm="0">
                                          <p:val>
                                            <p:fltVal val="0"/>
                                          </p:val>
                                        </p:tav>
                                        <p:tav tm="100000">
                                          <p:val>
                                            <p:strVal val="#ppt_w"/>
                                          </p:val>
                                        </p:tav>
                                      </p:tavLst>
                                    </p:anim>
                                    <p:anim calcmode="lin" valueType="num">
                                      <p:cBhvr>
                                        <p:cTn id="158" dur="500" fill="hold"/>
                                        <p:tgtEl>
                                          <p:spTgt spid="24"/>
                                        </p:tgtEl>
                                        <p:attrNameLst>
                                          <p:attrName>ppt_h</p:attrName>
                                        </p:attrNameLst>
                                      </p:cBhvr>
                                      <p:tavLst>
                                        <p:tav tm="0">
                                          <p:val>
                                            <p:fltVal val="0"/>
                                          </p:val>
                                        </p:tav>
                                        <p:tav tm="100000">
                                          <p:val>
                                            <p:strVal val="#ppt_h"/>
                                          </p:val>
                                        </p:tav>
                                      </p:tavLst>
                                    </p:anim>
                                    <p:animEffect transition="in" filter="fade">
                                      <p:cBhvr>
                                        <p:cTn id="159" dur="500"/>
                                        <p:tgtEl>
                                          <p:spTgt spid="24"/>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15"/>
                                        </p:tgtEl>
                                        <p:attrNameLst>
                                          <p:attrName>style.visibility</p:attrName>
                                        </p:attrNameLst>
                                      </p:cBhvr>
                                      <p:to>
                                        <p:strVal val="visible"/>
                                      </p:to>
                                    </p:set>
                                    <p:animEffect transition="in" filter="fade">
                                      <p:cBhvr>
                                        <p:cTn id="162" dur="500"/>
                                        <p:tgtEl>
                                          <p:spTgt spid="15"/>
                                        </p:tgtEl>
                                      </p:cBhvr>
                                    </p:animEffect>
                                  </p:childTnLst>
                                </p:cTn>
                              </p:par>
                            </p:childTnLst>
                          </p:cTn>
                        </p:par>
                        <p:par>
                          <p:cTn id="163" fill="hold">
                            <p:stCondLst>
                              <p:cond delay="15000"/>
                            </p:stCondLst>
                            <p:childTnLst>
                              <p:par>
                                <p:cTn id="164" presetID="22" presetClass="entr" presetSubtype="4" fill="hold" nodeType="afterEffect">
                                  <p:stCondLst>
                                    <p:cond delay="0"/>
                                  </p:stCondLst>
                                  <p:childTnLst>
                                    <p:set>
                                      <p:cBhvr>
                                        <p:cTn id="165" dur="1" fill="hold">
                                          <p:stCondLst>
                                            <p:cond delay="0"/>
                                          </p:stCondLst>
                                        </p:cTn>
                                        <p:tgtEl>
                                          <p:spTgt spid="63"/>
                                        </p:tgtEl>
                                        <p:attrNameLst>
                                          <p:attrName>style.visibility</p:attrName>
                                        </p:attrNameLst>
                                      </p:cBhvr>
                                      <p:to>
                                        <p:strVal val="visible"/>
                                      </p:to>
                                    </p:set>
                                    <p:animEffect transition="in" filter="wipe(down)">
                                      <p:cBhvr>
                                        <p:cTn id="166" dur="500"/>
                                        <p:tgtEl>
                                          <p:spTgt spid="63"/>
                                        </p:tgtEl>
                                      </p:cBhvr>
                                    </p:animEffect>
                                  </p:childTnLst>
                                </p:cTn>
                              </p:par>
                            </p:childTnLst>
                          </p:cTn>
                        </p:par>
                        <p:par>
                          <p:cTn id="167" fill="hold">
                            <p:stCondLst>
                              <p:cond delay="15500"/>
                            </p:stCondLst>
                            <p:childTnLst>
                              <p:par>
                                <p:cTn id="168" presetID="10" presetClass="entr" presetSubtype="0" fill="hold" grpId="0" nodeType="afterEffect">
                                  <p:stCondLst>
                                    <p:cond delay="0"/>
                                  </p:stCondLst>
                                  <p:childTnLst>
                                    <p:set>
                                      <p:cBhvr>
                                        <p:cTn id="169" dur="1" fill="hold">
                                          <p:stCondLst>
                                            <p:cond delay="0"/>
                                          </p:stCondLst>
                                        </p:cTn>
                                        <p:tgtEl>
                                          <p:spTgt spid="62"/>
                                        </p:tgtEl>
                                        <p:attrNameLst>
                                          <p:attrName>style.visibility</p:attrName>
                                        </p:attrNameLst>
                                      </p:cBhvr>
                                      <p:to>
                                        <p:strVal val="visible"/>
                                      </p:to>
                                    </p:set>
                                    <p:animEffect transition="in" filter="fade">
                                      <p:cBhvr>
                                        <p:cTn id="170" dur="500"/>
                                        <p:tgtEl>
                                          <p:spTgt spid="62"/>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61"/>
                                        </p:tgtEl>
                                        <p:attrNameLst>
                                          <p:attrName>style.visibility</p:attrName>
                                        </p:attrNameLst>
                                      </p:cBhvr>
                                      <p:to>
                                        <p:strVal val="visible"/>
                                      </p:to>
                                    </p:set>
                                    <p:animEffect transition="in" filter="fade">
                                      <p:cBhvr>
                                        <p:cTn id="173" dur="500"/>
                                        <p:tgtEl>
                                          <p:spTgt spid="61"/>
                                        </p:tgtEl>
                                      </p:cBhvr>
                                    </p:animEffect>
                                  </p:childTnLst>
                                </p:cTn>
                              </p:par>
                            </p:childTnLst>
                          </p:cTn>
                        </p:par>
                        <p:par>
                          <p:cTn id="174" fill="hold">
                            <p:stCondLst>
                              <p:cond delay="16000"/>
                            </p:stCondLst>
                            <p:childTnLst>
                              <p:par>
                                <p:cTn id="175" presetID="22" presetClass="entr" presetSubtype="4" fill="hold" nodeType="afterEffect">
                                  <p:stCondLst>
                                    <p:cond delay="0"/>
                                  </p:stCondLst>
                                  <p:childTnLst>
                                    <p:set>
                                      <p:cBhvr>
                                        <p:cTn id="176" dur="1" fill="hold">
                                          <p:stCondLst>
                                            <p:cond delay="0"/>
                                          </p:stCondLst>
                                        </p:cTn>
                                        <p:tgtEl>
                                          <p:spTgt spid="64"/>
                                        </p:tgtEl>
                                        <p:attrNameLst>
                                          <p:attrName>style.visibility</p:attrName>
                                        </p:attrNameLst>
                                      </p:cBhvr>
                                      <p:to>
                                        <p:strVal val="visible"/>
                                      </p:to>
                                    </p:set>
                                    <p:animEffect transition="in" filter="wipe(down)">
                                      <p:cBhvr>
                                        <p:cTn id="177" dur="500"/>
                                        <p:tgtEl>
                                          <p:spTgt spid="64"/>
                                        </p:tgtEl>
                                      </p:cBhvr>
                                    </p:animEffect>
                                  </p:childTnLst>
                                </p:cTn>
                              </p:par>
                            </p:childTnLst>
                          </p:cTn>
                        </p:par>
                        <p:par>
                          <p:cTn id="178" fill="hold">
                            <p:stCondLst>
                              <p:cond delay="16500"/>
                            </p:stCondLst>
                            <p:childTnLst>
                              <p:par>
                                <p:cTn id="179" presetID="53" presetClass="entr" presetSubtype="16" fill="hold" nodeType="afterEffect">
                                  <p:stCondLst>
                                    <p:cond delay="0"/>
                                  </p:stCondLst>
                                  <p:childTnLst>
                                    <p:set>
                                      <p:cBhvr>
                                        <p:cTn id="180" dur="1" fill="hold">
                                          <p:stCondLst>
                                            <p:cond delay="0"/>
                                          </p:stCondLst>
                                        </p:cTn>
                                        <p:tgtEl>
                                          <p:spTgt spid="65"/>
                                        </p:tgtEl>
                                        <p:attrNameLst>
                                          <p:attrName>style.visibility</p:attrName>
                                        </p:attrNameLst>
                                      </p:cBhvr>
                                      <p:to>
                                        <p:strVal val="visible"/>
                                      </p:to>
                                    </p:set>
                                    <p:anim calcmode="lin" valueType="num">
                                      <p:cBhvr>
                                        <p:cTn id="181" dur="500" fill="hold"/>
                                        <p:tgtEl>
                                          <p:spTgt spid="65"/>
                                        </p:tgtEl>
                                        <p:attrNameLst>
                                          <p:attrName>ppt_w</p:attrName>
                                        </p:attrNameLst>
                                      </p:cBhvr>
                                      <p:tavLst>
                                        <p:tav tm="0">
                                          <p:val>
                                            <p:fltVal val="0"/>
                                          </p:val>
                                        </p:tav>
                                        <p:tav tm="100000">
                                          <p:val>
                                            <p:strVal val="#ppt_w"/>
                                          </p:val>
                                        </p:tav>
                                      </p:tavLst>
                                    </p:anim>
                                    <p:anim calcmode="lin" valueType="num">
                                      <p:cBhvr>
                                        <p:cTn id="182" dur="500" fill="hold"/>
                                        <p:tgtEl>
                                          <p:spTgt spid="65"/>
                                        </p:tgtEl>
                                        <p:attrNameLst>
                                          <p:attrName>ppt_h</p:attrName>
                                        </p:attrNameLst>
                                      </p:cBhvr>
                                      <p:tavLst>
                                        <p:tav tm="0">
                                          <p:val>
                                            <p:fltVal val="0"/>
                                          </p:val>
                                        </p:tav>
                                        <p:tav tm="100000">
                                          <p:val>
                                            <p:strVal val="#ppt_h"/>
                                          </p:val>
                                        </p:tav>
                                      </p:tavLst>
                                    </p:anim>
                                    <p:animEffect transition="in" filter="fade">
                                      <p:cBhvr>
                                        <p:cTn id="183" dur="500"/>
                                        <p:tgtEl>
                                          <p:spTgt spid="65"/>
                                        </p:tgtEl>
                                      </p:cBhvr>
                                    </p:animEffect>
                                  </p:childTnLst>
                                </p:cTn>
                              </p:par>
                            </p:childTnLst>
                          </p:cTn>
                        </p:par>
                        <p:par>
                          <p:cTn id="184" fill="hold">
                            <p:stCondLst>
                              <p:cond delay="17000"/>
                            </p:stCondLst>
                            <p:childTnLst>
                              <p:par>
                                <p:cTn id="185" presetID="22" presetClass="entr" presetSubtype="8" fill="hold" nodeType="afterEffect">
                                  <p:stCondLst>
                                    <p:cond delay="0"/>
                                  </p:stCondLst>
                                  <p:childTnLst>
                                    <p:set>
                                      <p:cBhvr>
                                        <p:cTn id="186" dur="1" fill="hold">
                                          <p:stCondLst>
                                            <p:cond delay="0"/>
                                          </p:stCondLst>
                                        </p:cTn>
                                        <p:tgtEl>
                                          <p:spTgt spid="11"/>
                                        </p:tgtEl>
                                        <p:attrNameLst>
                                          <p:attrName>style.visibility</p:attrName>
                                        </p:attrNameLst>
                                      </p:cBhvr>
                                      <p:to>
                                        <p:strVal val="visible"/>
                                      </p:to>
                                    </p:set>
                                    <p:animEffect transition="in" filter="wipe(left)">
                                      <p:cBhvr>
                                        <p:cTn id="18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3" grpId="0"/>
      <p:bldP spid="14" grpId="0"/>
      <p:bldP spid="15" grpId="0"/>
      <p:bldP spid="16" grpId="0"/>
      <p:bldP spid="17" grpId="0"/>
      <p:bldP spid="18" grpId="0"/>
      <p:bldP spid="19" grpId="0"/>
      <p:bldP spid="20" grpId="0" animBg="1"/>
      <p:bldP spid="21" grpId="0" animBg="1"/>
      <p:bldP spid="22" grpId="0" animBg="1"/>
      <p:bldP spid="23" grpId="0" animBg="1"/>
      <p:bldP spid="24" grpId="0" animBg="1"/>
      <p:bldP spid="30" grpId="0"/>
      <p:bldP spid="31" grpId="0"/>
      <p:bldP spid="45" grpId="0"/>
      <p:bldP spid="46" grpId="0"/>
      <p:bldP spid="49" grpId="0"/>
      <p:bldP spid="50" grpId="0"/>
      <p:bldP spid="61" grpId="0"/>
      <p:bldP spid="6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长期目标</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5" name="矩形 4"/>
          <p:cNvSpPr/>
          <p:nvPr/>
        </p:nvSpPr>
        <p:spPr>
          <a:xfrm>
            <a:off x="5807174" y="4129011"/>
            <a:ext cx="1293763" cy="1152128"/>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175326" y="3768971"/>
            <a:ext cx="1293763" cy="1512168"/>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541097" y="3408931"/>
            <a:ext cx="1293763" cy="1872208"/>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9909249" y="2986917"/>
            <a:ext cx="1293763" cy="2294222"/>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6360615" y="1916832"/>
            <a:ext cx="964280" cy="2140171"/>
            <a:chOff x="3975294" y="2876618"/>
            <a:chExt cx="1046034" cy="2321620"/>
          </a:xfrm>
          <a:effectLst>
            <a:outerShdw dist="88900" dir="13500000" algn="br" rotWithShape="0">
              <a:prstClr val="black">
                <a:alpha val="10000"/>
              </a:prstClr>
            </a:outerShdw>
          </a:effectLst>
        </p:grpSpPr>
        <p:sp>
          <p:nvSpPr>
            <p:cNvPr id="12" name="Freeform 398"/>
            <p:cNvSpPr/>
            <p:nvPr/>
          </p:nvSpPr>
          <p:spPr bwMode="auto">
            <a:xfrm>
              <a:off x="4001771" y="2876618"/>
              <a:ext cx="1019557" cy="2321620"/>
            </a:xfrm>
            <a:custGeom>
              <a:avLst/>
              <a:gdLst>
                <a:gd name="T0" fmla="*/ 209 w 236"/>
                <a:gd name="T1" fmla="*/ 439 h 540"/>
                <a:gd name="T2" fmla="*/ 224 w 236"/>
                <a:gd name="T3" fmla="*/ 304 h 540"/>
                <a:gd name="T4" fmla="*/ 151 w 236"/>
                <a:gd name="T5" fmla="*/ 250 h 540"/>
                <a:gd name="T6" fmla="*/ 189 w 236"/>
                <a:gd name="T7" fmla="*/ 240 h 540"/>
                <a:gd name="T8" fmla="*/ 191 w 236"/>
                <a:gd name="T9" fmla="*/ 237 h 540"/>
                <a:gd name="T10" fmla="*/ 217 w 236"/>
                <a:gd name="T11" fmla="*/ 247 h 540"/>
                <a:gd name="T12" fmla="*/ 227 w 236"/>
                <a:gd name="T13" fmla="*/ 237 h 540"/>
                <a:gd name="T14" fmla="*/ 228 w 236"/>
                <a:gd name="T15" fmla="*/ 222 h 540"/>
                <a:gd name="T16" fmla="*/ 218 w 236"/>
                <a:gd name="T17" fmla="*/ 217 h 540"/>
                <a:gd name="T18" fmla="*/ 198 w 236"/>
                <a:gd name="T19" fmla="*/ 219 h 540"/>
                <a:gd name="T20" fmla="*/ 142 w 236"/>
                <a:gd name="T21" fmla="*/ 195 h 540"/>
                <a:gd name="T22" fmla="*/ 126 w 236"/>
                <a:gd name="T23" fmla="*/ 135 h 540"/>
                <a:gd name="T24" fmla="*/ 117 w 236"/>
                <a:gd name="T25" fmla="*/ 97 h 540"/>
                <a:gd name="T26" fmla="*/ 109 w 236"/>
                <a:gd name="T27" fmla="*/ 78 h 540"/>
                <a:gd name="T28" fmla="*/ 119 w 236"/>
                <a:gd name="T29" fmla="*/ 79 h 540"/>
                <a:gd name="T30" fmla="*/ 121 w 236"/>
                <a:gd name="T31" fmla="*/ 70 h 540"/>
                <a:gd name="T32" fmla="*/ 123 w 236"/>
                <a:gd name="T33" fmla="*/ 60 h 540"/>
                <a:gd name="T34" fmla="*/ 121 w 236"/>
                <a:gd name="T35" fmla="*/ 51 h 540"/>
                <a:gd name="T36" fmla="*/ 125 w 236"/>
                <a:gd name="T37" fmla="*/ 43 h 540"/>
                <a:gd name="T38" fmla="*/ 122 w 236"/>
                <a:gd name="T39" fmla="*/ 32 h 540"/>
                <a:gd name="T40" fmla="*/ 116 w 236"/>
                <a:gd name="T41" fmla="*/ 21 h 540"/>
                <a:gd name="T42" fmla="*/ 81 w 236"/>
                <a:gd name="T43" fmla="*/ 6 h 540"/>
                <a:gd name="T44" fmla="*/ 67 w 236"/>
                <a:gd name="T45" fmla="*/ 68 h 540"/>
                <a:gd name="T46" fmla="*/ 70 w 236"/>
                <a:gd name="T47" fmla="*/ 72 h 540"/>
                <a:gd name="T48" fmla="*/ 70 w 236"/>
                <a:gd name="T49" fmla="*/ 82 h 540"/>
                <a:gd name="T50" fmla="*/ 41 w 236"/>
                <a:gd name="T51" fmla="*/ 139 h 540"/>
                <a:gd name="T52" fmla="*/ 35 w 236"/>
                <a:gd name="T53" fmla="*/ 266 h 540"/>
                <a:gd name="T54" fmla="*/ 38 w 236"/>
                <a:gd name="T55" fmla="*/ 285 h 540"/>
                <a:gd name="T56" fmla="*/ 59 w 236"/>
                <a:gd name="T57" fmla="*/ 313 h 540"/>
                <a:gd name="T58" fmla="*/ 1 w 236"/>
                <a:gd name="T59" fmla="*/ 323 h 540"/>
                <a:gd name="T60" fmla="*/ 8 w 236"/>
                <a:gd name="T61" fmla="*/ 426 h 540"/>
                <a:gd name="T62" fmla="*/ 25 w 236"/>
                <a:gd name="T63" fmla="*/ 430 h 540"/>
                <a:gd name="T64" fmla="*/ 41 w 236"/>
                <a:gd name="T65" fmla="*/ 427 h 540"/>
                <a:gd name="T66" fmla="*/ 14 w 236"/>
                <a:gd name="T67" fmla="*/ 498 h 540"/>
                <a:gd name="T68" fmla="*/ 19 w 236"/>
                <a:gd name="T69" fmla="*/ 522 h 540"/>
                <a:gd name="T70" fmla="*/ 26 w 236"/>
                <a:gd name="T71" fmla="*/ 526 h 540"/>
                <a:gd name="T72" fmla="*/ 84 w 236"/>
                <a:gd name="T73" fmla="*/ 538 h 540"/>
                <a:gd name="T74" fmla="*/ 48 w 236"/>
                <a:gd name="T75" fmla="*/ 505 h 540"/>
                <a:gd name="T76" fmla="*/ 122 w 236"/>
                <a:gd name="T77" fmla="*/ 427 h 540"/>
                <a:gd name="T78" fmla="*/ 140 w 236"/>
                <a:gd name="T79" fmla="*/ 430 h 540"/>
                <a:gd name="T80" fmla="*/ 150 w 236"/>
                <a:gd name="T81" fmla="*/ 427 h 540"/>
                <a:gd name="T82" fmla="*/ 110 w 236"/>
                <a:gd name="T83" fmla="*/ 324 h 540"/>
                <a:gd name="T84" fmla="*/ 172 w 236"/>
                <a:gd name="T85" fmla="*/ 320 h 540"/>
                <a:gd name="T86" fmla="*/ 164 w 236"/>
                <a:gd name="T87" fmla="*/ 435 h 540"/>
                <a:gd name="T88" fmla="*/ 164 w 236"/>
                <a:gd name="T89" fmla="*/ 457 h 540"/>
                <a:gd name="T90" fmla="*/ 183 w 236"/>
                <a:gd name="T91" fmla="*/ 453 h 540"/>
                <a:gd name="T92" fmla="*/ 235 w 236"/>
                <a:gd name="T93" fmla="*/ 457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6" h="540">
                  <a:moveTo>
                    <a:pt x="234" y="454"/>
                  </a:moveTo>
                  <a:cubicBezTo>
                    <a:pt x="224" y="446"/>
                    <a:pt x="221" y="444"/>
                    <a:pt x="209" y="439"/>
                  </a:cubicBezTo>
                  <a:cubicBezTo>
                    <a:pt x="196" y="433"/>
                    <a:pt x="202" y="419"/>
                    <a:pt x="202" y="419"/>
                  </a:cubicBezTo>
                  <a:cubicBezTo>
                    <a:pt x="224" y="304"/>
                    <a:pt x="224" y="304"/>
                    <a:pt x="224" y="304"/>
                  </a:cubicBezTo>
                  <a:cubicBezTo>
                    <a:pt x="227" y="284"/>
                    <a:pt x="215" y="277"/>
                    <a:pt x="215" y="277"/>
                  </a:cubicBezTo>
                  <a:cubicBezTo>
                    <a:pt x="209" y="272"/>
                    <a:pt x="151" y="250"/>
                    <a:pt x="151" y="250"/>
                  </a:cubicBezTo>
                  <a:cubicBezTo>
                    <a:pt x="151" y="250"/>
                    <a:pt x="149" y="240"/>
                    <a:pt x="147" y="228"/>
                  </a:cubicBezTo>
                  <a:cubicBezTo>
                    <a:pt x="189" y="240"/>
                    <a:pt x="189" y="240"/>
                    <a:pt x="189" y="240"/>
                  </a:cubicBezTo>
                  <a:cubicBezTo>
                    <a:pt x="190" y="237"/>
                    <a:pt x="190" y="237"/>
                    <a:pt x="190" y="237"/>
                  </a:cubicBezTo>
                  <a:cubicBezTo>
                    <a:pt x="191" y="237"/>
                    <a:pt x="191" y="237"/>
                    <a:pt x="191" y="237"/>
                  </a:cubicBezTo>
                  <a:cubicBezTo>
                    <a:pt x="194" y="239"/>
                    <a:pt x="197" y="242"/>
                    <a:pt x="200" y="245"/>
                  </a:cubicBezTo>
                  <a:cubicBezTo>
                    <a:pt x="203" y="249"/>
                    <a:pt x="214" y="247"/>
                    <a:pt x="217" y="247"/>
                  </a:cubicBezTo>
                  <a:cubicBezTo>
                    <a:pt x="221" y="246"/>
                    <a:pt x="222" y="246"/>
                    <a:pt x="222" y="244"/>
                  </a:cubicBezTo>
                  <a:cubicBezTo>
                    <a:pt x="223" y="241"/>
                    <a:pt x="227" y="239"/>
                    <a:pt x="227" y="237"/>
                  </a:cubicBezTo>
                  <a:cubicBezTo>
                    <a:pt x="227" y="235"/>
                    <a:pt x="229" y="231"/>
                    <a:pt x="229" y="229"/>
                  </a:cubicBezTo>
                  <a:cubicBezTo>
                    <a:pt x="230" y="227"/>
                    <a:pt x="230" y="224"/>
                    <a:pt x="228" y="222"/>
                  </a:cubicBezTo>
                  <a:cubicBezTo>
                    <a:pt x="226" y="220"/>
                    <a:pt x="219" y="220"/>
                    <a:pt x="219" y="220"/>
                  </a:cubicBezTo>
                  <a:cubicBezTo>
                    <a:pt x="219" y="220"/>
                    <a:pt x="219" y="220"/>
                    <a:pt x="218" y="217"/>
                  </a:cubicBezTo>
                  <a:cubicBezTo>
                    <a:pt x="218" y="214"/>
                    <a:pt x="214" y="216"/>
                    <a:pt x="208" y="216"/>
                  </a:cubicBezTo>
                  <a:cubicBezTo>
                    <a:pt x="203" y="217"/>
                    <a:pt x="199" y="219"/>
                    <a:pt x="198" y="219"/>
                  </a:cubicBezTo>
                  <a:cubicBezTo>
                    <a:pt x="199" y="216"/>
                    <a:pt x="199" y="216"/>
                    <a:pt x="199" y="216"/>
                  </a:cubicBezTo>
                  <a:cubicBezTo>
                    <a:pt x="142" y="195"/>
                    <a:pt x="142" y="195"/>
                    <a:pt x="142" y="195"/>
                  </a:cubicBezTo>
                  <a:cubicBezTo>
                    <a:pt x="142" y="190"/>
                    <a:pt x="141" y="186"/>
                    <a:pt x="141" y="183"/>
                  </a:cubicBezTo>
                  <a:cubicBezTo>
                    <a:pt x="140" y="168"/>
                    <a:pt x="131" y="143"/>
                    <a:pt x="126" y="135"/>
                  </a:cubicBezTo>
                  <a:cubicBezTo>
                    <a:pt x="121" y="127"/>
                    <a:pt x="116" y="114"/>
                    <a:pt x="116" y="114"/>
                  </a:cubicBezTo>
                  <a:cubicBezTo>
                    <a:pt x="116" y="114"/>
                    <a:pt x="118" y="103"/>
                    <a:pt x="117" y="97"/>
                  </a:cubicBezTo>
                  <a:cubicBezTo>
                    <a:pt x="116" y="91"/>
                    <a:pt x="107" y="88"/>
                    <a:pt x="107" y="88"/>
                  </a:cubicBezTo>
                  <a:cubicBezTo>
                    <a:pt x="109" y="78"/>
                    <a:pt x="109" y="78"/>
                    <a:pt x="109" y="78"/>
                  </a:cubicBezTo>
                  <a:cubicBezTo>
                    <a:pt x="111" y="79"/>
                    <a:pt x="112" y="80"/>
                    <a:pt x="114" y="80"/>
                  </a:cubicBezTo>
                  <a:cubicBezTo>
                    <a:pt x="117" y="80"/>
                    <a:pt x="117" y="80"/>
                    <a:pt x="119" y="79"/>
                  </a:cubicBezTo>
                  <a:cubicBezTo>
                    <a:pt x="120" y="78"/>
                    <a:pt x="122" y="78"/>
                    <a:pt x="121" y="76"/>
                  </a:cubicBezTo>
                  <a:cubicBezTo>
                    <a:pt x="121" y="73"/>
                    <a:pt x="122" y="72"/>
                    <a:pt x="121" y="70"/>
                  </a:cubicBezTo>
                  <a:cubicBezTo>
                    <a:pt x="121" y="69"/>
                    <a:pt x="122" y="67"/>
                    <a:pt x="123" y="65"/>
                  </a:cubicBezTo>
                  <a:cubicBezTo>
                    <a:pt x="123" y="62"/>
                    <a:pt x="123" y="60"/>
                    <a:pt x="123" y="60"/>
                  </a:cubicBezTo>
                  <a:cubicBezTo>
                    <a:pt x="123" y="60"/>
                    <a:pt x="123" y="58"/>
                    <a:pt x="122" y="57"/>
                  </a:cubicBezTo>
                  <a:cubicBezTo>
                    <a:pt x="122" y="56"/>
                    <a:pt x="121" y="51"/>
                    <a:pt x="121" y="51"/>
                  </a:cubicBezTo>
                  <a:cubicBezTo>
                    <a:pt x="121" y="51"/>
                    <a:pt x="123" y="50"/>
                    <a:pt x="125" y="47"/>
                  </a:cubicBezTo>
                  <a:cubicBezTo>
                    <a:pt x="127" y="45"/>
                    <a:pt x="125" y="43"/>
                    <a:pt x="125" y="43"/>
                  </a:cubicBezTo>
                  <a:cubicBezTo>
                    <a:pt x="123" y="43"/>
                    <a:pt x="120" y="39"/>
                    <a:pt x="120" y="39"/>
                  </a:cubicBezTo>
                  <a:cubicBezTo>
                    <a:pt x="120" y="39"/>
                    <a:pt x="122" y="34"/>
                    <a:pt x="122" y="32"/>
                  </a:cubicBezTo>
                  <a:cubicBezTo>
                    <a:pt x="122" y="30"/>
                    <a:pt x="120" y="29"/>
                    <a:pt x="119" y="29"/>
                  </a:cubicBezTo>
                  <a:cubicBezTo>
                    <a:pt x="119" y="28"/>
                    <a:pt x="117" y="25"/>
                    <a:pt x="116" y="21"/>
                  </a:cubicBezTo>
                  <a:cubicBezTo>
                    <a:pt x="115" y="17"/>
                    <a:pt x="108" y="13"/>
                    <a:pt x="108" y="13"/>
                  </a:cubicBezTo>
                  <a:cubicBezTo>
                    <a:pt x="111" y="6"/>
                    <a:pt x="107" y="0"/>
                    <a:pt x="81" y="6"/>
                  </a:cubicBezTo>
                  <a:cubicBezTo>
                    <a:pt x="55" y="13"/>
                    <a:pt x="54" y="31"/>
                    <a:pt x="57" y="43"/>
                  </a:cubicBezTo>
                  <a:cubicBezTo>
                    <a:pt x="59" y="55"/>
                    <a:pt x="66" y="66"/>
                    <a:pt x="67" y="68"/>
                  </a:cubicBezTo>
                  <a:cubicBezTo>
                    <a:pt x="68" y="70"/>
                    <a:pt x="68" y="75"/>
                    <a:pt x="68" y="75"/>
                  </a:cubicBezTo>
                  <a:cubicBezTo>
                    <a:pt x="68" y="75"/>
                    <a:pt x="69" y="71"/>
                    <a:pt x="70" y="72"/>
                  </a:cubicBezTo>
                  <a:cubicBezTo>
                    <a:pt x="70" y="73"/>
                    <a:pt x="70" y="75"/>
                    <a:pt x="70" y="78"/>
                  </a:cubicBezTo>
                  <a:cubicBezTo>
                    <a:pt x="70" y="79"/>
                    <a:pt x="70" y="80"/>
                    <a:pt x="70" y="82"/>
                  </a:cubicBezTo>
                  <a:cubicBezTo>
                    <a:pt x="65" y="92"/>
                    <a:pt x="54" y="108"/>
                    <a:pt x="49" y="119"/>
                  </a:cubicBezTo>
                  <a:cubicBezTo>
                    <a:pt x="48" y="120"/>
                    <a:pt x="44" y="131"/>
                    <a:pt x="41" y="139"/>
                  </a:cubicBezTo>
                  <a:cubicBezTo>
                    <a:pt x="20" y="176"/>
                    <a:pt x="20" y="176"/>
                    <a:pt x="20" y="176"/>
                  </a:cubicBezTo>
                  <a:cubicBezTo>
                    <a:pt x="35" y="266"/>
                    <a:pt x="35" y="266"/>
                    <a:pt x="35" y="266"/>
                  </a:cubicBezTo>
                  <a:cubicBezTo>
                    <a:pt x="41" y="266"/>
                    <a:pt x="41" y="266"/>
                    <a:pt x="41" y="266"/>
                  </a:cubicBezTo>
                  <a:cubicBezTo>
                    <a:pt x="39" y="276"/>
                    <a:pt x="38" y="285"/>
                    <a:pt x="38" y="285"/>
                  </a:cubicBezTo>
                  <a:cubicBezTo>
                    <a:pt x="59" y="293"/>
                    <a:pt x="59" y="293"/>
                    <a:pt x="59" y="293"/>
                  </a:cubicBezTo>
                  <a:cubicBezTo>
                    <a:pt x="59" y="313"/>
                    <a:pt x="59" y="313"/>
                    <a:pt x="59" y="313"/>
                  </a:cubicBezTo>
                  <a:cubicBezTo>
                    <a:pt x="57" y="316"/>
                    <a:pt x="56" y="319"/>
                    <a:pt x="56" y="324"/>
                  </a:cubicBezTo>
                  <a:cubicBezTo>
                    <a:pt x="1" y="323"/>
                    <a:pt x="1" y="323"/>
                    <a:pt x="1" y="323"/>
                  </a:cubicBezTo>
                  <a:cubicBezTo>
                    <a:pt x="0" y="426"/>
                    <a:pt x="0" y="426"/>
                    <a:pt x="0" y="426"/>
                  </a:cubicBezTo>
                  <a:cubicBezTo>
                    <a:pt x="8" y="426"/>
                    <a:pt x="8" y="426"/>
                    <a:pt x="8" y="426"/>
                  </a:cubicBezTo>
                  <a:cubicBezTo>
                    <a:pt x="8" y="430"/>
                    <a:pt x="8" y="430"/>
                    <a:pt x="8" y="430"/>
                  </a:cubicBezTo>
                  <a:cubicBezTo>
                    <a:pt x="25" y="430"/>
                    <a:pt x="25" y="430"/>
                    <a:pt x="25" y="430"/>
                  </a:cubicBezTo>
                  <a:cubicBezTo>
                    <a:pt x="25" y="426"/>
                    <a:pt x="25" y="426"/>
                    <a:pt x="25" y="426"/>
                  </a:cubicBezTo>
                  <a:cubicBezTo>
                    <a:pt x="41" y="427"/>
                    <a:pt x="41" y="427"/>
                    <a:pt x="41" y="427"/>
                  </a:cubicBezTo>
                  <a:cubicBezTo>
                    <a:pt x="14" y="494"/>
                    <a:pt x="14" y="494"/>
                    <a:pt x="14" y="494"/>
                  </a:cubicBezTo>
                  <a:cubicBezTo>
                    <a:pt x="14" y="498"/>
                    <a:pt x="14" y="498"/>
                    <a:pt x="14" y="498"/>
                  </a:cubicBezTo>
                  <a:cubicBezTo>
                    <a:pt x="16" y="499"/>
                    <a:pt x="6" y="511"/>
                    <a:pt x="8" y="513"/>
                  </a:cubicBezTo>
                  <a:cubicBezTo>
                    <a:pt x="10" y="516"/>
                    <a:pt x="14" y="519"/>
                    <a:pt x="19" y="522"/>
                  </a:cubicBezTo>
                  <a:cubicBezTo>
                    <a:pt x="20" y="523"/>
                    <a:pt x="23" y="521"/>
                    <a:pt x="24" y="521"/>
                  </a:cubicBezTo>
                  <a:cubicBezTo>
                    <a:pt x="26" y="522"/>
                    <a:pt x="25" y="526"/>
                    <a:pt x="26" y="526"/>
                  </a:cubicBezTo>
                  <a:cubicBezTo>
                    <a:pt x="35" y="531"/>
                    <a:pt x="44" y="536"/>
                    <a:pt x="49" y="537"/>
                  </a:cubicBezTo>
                  <a:cubicBezTo>
                    <a:pt x="59" y="539"/>
                    <a:pt x="77" y="540"/>
                    <a:pt x="84" y="538"/>
                  </a:cubicBezTo>
                  <a:cubicBezTo>
                    <a:pt x="92" y="535"/>
                    <a:pt x="73" y="526"/>
                    <a:pt x="66" y="522"/>
                  </a:cubicBezTo>
                  <a:cubicBezTo>
                    <a:pt x="58" y="519"/>
                    <a:pt x="48" y="505"/>
                    <a:pt x="48" y="505"/>
                  </a:cubicBezTo>
                  <a:cubicBezTo>
                    <a:pt x="48" y="505"/>
                    <a:pt x="71" y="457"/>
                    <a:pt x="86" y="427"/>
                  </a:cubicBezTo>
                  <a:cubicBezTo>
                    <a:pt x="122" y="427"/>
                    <a:pt x="122" y="427"/>
                    <a:pt x="122" y="427"/>
                  </a:cubicBezTo>
                  <a:cubicBezTo>
                    <a:pt x="122" y="430"/>
                    <a:pt x="122" y="430"/>
                    <a:pt x="122" y="430"/>
                  </a:cubicBezTo>
                  <a:cubicBezTo>
                    <a:pt x="140" y="430"/>
                    <a:pt x="140" y="430"/>
                    <a:pt x="140" y="430"/>
                  </a:cubicBezTo>
                  <a:cubicBezTo>
                    <a:pt x="140" y="427"/>
                    <a:pt x="140" y="427"/>
                    <a:pt x="140" y="427"/>
                  </a:cubicBezTo>
                  <a:cubicBezTo>
                    <a:pt x="150" y="427"/>
                    <a:pt x="150" y="427"/>
                    <a:pt x="150" y="427"/>
                  </a:cubicBezTo>
                  <a:cubicBezTo>
                    <a:pt x="150" y="324"/>
                    <a:pt x="150" y="324"/>
                    <a:pt x="150" y="324"/>
                  </a:cubicBezTo>
                  <a:cubicBezTo>
                    <a:pt x="110" y="324"/>
                    <a:pt x="110" y="324"/>
                    <a:pt x="110" y="324"/>
                  </a:cubicBezTo>
                  <a:cubicBezTo>
                    <a:pt x="112" y="311"/>
                    <a:pt x="113" y="301"/>
                    <a:pt x="113" y="301"/>
                  </a:cubicBezTo>
                  <a:cubicBezTo>
                    <a:pt x="172" y="320"/>
                    <a:pt x="172" y="320"/>
                    <a:pt x="172" y="320"/>
                  </a:cubicBezTo>
                  <a:cubicBezTo>
                    <a:pt x="179" y="323"/>
                    <a:pt x="177" y="326"/>
                    <a:pt x="177" y="326"/>
                  </a:cubicBezTo>
                  <a:cubicBezTo>
                    <a:pt x="176" y="331"/>
                    <a:pt x="164" y="435"/>
                    <a:pt x="164" y="435"/>
                  </a:cubicBezTo>
                  <a:cubicBezTo>
                    <a:pt x="166" y="437"/>
                    <a:pt x="166" y="437"/>
                    <a:pt x="166" y="437"/>
                  </a:cubicBezTo>
                  <a:cubicBezTo>
                    <a:pt x="161" y="443"/>
                    <a:pt x="164" y="457"/>
                    <a:pt x="164" y="457"/>
                  </a:cubicBezTo>
                  <a:cubicBezTo>
                    <a:pt x="179" y="457"/>
                    <a:pt x="179" y="457"/>
                    <a:pt x="179" y="457"/>
                  </a:cubicBezTo>
                  <a:cubicBezTo>
                    <a:pt x="180" y="456"/>
                    <a:pt x="183" y="453"/>
                    <a:pt x="183" y="453"/>
                  </a:cubicBezTo>
                  <a:cubicBezTo>
                    <a:pt x="186" y="456"/>
                    <a:pt x="190" y="457"/>
                    <a:pt x="190" y="457"/>
                  </a:cubicBezTo>
                  <a:cubicBezTo>
                    <a:pt x="195" y="458"/>
                    <a:pt x="235" y="458"/>
                    <a:pt x="235" y="457"/>
                  </a:cubicBezTo>
                  <a:cubicBezTo>
                    <a:pt x="236" y="456"/>
                    <a:pt x="234" y="454"/>
                    <a:pt x="234" y="454"/>
                  </a:cubicBezTo>
                  <a:close/>
                </a:path>
              </a:pathLst>
            </a:custGeom>
            <a:noFill/>
            <a:ln>
              <a:solidFill>
                <a:schemeClr val="bg1">
                  <a:lumMod val="95000"/>
                </a:schemeClr>
              </a:solidFill>
            </a:ln>
          </p:spPr>
          <p:txBody>
            <a:bodyPr vert="horz" wrap="square" lIns="91440" tIns="45720" rIns="91440" bIns="45720" numCol="1" anchor="t" anchorCtr="0" compatLnSpc="1"/>
            <a:lstStyle/>
            <a:p>
              <a:endParaRPr lang="zh-CN" altLang="en-US"/>
            </a:p>
          </p:txBody>
        </p:sp>
        <p:sp>
          <p:nvSpPr>
            <p:cNvPr id="13" name="Freeform 5"/>
            <p:cNvSpPr/>
            <p:nvPr/>
          </p:nvSpPr>
          <p:spPr bwMode="auto">
            <a:xfrm>
              <a:off x="3975294" y="3297054"/>
              <a:ext cx="579500" cy="633828"/>
            </a:xfrm>
            <a:custGeom>
              <a:avLst/>
              <a:gdLst>
                <a:gd name="T0" fmla="*/ 123 w 132"/>
                <a:gd name="T1" fmla="*/ 20 h 145"/>
                <a:gd name="T2" fmla="*/ 61 w 132"/>
                <a:gd name="T3" fmla="*/ 74 h 145"/>
                <a:gd name="T4" fmla="*/ 31 w 132"/>
                <a:gd name="T5" fmla="*/ 138 h 145"/>
                <a:gd name="T6" fmla="*/ 2 w 132"/>
                <a:gd name="T7" fmla="*/ 145 h 145"/>
                <a:gd name="T8" fmla="*/ 0 w 132"/>
                <a:gd name="T9" fmla="*/ 130 h 145"/>
                <a:gd name="T10" fmla="*/ 113 w 132"/>
                <a:gd name="T11" fmla="*/ 18 h 145"/>
                <a:gd name="T12" fmla="*/ 121 w 132"/>
                <a:gd name="T13" fmla="*/ 0 h 145"/>
                <a:gd name="T14" fmla="*/ 123 w 132"/>
                <a:gd name="T15" fmla="*/ 20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45">
                  <a:moveTo>
                    <a:pt x="123" y="20"/>
                  </a:moveTo>
                  <a:cubicBezTo>
                    <a:pt x="123" y="20"/>
                    <a:pt x="85" y="47"/>
                    <a:pt x="61" y="74"/>
                  </a:cubicBezTo>
                  <a:cubicBezTo>
                    <a:pt x="38" y="102"/>
                    <a:pt x="32" y="125"/>
                    <a:pt x="31" y="138"/>
                  </a:cubicBezTo>
                  <a:cubicBezTo>
                    <a:pt x="2" y="145"/>
                    <a:pt x="2" y="145"/>
                    <a:pt x="2" y="145"/>
                  </a:cubicBezTo>
                  <a:cubicBezTo>
                    <a:pt x="0" y="130"/>
                    <a:pt x="0" y="130"/>
                    <a:pt x="0" y="130"/>
                  </a:cubicBezTo>
                  <a:cubicBezTo>
                    <a:pt x="0" y="130"/>
                    <a:pt x="39" y="47"/>
                    <a:pt x="113" y="18"/>
                  </a:cubicBezTo>
                  <a:cubicBezTo>
                    <a:pt x="113" y="18"/>
                    <a:pt x="126" y="11"/>
                    <a:pt x="121" y="0"/>
                  </a:cubicBezTo>
                  <a:cubicBezTo>
                    <a:pt x="121" y="0"/>
                    <a:pt x="132" y="5"/>
                    <a:pt x="123" y="2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 name="Freeform 31"/>
          <p:cNvSpPr/>
          <p:nvPr/>
        </p:nvSpPr>
        <p:spPr>
          <a:xfrm>
            <a:off x="1120116" y="1887067"/>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bg1">
                  <a:lumMod val="95000"/>
                </a:schemeClr>
              </a:solidFill>
              <a:latin typeface="造字工房情书（非商用）常规体" pitchFamily="50" charset="-122"/>
              <a:ea typeface="造字工房情书（非商用）常规体" pitchFamily="50" charset="-122"/>
            </a:endParaRPr>
          </a:p>
        </p:txBody>
      </p:sp>
      <p:grpSp>
        <p:nvGrpSpPr>
          <p:cNvPr id="15" name="Group 58"/>
          <p:cNvGrpSpPr/>
          <p:nvPr/>
        </p:nvGrpSpPr>
        <p:grpSpPr>
          <a:xfrm>
            <a:off x="1408148" y="1628800"/>
            <a:ext cx="3747685" cy="778228"/>
            <a:chOff x="7174424" y="1256132"/>
            <a:chExt cx="3747685" cy="778228"/>
          </a:xfrm>
        </p:grpSpPr>
        <p:sp>
          <p:nvSpPr>
            <p:cNvPr id="16" name="TextBox 15"/>
            <p:cNvSpPr txBox="1"/>
            <p:nvPr/>
          </p:nvSpPr>
          <p:spPr>
            <a:xfrm>
              <a:off x="7174424" y="1600395"/>
              <a:ext cx="3747685" cy="433965"/>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，此</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录入上述图表的</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17" name="Rectangle 47"/>
            <p:cNvSpPr/>
            <p:nvPr/>
          </p:nvSpPr>
          <p:spPr>
            <a:xfrm>
              <a:off x="7174424" y="1256132"/>
              <a:ext cx="1336904" cy="307777"/>
            </a:xfrm>
            <a:prstGeom prst="rect">
              <a:avLst/>
            </a:prstGeom>
          </p:spPr>
          <p:txBody>
            <a:bodyPr wrap="none" lIns="0" tIns="0" rIns="0" bIns="0">
              <a:spAutoFit/>
            </a:bodyPr>
            <a:lstStyle/>
            <a:p>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添加标题信息</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endParaRPr>
            </a:p>
          </p:txBody>
        </p:sp>
      </p:grpSp>
      <p:sp>
        <p:nvSpPr>
          <p:cNvPr id="18" name="Freeform 31"/>
          <p:cNvSpPr/>
          <p:nvPr/>
        </p:nvSpPr>
        <p:spPr>
          <a:xfrm>
            <a:off x="1123385" y="2897947"/>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bg1">
                  <a:lumMod val="95000"/>
                </a:schemeClr>
              </a:solidFill>
              <a:latin typeface="造字工房情书（非商用）常规体" pitchFamily="50" charset="-122"/>
              <a:ea typeface="造字工房情书（非商用）常规体" pitchFamily="50" charset="-122"/>
            </a:endParaRPr>
          </a:p>
        </p:txBody>
      </p:sp>
      <p:grpSp>
        <p:nvGrpSpPr>
          <p:cNvPr id="19" name="Group 58"/>
          <p:cNvGrpSpPr/>
          <p:nvPr/>
        </p:nvGrpSpPr>
        <p:grpSpPr>
          <a:xfrm>
            <a:off x="1411417" y="2639680"/>
            <a:ext cx="3747685" cy="778228"/>
            <a:chOff x="7174424" y="1256132"/>
            <a:chExt cx="3747685" cy="778228"/>
          </a:xfrm>
        </p:grpSpPr>
        <p:sp>
          <p:nvSpPr>
            <p:cNvPr id="20" name="TextBox 19"/>
            <p:cNvSpPr txBox="1"/>
            <p:nvPr/>
          </p:nvSpPr>
          <p:spPr>
            <a:xfrm>
              <a:off x="7174424" y="1600395"/>
              <a:ext cx="3747685" cy="433965"/>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，此</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录入上述图表的</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21" name="Rectangle 47"/>
            <p:cNvSpPr/>
            <p:nvPr/>
          </p:nvSpPr>
          <p:spPr>
            <a:xfrm>
              <a:off x="7174424" y="1256132"/>
              <a:ext cx="1336904" cy="307777"/>
            </a:xfrm>
            <a:prstGeom prst="rect">
              <a:avLst/>
            </a:prstGeom>
          </p:spPr>
          <p:txBody>
            <a:bodyPr wrap="none" lIns="0" tIns="0" rIns="0" bIns="0">
              <a:spAutoFit/>
            </a:bodyPr>
            <a:lstStyle/>
            <a:p>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添加标题信息</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endParaRPr>
            </a:p>
          </p:txBody>
        </p:sp>
      </p:grpSp>
      <p:sp>
        <p:nvSpPr>
          <p:cNvPr id="22" name="Freeform 31"/>
          <p:cNvSpPr/>
          <p:nvPr/>
        </p:nvSpPr>
        <p:spPr>
          <a:xfrm>
            <a:off x="1123385" y="390605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bg1">
                  <a:lumMod val="95000"/>
                </a:schemeClr>
              </a:solidFill>
              <a:latin typeface="造字工房情书（非商用）常规体" pitchFamily="50" charset="-122"/>
              <a:ea typeface="造字工房情书（非商用）常规体" pitchFamily="50" charset="-122"/>
            </a:endParaRPr>
          </a:p>
        </p:txBody>
      </p:sp>
      <p:grpSp>
        <p:nvGrpSpPr>
          <p:cNvPr id="23" name="Group 58"/>
          <p:cNvGrpSpPr/>
          <p:nvPr/>
        </p:nvGrpSpPr>
        <p:grpSpPr>
          <a:xfrm>
            <a:off x="1411417" y="3647792"/>
            <a:ext cx="3747685" cy="778228"/>
            <a:chOff x="7174424" y="1256132"/>
            <a:chExt cx="3747685" cy="778228"/>
          </a:xfrm>
        </p:grpSpPr>
        <p:sp>
          <p:nvSpPr>
            <p:cNvPr id="24" name="TextBox 23"/>
            <p:cNvSpPr txBox="1"/>
            <p:nvPr/>
          </p:nvSpPr>
          <p:spPr>
            <a:xfrm>
              <a:off x="7174424" y="1600395"/>
              <a:ext cx="3747685" cy="433965"/>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，此</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录入上述图表的</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25" name="Rectangle 47"/>
            <p:cNvSpPr/>
            <p:nvPr/>
          </p:nvSpPr>
          <p:spPr>
            <a:xfrm>
              <a:off x="7174424" y="1256132"/>
              <a:ext cx="1336904" cy="307777"/>
            </a:xfrm>
            <a:prstGeom prst="rect">
              <a:avLst/>
            </a:prstGeom>
          </p:spPr>
          <p:txBody>
            <a:bodyPr wrap="none" lIns="0" tIns="0" rIns="0" bIns="0">
              <a:spAutoFit/>
            </a:bodyPr>
            <a:lstStyle/>
            <a:p>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添加标题信息</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endParaRPr>
            </a:p>
          </p:txBody>
        </p:sp>
      </p:grpSp>
      <p:sp>
        <p:nvSpPr>
          <p:cNvPr id="26" name="Freeform 31"/>
          <p:cNvSpPr/>
          <p:nvPr/>
        </p:nvSpPr>
        <p:spPr>
          <a:xfrm>
            <a:off x="1120116" y="4911403"/>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noFill/>
          <a:ln w="9525">
            <a:solidFill>
              <a:schemeClr val="bg1">
                <a:lumMod val="9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bg1">
                  <a:lumMod val="95000"/>
                </a:schemeClr>
              </a:solidFill>
              <a:latin typeface="造字工房情书（非商用）常规体" pitchFamily="50" charset="-122"/>
              <a:ea typeface="造字工房情书（非商用）常规体" pitchFamily="50" charset="-122"/>
            </a:endParaRPr>
          </a:p>
        </p:txBody>
      </p:sp>
      <p:grpSp>
        <p:nvGrpSpPr>
          <p:cNvPr id="27" name="Group 58"/>
          <p:cNvGrpSpPr/>
          <p:nvPr/>
        </p:nvGrpSpPr>
        <p:grpSpPr>
          <a:xfrm>
            <a:off x="1408148" y="4653136"/>
            <a:ext cx="3747685" cy="778228"/>
            <a:chOff x="7174424" y="1256132"/>
            <a:chExt cx="3747685" cy="778228"/>
          </a:xfrm>
        </p:grpSpPr>
        <p:sp>
          <p:nvSpPr>
            <p:cNvPr id="28" name="TextBox 27"/>
            <p:cNvSpPr txBox="1"/>
            <p:nvPr/>
          </p:nvSpPr>
          <p:spPr>
            <a:xfrm>
              <a:off x="7174424" y="1600395"/>
              <a:ext cx="3747685" cy="433965"/>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，此</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录入上述图表的</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a:t>
              </a:r>
              <a:r>
                <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a:t>
              </a:r>
              <a:r>
                <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说明。</a:t>
              </a:r>
              <a:endParaRPr lang="zh-CN" altLang="en-US" sz="12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29" name="Rectangle 47"/>
            <p:cNvSpPr/>
            <p:nvPr/>
          </p:nvSpPr>
          <p:spPr>
            <a:xfrm>
              <a:off x="7174424" y="1256132"/>
              <a:ext cx="1336904" cy="307777"/>
            </a:xfrm>
            <a:prstGeom prst="rect">
              <a:avLst/>
            </a:prstGeom>
          </p:spPr>
          <p:txBody>
            <a:bodyPr wrap="none" lIns="0" tIns="0" rIns="0" bIns="0">
              <a:spAutoFit/>
            </a:bodyPr>
            <a:lstStyle/>
            <a:p>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添加标题信息</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par>
                                <p:cTn id="14" presetID="22" presetClass="entr" presetSubtype="4" fill="hold" grpId="0" nodeType="withEffect">
                                  <p:stCondLst>
                                    <p:cond delay="100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100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par>
                                <p:cTn id="20" presetID="22" presetClass="entr" presetSubtype="4" fill="hold" grpId="0" nodeType="with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par>
                                <p:cTn id="23" presetID="22" presetClass="entr" presetSubtype="4" fill="hold" grpId="0" nodeType="withEffect">
                                  <p:stCondLst>
                                    <p:cond delay="100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par>
                                <p:cTn id="36" presetID="2" presetClass="entr" presetSubtype="2" accel="50000" decel="5000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1+#ppt_w/2"/>
                                          </p:val>
                                        </p:tav>
                                        <p:tav tm="100000">
                                          <p:val>
                                            <p:strVal val="#ppt_x"/>
                                          </p:val>
                                        </p:tav>
                                      </p:tavLst>
                                    </p:anim>
                                    <p:anim calcmode="lin" valueType="num">
                                      <p:cBhvr additive="base">
                                        <p:cTn id="39" dur="500" fill="hold"/>
                                        <p:tgtEl>
                                          <p:spTgt spid="15"/>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par>
                                <p:cTn id="46" presetID="2" presetClass="entr" presetSubtype="2" accel="50000" decel="50000" fill="hold" nodeType="with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fill="hold"/>
                                        <p:tgtEl>
                                          <p:spTgt spid="19"/>
                                        </p:tgtEl>
                                        <p:attrNameLst>
                                          <p:attrName>ppt_x</p:attrName>
                                        </p:attrNameLst>
                                      </p:cBhvr>
                                      <p:tavLst>
                                        <p:tav tm="0">
                                          <p:val>
                                            <p:strVal val="1+#ppt_w/2"/>
                                          </p:val>
                                        </p:tav>
                                        <p:tav tm="100000">
                                          <p:val>
                                            <p:strVal val="#ppt_x"/>
                                          </p:val>
                                        </p:tav>
                                      </p:tavLst>
                                    </p:anim>
                                    <p:anim calcmode="lin" valueType="num">
                                      <p:cBhvr additive="base">
                                        <p:cTn id="49" dur="500" fill="hold"/>
                                        <p:tgtEl>
                                          <p:spTgt spid="19"/>
                                        </p:tgtEl>
                                        <p:attrNameLst>
                                          <p:attrName>ppt_y</p:attrName>
                                        </p:attrNameLst>
                                      </p:cBhvr>
                                      <p:tavLst>
                                        <p:tav tm="0">
                                          <p:val>
                                            <p:strVal val="#ppt_y"/>
                                          </p:val>
                                        </p:tav>
                                        <p:tav tm="100000">
                                          <p:val>
                                            <p:strVal val="#ppt_y"/>
                                          </p:val>
                                        </p:tav>
                                      </p:tavLst>
                                    </p:anim>
                                  </p:childTnLst>
                                </p:cTn>
                              </p:par>
                            </p:childTnLst>
                          </p:cTn>
                        </p:par>
                        <p:par>
                          <p:cTn id="50" fill="hold">
                            <p:stCondLst>
                              <p:cond delay="3500"/>
                            </p:stCondLst>
                            <p:childTnLst>
                              <p:par>
                                <p:cTn id="51" presetID="53" presetClass="entr" presetSubtype="16"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Effect transition="in" filter="fade">
                                      <p:cBhvr>
                                        <p:cTn id="55" dur="500"/>
                                        <p:tgtEl>
                                          <p:spTgt spid="22"/>
                                        </p:tgtEl>
                                      </p:cBhvr>
                                    </p:animEffect>
                                  </p:childTnLst>
                                </p:cTn>
                              </p:par>
                              <p:par>
                                <p:cTn id="56" presetID="2" presetClass="entr" presetSubtype="2" accel="50000" decel="50000" fill="hold" nodeType="with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1+#ppt_w/2"/>
                                          </p:val>
                                        </p:tav>
                                        <p:tav tm="100000">
                                          <p:val>
                                            <p:strVal val="#ppt_x"/>
                                          </p:val>
                                        </p:tav>
                                      </p:tavLst>
                                    </p:anim>
                                    <p:anim calcmode="lin" valueType="num">
                                      <p:cBhvr additive="base">
                                        <p:cTn id="59" dur="500" fill="hold"/>
                                        <p:tgtEl>
                                          <p:spTgt spid="23"/>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53" presetClass="entr" presetSubtype="16"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500" fill="hold"/>
                                        <p:tgtEl>
                                          <p:spTgt spid="26"/>
                                        </p:tgtEl>
                                        <p:attrNameLst>
                                          <p:attrName>ppt_w</p:attrName>
                                        </p:attrNameLst>
                                      </p:cBhvr>
                                      <p:tavLst>
                                        <p:tav tm="0">
                                          <p:val>
                                            <p:fltVal val="0"/>
                                          </p:val>
                                        </p:tav>
                                        <p:tav tm="100000">
                                          <p:val>
                                            <p:strVal val="#ppt_w"/>
                                          </p:val>
                                        </p:tav>
                                      </p:tavLst>
                                    </p:anim>
                                    <p:anim calcmode="lin" valueType="num">
                                      <p:cBhvr>
                                        <p:cTn id="64" dur="500" fill="hold"/>
                                        <p:tgtEl>
                                          <p:spTgt spid="26"/>
                                        </p:tgtEl>
                                        <p:attrNameLst>
                                          <p:attrName>ppt_h</p:attrName>
                                        </p:attrNameLst>
                                      </p:cBhvr>
                                      <p:tavLst>
                                        <p:tav tm="0">
                                          <p:val>
                                            <p:fltVal val="0"/>
                                          </p:val>
                                        </p:tav>
                                        <p:tav tm="100000">
                                          <p:val>
                                            <p:strVal val="#ppt_h"/>
                                          </p:val>
                                        </p:tav>
                                      </p:tavLst>
                                    </p:anim>
                                    <p:animEffect transition="in" filter="fade">
                                      <p:cBhvr>
                                        <p:cTn id="65" dur="500"/>
                                        <p:tgtEl>
                                          <p:spTgt spid="26"/>
                                        </p:tgtEl>
                                      </p:cBhvr>
                                    </p:animEffect>
                                  </p:childTnLst>
                                </p:cTn>
                              </p:par>
                              <p:par>
                                <p:cTn id="66" presetID="2" presetClass="entr" presetSubtype="2" accel="50000" decel="50000" fill="hold" nodeType="with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fill="hold"/>
                                        <p:tgtEl>
                                          <p:spTgt spid="27"/>
                                        </p:tgtEl>
                                        <p:attrNameLst>
                                          <p:attrName>ppt_x</p:attrName>
                                        </p:attrNameLst>
                                      </p:cBhvr>
                                      <p:tavLst>
                                        <p:tav tm="0">
                                          <p:val>
                                            <p:strVal val="1+#ppt_w/2"/>
                                          </p:val>
                                        </p:tav>
                                        <p:tav tm="100000">
                                          <p:val>
                                            <p:strVal val="#ppt_x"/>
                                          </p:val>
                                        </p:tav>
                                      </p:tavLst>
                                    </p:anim>
                                    <p:anim calcmode="lin" valueType="num">
                                      <p:cBhvr additive="base">
                                        <p:cTn id="69"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5" grpId="0" animBg="1"/>
      <p:bldP spid="6" grpId="0" animBg="1"/>
      <p:bldP spid="7" grpId="0" animBg="1"/>
      <p:bldP spid="8" grpId="0" animBg="1"/>
      <p:bldP spid="14" grpId="0" animBg="1"/>
      <p:bldP spid="18" grpId="0" animBg="1"/>
      <p:bldP spid="22" grpId="0" animBg="1"/>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执行步骤</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grpSp>
        <p:nvGrpSpPr>
          <p:cNvPr id="7" name="组合 6"/>
          <p:cNvGrpSpPr/>
          <p:nvPr/>
        </p:nvGrpSpPr>
        <p:grpSpPr>
          <a:xfrm flipH="1">
            <a:off x="2384063" y="1268760"/>
            <a:ext cx="4338475" cy="682883"/>
            <a:chOff x="7995986" y="760883"/>
            <a:chExt cx="3436053" cy="540840"/>
          </a:xfrm>
        </p:grpSpPr>
        <p:sp>
          <p:nvSpPr>
            <p:cNvPr id="8"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noFill/>
            <a:ln w="9525">
              <a:solidFill>
                <a:schemeClr val="bg1">
                  <a:lumMod val="95000"/>
                </a:schemeClr>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1"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95000"/>
              </a:schemeClr>
            </a:solidFill>
            <a:ln w="9525">
              <a:solidFill>
                <a:schemeClr val="bg1">
                  <a:lumMod val="95000"/>
                </a:schemeClr>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2"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13" name="文本框 8"/>
          <p:cNvSpPr txBox="1"/>
          <p:nvPr/>
        </p:nvSpPr>
        <p:spPr>
          <a:xfrm>
            <a:off x="5415085" y="1372085"/>
            <a:ext cx="1283129" cy="400110"/>
          </a:xfrm>
          <a:prstGeom prst="rect">
            <a:avLst/>
          </a:prstGeom>
          <a:noFill/>
        </p:spPr>
        <p:txBody>
          <a:bodyPr wrap="square" rtlCol="0">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第一步</a:t>
            </a:r>
          </a:p>
        </p:txBody>
      </p:sp>
      <p:grpSp>
        <p:nvGrpSpPr>
          <p:cNvPr id="16" name="组合 15"/>
          <p:cNvGrpSpPr/>
          <p:nvPr/>
        </p:nvGrpSpPr>
        <p:grpSpPr>
          <a:xfrm flipH="1">
            <a:off x="2388784" y="3676890"/>
            <a:ext cx="4338475" cy="682883"/>
            <a:chOff x="7995986" y="760883"/>
            <a:chExt cx="3436053" cy="540840"/>
          </a:xfrm>
        </p:grpSpPr>
        <p:sp>
          <p:nvSpPr>
            <p:cNvPr id="17"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noFill/>
            <a:ln w="9525">
              <a:solidFill>
                <a:schemeClr val="bg1">
                  <a:lumMod val="95000"/>
                </a:schemeClr>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8"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95000"/>
              </a:schemeClr>
            </a:solidFill>
            <a:ln w="9525">
              <a:solidFill>
                <a:schemeClr val="bg1">
                  <a:lumMod val="95000"/>
                </a:schemeClr>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9"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20" name="文本框 15"/>
          <p:cNvSpPr txBox="1"/>
          <p:nvPr/>
        </p:nvSpPr>
        <p:spPr>
          <a:xfrm>
            <a:off x="5415085" y="3753769"/>
            <a:ext cx="1283129" cy="400110"/>
          </a:xfrm>
          <a:prstGeom prst="rect">
            <a:avLst/>
          </a:prstGeom>
          <a:noFill/>
        </p:spPr>
        <p:txBody>
          <a:bodyPr wrap="square" rtlCol="0">
            <a:spAutoFit/>
          </a:bodyPr>
          <a:lstStyle/>
          <a:p>
            <a:pPr algn="ct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第三步</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nvGrpSpPr>
          <p:cNvPr id="23" name="组合 22"/>
          <p:cNvGrpSpPr/>
          <p:nvPr/>
        </p:nvGrpSpPr>
        <p:grpSpPr>
          <a:xfrm>
            <a:off x="5538453" y="2502904"/>
            <a:ext cx="4338475" cy="682883"/>
            <a:chOff x="7995986" y="760883"/>
            <a:chExt cx="3436053" cy="540840"/>
          </a:xfrm>
        </p:grpSpPr>
        <p:sp>
          <p:nvSpPr>
            <p:cNvPr id="24"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noFill/>
            <a:ln w="9525">
              <a:solidFill>
                <a:schemeClr val="bg1">
                  <a:lumMod val="95000"/>
                </a:schemeClr>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5"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95000"/>
              </a:schemeClr>
            </a:solidFill>
            <a:ln w="9525">
              <a:solidFill>
                <a:schemeClr val="bg1">
                  <a:lumMod val="95000"/>
                </a:schemeClr>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6"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27" name="文本框 22"/>
          <p:cNvSpPr txBox="1"/>
          <p:nvPr/>
        </p:nvSpPr>
        <p:spPr>
          <a:xfrm>
            <a:off x="5415085" y="2594020"/>
            <a:ext cx="1283129" cy="400110"/>
          </a:xfrm>
          <a:prstGeom prst="rect">
            <a:avLst/>
          </a:prstGeom>
          <a:noFill/>
        </p:spPr>
        <p:txBody>
          <a:bodyPr wrap="square" rtlCol="0">
            <a:spAutoFit/>
          </a:bodyPr>
          <a:lstStyle/>
          <a:p>
            <a:pPr algn="ct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第二步</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8" name="文本框 23"/>
          <p:cNvSpPr txBox="1"/>
          <p:nvPr/>
        </p:nvSpPr>
        <p:spPr>
          <a:xfrm>
            <a:off x="2963662" y="1372085"/>
            <a:ext cx="1979416" cy="400110"/>
          </a:xfrm>
          <a:prstGeom prst="rect">
            <a:avLst/>
          </a:prstGeom>
          <a:noFill/>
        </p:spPr>
        <p:txBody>
          <a:bodyPr wrap="square" rtlCol="0">
            <a:spAutoFit/>
          </a:bodyPr>
          <a:lstStyle/>
          <a:p>
            <a:pPr algn="ct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添加标题内容</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29" name="文本框 24"/>
          <p:cNvSpPr txBox="1"/>
          <p:nvPr/>
        </p:nvSpPr>
        <p:spPr>
          <a:xfrm>
            <a:off x="2987707" y="3758931"/>
            <a:ext cx="1920574" cy="400110"/>
          </a:xfrm>
          <a:prstGeom prst="rect">
            <a:avLst/>
          </a:prstGeom>
          <a:noFill/>
        </p:spPr>
        <p:txBody>
          <a:bodyPr wrap="square" rtlCol="0">
            <a:spAutoFit/>
          </a:bodyPr>
          <a:lstStyle/>
          <a:p>
            <a:pPr algn="ct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添加标题内容</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30" name="文本框 25"/>
          <p:cNvSpPr txBox="1"/>
          <p:nvPr/>
        </p:nvSpPr>
        <p:spPr>
          <a:xfrm>
            <a:off x="7414992" y="2599182"/>
            <a:ext cx="1920574" cy="400110"/>
          </a:xfrm>
          <a:prstGeom prst="rect">
            <a:avLst/>
          </a:prstGeom>
          <a:noFill/>
        </p:spPr>
        <p:txBody>
          <a:bodyPr wrap="square" rtlCol="0">
            <a:spAutoFit/>
          </a:bodyPr>
          <a:lstStyle/>
          <a:p>
            <a:pPr algn="ct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添加标题内容</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31" name="文本框 26"/>
          <p:cNvSpPr txBox="1"/>
          <p:nvPr/>
        </p:nvSpPr>
        <p:spPr>
          <a:xfrm>
            <a:off x="2384063" y="2028248"/>
            <a:ext cx="2900629"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在此录入上述图表的综合描述说明，在此录入上述图表的综合描述说明，</a:t>
            </a:r>
            <a:endPar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32" name="文本框 27"/>
          <p:cNvSpPr txBox="1"/>
          <p:nvPr/>
        </p:nvSpPr>
        <p:spPr>
          <a:xfrm>
            <a:off x="6823511" y="3203057"/>
            <a:ext cx="3090500"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在此录入上述图表的综合描述说明，在此录入上述图表的综合描述说明，</a:t>
            </a:r>
            <a:endPar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33" name="文本框 28"/>
          <p:cNvSpPr txBox="1"/>
          <p:nvPr/>
        </p:nvSpPr>
        <p:spPr>
          <a:xfrm>
            <a:off x="2384063" y="4341778"/>
            <a:ext cx="2900631"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在此录入上述图表的综合描述说明，在此录入上述图表的综合描述说明，</a:t>
            </a:r>
            <a:endPar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grpSp>
        <p:nvGrpSpPr>
          <p:cNvPr id="36" name="组合 35"/>
          <p:cNvGrpSpPr/>
          <p:nvPr/>
        </p:nvGrpSpPr>
        <p:grpSpPr>
          <a:xfrm>
            <a:off x="5536072" y="4793753"/>
            <a:ext cx="4338475" cy="682883"/>
            <a:chOff x="7995986" y="760883"/>
            <a:chExt cx="3436053" cy="540840"/>
          </a:xfrm>
        </p:grpSpPr>
        <p:sp>
          <p:nvSpPr>
            <p:cNvPr id="37"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noFill/>
            <a:ln w="9525">
              <a:solidFill>
                <a:schemeClr val="bg1">
                  <a:lumMod val="95000"/>
                </a:schemeClr>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8"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95000"/>
              </a:schemeClr>
            </a:solidFill>
            <a:ln w="9525">
              <a:solidFill>
                <a:schemeClr val="bg1">
                  <a:lumMod val="95000"/>
                </a:schemeClr>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9"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40" name="文本框 22"/>
          <p:cNvSpPr txBox="1"/>
          <p:nvPr/>
        </p:nvSpPr>
        <p:spPr>
          <a:xfrm>
            <a:off x="5412704" y="4884869"/>
            <a:ext cx="1283129" cy="400110"/>
          </a:xfrm>
          <a:prstGeom prst="rect">
            <a:avLst/>
          </a:prstGeom>
          <a:noFill/>
        </p:spPr>
        <p:txBody>
          <a:bodyPr wrap="square" rtlCol="0">
            <a:spAutoFit/>
          </a:bodyPr>
          <a:lstStyle/>
          <a:p>
            <a:pPr algn="ct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第四步</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1" name="文本框 25"/>
          <p:cNvSpPr txBox="1"/>
          <p:nvPr/>
        </p:nvSpPr>
        <p:spPr>
          <a:xfrm>
            <a:off x="7412611" y="4890031"/>
            <a:ext cx="1920574" cy="400110"/>
          </a:xfrm>
          <a:prstGeom prst="rect">
            <a:avLst/>
          </a:prstGeom>
          <a:noFill/>
        </p:spPr>
        <p:txBody>
          <a:bodyPr wrap="square" rtlCol="0">
            <a:spAutoFit/>
          </a:bodyPr>
          <a:lstStyle/>
          <a:p>
            <a:pPr algn="ct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添加标题内容</a:t>
            </a:r>
            <a:endParaRPr lang="zh-CN" altLang="en-US" sz="2000" dirty="0">
              <a:solidFill>
                <a:schemeClr val="bg1">
                  <a:lumMod val="95000"/>
                </a:schemeClr>
              </a:solidFill>
              <a:latin typeface="造字工房情书（非商用）常规体" pitchFamily="50" charset="-122"/>
              <a:ea typeface="造字工房情书（非商用）常规体" pitchFamily="50" charset="-122"/>
            </a:endParaRPr>
          </a:p>
        </p:txBody>
      </p:sp>
      <p:sp>
        <p:nvSpPr>
          <p:cNvPr id="42" name="文本框 27"/>
          <p:cNvSpPr txBox="1"/>
          <p:nvPr/>
        </p:nvSpPr>
        <p:spPr>
          <a:xfrm>
            <a:off x="6821130" y="5493906"/>
            <a:ext cx="3090500"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在此录入上述图表的综合描述说明，在此录入上述图表的综合描述说明，</a:t>
            </a:r>
            <a:endPar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par>
                                <p:cTn id="14" presetID="42" presetClass="entr" presetSubtype="0" fill="hold" nodeType="withEffect">
                                  <p:stCondLst>
                                    <p:cond delay="5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50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50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9"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dissolve">
                                      <p:cBhvr>
                                        <p:cTn id="37" dur="500"/>
                                        <p:tgtEl>
                                          <p:spTgt spid="13"/>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dissolve">
                                      <p:cBhvr>
                                        <p:cTn id="40" dur="500"/>
                                        <p:tgtEl>
                                          <p:spTgt spid="28"/>
                                        </p:tgtEl>
                                      </p:cBhvr>
                                    </p:animEffect>
                                  </p:childTnLst>
                                </p:cTn>
                              </p:par>
                            </p:childTnLst>
                          </p:cTn>
                        </p:par>
                        <p:par>
                          <p:cTn id="41" fill="hold">
                            <p:stCondLst>
                              <p:cond delay="2500"/>
                            </p:stCondLst>
                            <p:childTnLst>
                              <p:par>
                                <p:cTn id="42" presetID="22" presetClass="entr" presetSubtype="1"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up)">
                                      <p:cBhvr>
                                        <p:cTn id="44" dur="500"/>
                                        <p:tgtEl>
                                          <p:spTgt spid="31"/>
                                        </p:tgtEl>
                                      </p:cBhvr>
                                    </p:animEffect>
                                  </p:childTnLst>
                                </p:cTn>
                              </p:par>
                            </p:childTnLst>
                          </p:cTn>
                        </p:par>
                        <p:par>
                          <p:cTn id="45" fill="hold">
                            <p:stCondLst>
                              <p:cond delay="3000"/>
                            </p:stCondLst>
                            <p:childTnLst>
                              <p:par>
                                <p:cTn id="46" presetID="9" presetClass="entr" presetSubtype="0"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dissolve">
                                      <p:cBhvr>
                                        <p:cTn id="48" dur="500"/>
                                        <p:tgtEl>
                                          <p:spTgt spid="27"/>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dissolve">
                                      <p:cBhvr>
                                        <p:cTn id="51" dur="500"/>
                                        <p:tgtEl>
                                          <p:spTgt spid="30"/>
                                        </p:tgtEl>
                                      </p:cBhvr>
                                    </p:animEffect>
                                  </p:childTnLst>
                                </p:cTn>
                              </p:par>
                            </p:childTnLst>
                          </p:cTn>
                        </p:par>
                        <p:par>
                          <p:cTn id="52" fill="hold">
                            <p:stCondLst>
                              <p:cond delay="3500"/>
                            </p:stCondLst>
                            <p:childTnLst>
                              <p:par>
                                <p:cTn id="53" presetID="22" presetClass="entr" presetSubtype="1"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up)">
                                      <p:cBhvr>
                                        <p:cTn id="55" dur="500"/>
                                        <p:tgtEl>
                                          <p:spTgt spid="32"/>
                                        </p:tgtEl>
                                      </p:cBhvr>
                                    </p:animEffect>
                                  </p:childTnLst>
                                </p:cTn>
                              </p:par>
                            </p:childTnLst>
                          </p:cTn>
                        </p:par>
                        <p:par>
                          <p:cTn id="56" fill="hold">
                            <p:stCondLst>
                              <p:cond delay="4000"/>
                            </p:stCondLst>
                            <p:childTnLst>
                              <p:par>
                                <p:cTn id="57" presetID="9"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dissolve">
                                      <p:cBhvr>
                                        <p:cTn id="59" dur="500"/>
                                        <p:tgtEl>
                                          <p:spTgt spid="20"/>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dissolve">
                                      <p:cBhvr>
                                        <p:cTn id="62" dur="500"/>
                                        <p:tgtEl>
                                          <p:spTgt spid="29"/>
                                        </p:tgtEl>
                                      </p:cBhvr>
                                    </p:animEffect>
                                  </p:childTnLst>
                                </p:cTn>
                              </p:par>
                            </p:childTnLst>
                          </p:cTn>
                        </p:par>
                        <p:par>
                          <p:cTn id="63" fill="hold">
                            <p:stCondLst>
                              <p:cond delay="4500"/>
                            </p:stCondLst>
                            <p:childTnLst>
                              <p:par>
                                <p:cTn id="64" presetID="22" presetClass="entr" presetSubtype="1"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wipe(up)">
                                      <p:cBhvr>
                                        <p:cTn id="66" dur="500"/>
                                        <p:tgtEl>
                                          <p:spTgt spid="33"/>
                                        </p:tgtEl>
                                      </p:cBhvr>
                                    </p:animEffect>
                                  </p:childTnLst>
                                </p:cTn>
                              </p:par>
                            </p:childTnLst>
                          </p:cTn>
                        </p:par>
                        <p:par>
                          <p:cTn id="67" fill="hold">
                            <p:stCondLst>
                              <p:cond delay="5000"/>
                            </p:stCondLst>
                            <p:childTnLst>
                              <p:par>
                                <p:cTn id="68" presetID="9" presetClass="entr" presetSubtype="0" fill="hold" grpId="0" nodeType="after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dissolve">
                                      <p:cBhvr>
                                        <p:cTn id="70" dur="500"/>
                                        <p:tgtEl>
                                          <p:spTgt spid="40"/>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dissolve">
                                      <p:cBhvr>
                                        <p:cTn id="73" dur="500"/>
                                        <p:tgtEl>
                                          <p:spTgt spid="41"/>
                                        </p:tgtEl>
                                      </p:cBhvr>
                                    </p:animEffect>
                                  </p:childTnLst>
                                </p:cTn>
                              </p:par>
                            </p:childTnLst>
                          </p:cTn>
                        </p:par>
                        <p:par>
                          <p:cTn id="74" fill="hold">
                            <p:stCondLst>
                              <p:cond delay="5500"/>
                            </p:stCondLst>
                            <p:childTnLst>
                              <p:par>
                                <p:cTn id="75" presetID="22" presetClass="entr" presetSubtype="1"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up)">
                                      <p:cBhvr>
                                        <p:cTn id="7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3" grpId="0"/>
      <p:bldP spid="20" grpId="0"/>
      <p:bldP spid="27" grpId="0"/>
      <p:bldP spid="28" grpId="0"/>
      <p:bldP spid="29" grpId="0"/>
      <p:bldP spid="30" grpId="0"/>
      <p:bldP spid="31" grpId="0"/>
      <p:bldP spid="32" grpId="0"/>
      <p:bldP spid="33" grpId="0"/>
      <p:bldP spid="40" grpId="0"/>
      <p:bldP spid="41" grpId="0"/>
      <p:bldP spid="4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执行步骤</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6" name="矩形 5"/>
          <p:cNvSpPr/>
          <p:nvPr/>
        </p:nvSpPr>
        <p:spPr>
          <a:xfrm>
            <a:off x="1121809" y="2687276"/>
            <a:ext cx="1043877" cy="784317"/>
          </a:xfrm>
          <a:prstGeom prst="rect">
            <a:avLst/>
          </a:prstGeom>
        </p:spPr>
        <p:txBody>
          <a:bodyPr wrap="none">
            <a:spAutoFit/>
          </a:bodyPr>
          <a:lstStyle/>
          <a:p>
            <a:pPr algn="ctr">
              <a:lnSpc>
                <a:spcPct val="130000"/>
              </a:lnSpc>
              <a:spcAft>
                <a:spcPts val="0"/>
              </a:spcAft>
              <a:defRPr/>
            </a:pPr>
            <a:r>
              <a:rPr lang="en-US" altLang="zh-CN" sz="1600" kern="100" dirty="0" smtClean="0">
                <a:solidFill>
                  <a:schemeClr val="bg1">
                    <a:lumMod val="95000"/>
                  </a:schemeClr>
                </a:solidFill>
                <a:latin typeface="造字工房情书（非商用）常规体" pitchFamily="50" charset="-122"/>
                <a:ea typeface="造字工房情书（非商用）常规体" pitchFamily="50" charset="-122"/>
                <a:cs typeface="Times New Roman" panose="02020603050405020304" pitchFamily="18" charset="0"/>
              </a:rPr>
              <a:t>PART 01</a:t>
            </a:r>
          </a:p>
          <a:p>
            <a:pPr algn="ctr">
              <a:spcBef>
                <a:spcPts val="500"/>
              </a:spcBef>
              <a:spcAft>
                <a:spcPts val="0"/>
              </a:spcAft>
              <a:defRPr/>
            </a:pPr>
            <a:r>
              <a:rPr lang="zh-CN" altLang="en-US" sz="2000" kern="100" dirty="0" smtClean="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添加标题</a:t>
            </a:r>
            <a:endParaRPr lang="zh-CN" altLang="zh-CN" sz="2000" kern="1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p:txBody>
      </p:sp>
      <p:sp>
        <p:nvSpPr>
          <p:cNvPr id="7" name="矩形 6"/>
          <p:cNvSpPr/>
          <p:nvPr/>
        </p:nvSpPr>
        <p:spPr>
          <a:xfrm>
            <a:off x="3388802" y="2783253"/>
            <a:ext cx="1043876" cy="784317"/>
          </a:xfrm>
          <a:prstGeom prst="rect">
            <a:avLst/>
          </a:prstGeom>
        </p:spPr>
        <p:txBody>
          <a:bodyPr wrap="none">
            <a:spAutoFit/>
          </a:bodyPr>
          <a:lstStyle/>
          <a:p>
            <a:pPr algn="ctr">
              <a:lnSpc>
                <a:spcPct val="130000"/>
              </a:lnSpc>
              <a:spcAft>
                <a:spcPts val="0"/>
              </a:spcAft>
              <a:defRPr/>
            </a:pPr>
            <a:r>
              <a:rPr lang="en-US" altLang="zh-CN" sz="1600" kern="100" dirty="0" smtClean="0">
                <a:solidFill>
                  <a:schemeClr val="bg1">
                    <a:lumMod val="95000"/>
                  </a:schemeClr>
                </a:solidFill>
                <a:latin typeface="造字工房情书（非商用）常规体" pitchFamily="50" charset="-122"/>
                <a:ea typeface="造字工房情书（非商用）常规体" pitchFamily="50" charset="-122"/>
                <a:cs typeface="Times New Roman" panose="02020603050405020304" pitchFamily="18" charset="0"/>
              </a:rPr>
              <a:t>PART 02</a:t>
            </a:r>
          </a:p>
          <a:p>
            <a:pPr algn="ctr">
              <a:spcBef>
                <a:spcPts val="500"/>
              </a:spcBef>
              <a:spcAft>
                <a:spcPts val="0"/>
              </a:spcAft>
              <a:defRPr/>
            </a:pPr>
            <a:r>
              <a:rPr lang="zh-CN" altLang="en-US" sz="2000" kern="1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添加标题</a:t>
            </a:r>
            <a:endParaRPr lang="zh-CN" altLang="zh-CN" sz="2000" kern="1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p:txBody>
      </p:sp>
      <p:sp>
        <p:nvSpPr>
          <p:cNvPr id="8" name="矩形 7"/>
          <p:cNvSpPr/>
          <p:nvPr/>
        </p:nvSpPr>
        <p:spPr>
          <a:xfrm>
            <a:off x="5664966" y="3293335"/>
            <a:ext cx="1043876" cy="784317"/>
          </a:xfrm>
          <a:prstGeom prst="rect">
            <a:avLst/>
          </a:prstGeom>
        </p:spPr>
        <p:txBody>
          <a:bodyPr wrap="none">
            <a:spAutoFit/>
          </a:bodyPr>
          <a:lstStyle/>
          <a:p>
            <a:pPr algn="ctr">
              <a:lnSpc>
                <a:spcPct val="130000"/>
              </a:lnSpc>
              <a:spcAft>
                <a:spcPts val="0"/>
              </a:spcAft>
              <a:defRPr/>
            </a:pPr>
            <a:r>
              <a:rPr lang="en-US" altLang="zh-CN" sz="1600" kern="100" dirty="0" smtClean="0">
                <a:solidFill>
                  <a:schemeClr val="bg1">
                    <a:lumMod val="95000"/>
                  </a:schemeClr>
                </a:solidFill>
                <a:latin typeface="造字工房情书（非商用）常规体" pitchFamily="50" charset="-122"/>
                <a:ea typeface="造字工房情书（非商用）常规体" pitchFamily="50" charset="-122"/>
                <a:cs typeface="Times New Roman" panose="02020603050405020304" pitchFamily="18" charset="0"/>
              </a:rPr>
              <a:t>PART 03</a:t>
            </a:r>
          </a:p>
          <a:p>
            <a:pPr algn="ctr">
              <a:spcBef>
                <a:spcPts val="500"/>
              </a:spcBef>
              <a:spcAft>
                <a:spcPts val="0"/>
              </a:spcAft>
              <a:defRPr/>
            </a:pPr>
            <a:r>
              <a:rPr lang="zh-CN" altLang="en-US" sz="2000" kern="1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添加标题</a:t>
            </a:r>
            <a:endParaRPr lang="zh-CN" altLang="zh-CN" sz="2000" kern="1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p:txBody>
      </p:sp>
      <p:sp>
        <p:nvSpPr>
          <p:cNvPr id="11" name="矩形 10"/>
          <p:cNvSpPr/>
          <p:nvPr/>
        </p:nvSpPr>
        <p:spPr>
          <a:xfrm>
            <a:off x="7795087" y="4012835"/>
            <a:ext cx="1043876" cy="784317"/>
          </a:xfrm>
          <a:prstGeom prst="rect">
            <a:avLst/>
          </a:prstGeom>
        </p:spPr>
        <p:txBody>
          <a:bodyPr wrap="none">
            <a:spAutoFit/>
          </a:bodyPr>
          <a:lstStyle/>
          <a:p>
            <a:pPr algn="ctr">
              <a:lnSpc>
                <a:spcPct val="130000"/>
              </a:lnSpc>
              <a:spcAft>
                <a:spcPts val="0"/>
              </a:spcAft>
              <a:defRPr/>
            </a:pPr>
            <a:r>
              <a:rPr lang="en-US" altLang="zh-CN" sz="1600" kern="100" dirty="0" smtClean="0">
                <a:solidFill>
                  <a:schemeClr val="bg1">
                    <a:lumMod val="95000"/>
                  </a:schemeClr>
                </a:solidFill>
                <a:latin typeface="造字工房情书（非商用）常规体" pitchFamily="50" charset="-122"/>
                <a:ea typeface="造字工房情书（非商用）常规体" pitchFamily="50" charset="-122"/>
                <a:cs typeface="Times New Roman" panose="02020603050405020304" pitchFamily="18" charset="0"/>
              </a:rPr>
              <a:t>PART 04</a:t>
            </a:r>
          </a:p>
          <a:p>
            <a:pPr algn="ctr">
              <a:spcBef>
                <a:spcPts val="500"/>
              </a:spcBef>
              <a:spcAft>
                <a:spcPts val="0"/>
              </a:spcAft>
              <a:defRPr/>
            </a:pPr>
            <a:r>
              <a:rPr lang="zh-CN" altLang="en-US" sz="2000" kern="1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添加标题</a:t>
            </a:r>
            <a:endParaRPr lang="zh-CN" altLang="zh-CN" sz="2000" kern="1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p:txBody>
      </p:sp>
      <p:sp>
        <p:nvSpPr>
          <p:cNvPr id="12" name="矩形 11"/>
          <p:cNvSpPr/>
          <p:nvPr/>
        </p:nvSpPr>
        <p:spPr>
          <a:xfrm>
            <a:off x="10025615" y="3861768"/>
            <a:ext cx="1043876" cy="784317"/>
          </a:xfrm>
          <a:prstGeom prst="rect">
            <a:avLst/>
          </a:prstGeom>
        </p:spPr>
        <p:txBody>
          <a:bodyPr wrap="none">
            <a:spAutoFit/>
          </a:bodyPr>
          <a:lstStyle/>
          <a:p>
            <a:pPr algn="ctr">
              <a:lnSpc>
                <a:spcPct val="130000"/>
              </a:lnSpc>
              <a:spcAft>
                <a:spcPts val="0"/>
              </a:spcAft>
              <a:defRPr/>
            </a:pPr>
            <a:r>
              <a:rPr lang="en-US" altLang="zh-CN" sz="1600" kern="100" dirty="0" smtClean="0">
                <a:solidFill>
                  <a:schemeClr val="bg1">
                    <a:lumMod val="95000"/>
                  </a:schemeClr>
                </a:solidFill>
                <a:latin typeface="造字工房情书（非商用）常规体" pitchFamily="50" charset="-122"/>
                <a:ea typeface="造字工房情书（非商用）常规体" pitchFamily="50" charset="-122"/>
                <a:cs typeface="Times New Roman" panose="02020603050405020304" pitchFamily="18" charset="0"/>
              </a:rPr>
              <a:t>PART 05</a:t>
            </a:r>
          </a:p>
          <a:p>
            <a:pPr algn="ctr">
              <a:spcBef>
                <a:spcPts val="500"/>
              </a:spcBef>
              <a:spcAft>
                <a:spcPts val="0"/>
              </a:spcAft>
              <a:defRPr/>
            </a:pPr>
            <a:r>
              <a:rPr lang="zh-CN" altLang="en-US" sz="2000" kern="1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rPr>
              <a:t>添加标题</a:t>
            </a:r>
            <a:endParaRPr lang="zh-CN" altLang="zh-CN" sz="2000" kern="100" dirty="0">
              <a:solidFill>
                <a:schemeClr val="bg1">
                  <a:lumMod val="95000"/>
                </a:schemeClr>
              </a:solidFill>
              <a:latin typeface="造字工房情书（非商用）常规体" pitchFamily="50" charset="-122"/>
              <a:ea typeface="造字工房情书（非商用）常规体" pitchFamily="50" charset="-122"/>
              <a:cs typeface="Arial" panose="020B0604020202020204" pitchFamily="34" charset="0"/>
            </a:endParaRPr>
          </a:p>
        </p:txBody>
      </p:sp>
      <p:grpSp>
        <p:nvGrpSpPr>
          <p:cNvPr id="13" name="组合 12"/>
          <p:cNvGrpSpPr/>
          <p:nvPr/>
        </p:nvGrpSpPr>
        <p:grpSpPr>
          <a:xfrm>
            <a:off x="1312185" y="1916832"/>
            <a:ext cx="663125" cy="663125"/>
            <a:chOff x="8077071" y="845254"/>
            <a:chExt cx="2036801" cy="2036802"/>
          </a:xfrm>
        </p:grpSpPr>
        <p:sp>
          <p:nvSpPr>
            <p:cNvPr id="14" name="椭圆 13"/>
            <p:cNvSpPr/>
            <p:nvPr/>
          </p:nvSpPr>
          <p:spPr>
            <a:xfrm>
              <a:off x="8077071" y="845254"/>
              <a:ext cx="2036801" cy="2036802"/>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latin typeface="Arial" panose="020B0604020202020204" pitchFamily="34" charset="0"/>
                <a:cs typeface="Arial" panose="020B0604020202020204" pitchFamily="34" charset="0"/>
              </a:endParaRPr>
            </a:p>
          </p:txBody>
        </p:sp>
      </p:grpSp>
      <p:grpSp>
        <p:nvGrpSpPr>
          <p:cNvPr id="16" name="组合 15"/>
          <p:cNvGrpSpPr/>
          <p:nvPr/>
        </p:nvGrpSpPr>
        <p:grpSpPr>
          <a:xfrm>
            <a:off x="3579178" y="2012809"/>
            <a:ext cx="663125" cy="663125"/>
            <a:chOff x="8125599" y="1434035"/>
            <a:chExt cx="2036802" cy="2036802"/>
          </a:xfrm>
        </p:grpSpPr>
        <p:sp>
          <p:nvSpPr>
            <p:cNvPr id="17" name="椭圆 16"/>
            <p:cNvSpPr/>
            <p:nvPr/>
          </p:nvSpPr>
          <p:spPr>
            <a:xfrm>
              <a:off x="8125599" y="1434035"/>
              <a:ext cx="2036802" cy="2036802"/>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5855345" y="2522891"/>
            <a:ext cx="663125" cy="663125"/>
            <a:chOff x="8125599" y="1434035"/>
            <a:chExt cx="2036802" cy="2036802"/>
          </a:xfrm>
        </p:grpSpPr>
        <p:sp>
          <p:nvSpPr>
            <p:cNvPr id="20" name="椭圆 19"/>
            <p:cNvSpPr/>
            <p:nvPr/>
          </p:nvSpPr>
          <p:spPr>
            <a:xfrm>
              <a:off x="8125599" y="1434035"/>
              <a:ext cx="2036802" cy="2036802"/>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2"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3"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25" name="组合 24"/>
          <p:cNvGrpSpPr/>
          <p:nvPr/>
        </p:nvGrpSpPr>
        <p:grpSpPr>
          <a:xfrm>
            <a:off x="7985466" y="3118778"/>
            <a:ext cx="663125" cy="663125"/>
            <a:chOff x="8125599" y="1434035"/>
            <a:chExt cx="2036802" cy="2036802"/>
          </a:xfrm>
        </p:grpSpPr>
        <p:sp>
          <p:nvSpPr>
            <p:cNvPr id="26" name="椭圆 25"/>
            <p:cNvSpPr/>
            <p:nvPr/>
          </p:nvSpPr>
          <p:spPr>
            <a:xfrm>
              <a:off x="8125599" y="1434035"/>
              <a:ext cx="2036802" cy="2036802"/>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grpSp>
      <p:grpSp>
        <p:nvGrpSpPr>
          <p:cNvPr id="28" name="组合 27"/>
          <p:cNvGrpSpPr/>
          <p:nvPr/>
        </p:nvGrpSpPr>
        <p:grpSpPr>
          <a:xfrm>
            <a:off x="10215992" y="3040672"/>
            <a:ext cx="663125" cy="663125"/>
            <a:chOff x="8125599" y="1434035"/>
            <a:chExt cx="2036802" cy="2036802"/>
          </a:xfrm>
        </p:grpSpPr>
        <p:sp>
          <p:nvSpPr>
            <p:cNvPr id="29" name="椭圆 28"/>
            <p:cNvSpPr/>
            <p:nvPr/>
          </p:nvSpPr>
          <p:spPr>
            <a:xfrm>
              <a:off x="8125599" y="1434035"/>
              <a:ext cx="2036802" cy="2036802"/>
            </a:xfrm>
            <a:prstGeom prst="ellipse">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latin typeface="Arial" panose="020B0604020202020204" pitchFamily="34" charset="0"/>
                <a:cs typeface="Arial" panose="020B0604020202020204" pitchFamily="34" charset="0"/>
              </a:endParaRPr>
            </a:p>
          </p:txBody>
        </p:sp>
      </p:grpSp>
    </p:spTree>
  </p:cSld>
  <p:clrMapOvr>
    <a:masterClrMapping/>
  </p:clrMapOvr>
  <p:transition spd="slow">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1" fill="hold" nodeType="afterEffect" p14:presetBounceEnd="53000">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14:bounceEnd="53000">
                                          <p:cBhvr additive="base">
                                            <p:cTn id="17" dur="750" fill="hold"/>
                                            <p:tgtEl>
                                              <p:spTgt spid="13"/>
                                            </p:tgtEl>
                                            <p:attrNameLst>
                                              <p:attrName>ppt_x</p:attrName>
                                            </p:attrNameLst>
                                          </p:cBhvr>
                                          <p:tavLst>
                                            <p:tav tm="0">
                                              <p:val>
                                                <p:strVal val="#ppt_x"/>
                                              </p:val>
                                            </p:tav>
                                            <p:tav tm="100000">
                                              <p:val>
                                                <p:strVal val="#ppt_x"/>
                                              </p:val>
                                            </p:tav>
                                          </p:tavLst>
                                        </p:anim>
                                        <p:anim calcmode="lin" valueType="num" p14:bounceEnd="53000">
                                          <p:cBhvr additive="base">
                                            <p:cTn id="18" dur="750" fill="hold"/>
                                            <p:tgtEl>
                                              <p:spTgt spid="13"/>
                                            </p:tgtEl>
                                            <p:attrNameLst>
                                              <p:attrName>ppt_y</p:attrName>
                                            </p:attrNameLst>
                                          </p:cBhvr>
                                          <p:tavLst>
                                            <p:tav tm="0">
                                              <p:val>
                                                <p:strVal val="0-#ppt_h/2"/>
                                              </p:val>
                                            </p:tav>
                                            <p:tav tm="100000">
                                              <p:val>
                                                <p:strVal val="#ppt_y"/>
                                              </p:val>
                                            </p:tav>
                                          </p:tavLst>
                                        </p:anim>
                                      </p:childTnLst>
                                    </p:cTn>
                                  </p:par>
                                  <p:par>
                                    <p:cTn id="19" presetID="22" presetClass="entr" presetSubtype="1" fill="hold" grpId="0" nodeType="withEffect">
                                      <p:stCondLst>
                                        <p:cond delay="25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par>
                              <p:cTn id="22" fill="hold">
                                <p:stCondLst>
                                  <p:cond delay="3000"/>
                                </p:stCondLst>
                                <p:childTnLst>
                                  <p:par>
                                    <p:cTn id="23" presetID="2" presetClass="entr" presetSubtype="1" fill="hold" nodeType="afterEffect" p14:presetBounceEnd="53000">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14:bounceEnd="53000">
                                          <p:cBhvr additive="base">
                                            <p:cTn id="25" dur="750" fill="hold"/>
                                            <p:tgtEl>
                                              <p:spTgt spid="16"/>
                                            </p:tgtEl>
                                            <p:attrNameLst>
                                              <p:attrName>ppt_x</p:attrName>
                                            </p:attrNameLst>
                                          </p:cBhvr>
                                          <p:tavLst>
                                            <p:tav tm="0">
                                              <p:val>
                                                <p:strVal val="#ppt_x"/>
                                              </p:val>
                                            </p:tav>
                                            <p:tav tm="100000">
                                              <p:val>
                                                <p:strVal val="#ppt_x"/>
                                              </p:val>
                                            </p:tav>
                                          </p:tavLst>
                                        </p:anim>
                                        <p:anim calcmode="lin" valueType="num" p14:bounceEnd="53000">
                                          <p:cBhvr additive="base">
                                            <p:cTn id="26" dur="750" fill="hold"/>
                                            <p:tgtEl>
                                              <p:spTgt spid="16"/>
                                            </p:tgtEl>
                                            <p:attrNameLst>
                                              <p:attrName>ppt_y</p:attrName>
                                            </p:attrNameLst>
                                          </p:cBhvr>
                                          <p:tavLst>
                                            <p:tav tm="0">
                                              <p:val>
                                                <p:strVal val="0-#ppt_h/2"/>
                                              </p:val>
                                            </p:tav>
                                            <p:tav tm="100000">
                                              <p:val>
                                                <p:strVal val="#ppt_y"/>
                                              </p:val>
                                            </p:tav>
                                          </p:tavLst>
                                        </p:anim>
                                      </p:childTnLst>
                                    </p:cTn>
                                  </p:par>
                                  <p:par>
                                    <p:cTn id="27" presetID="22" presetClass="entr" presetSubtype="1" fill="hold" grpId="0" nodeType="withEffect">
                                      <p:stCondLst>
                                        <p:cond delay="25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500"/>
                                            <p:tgtEl>
                                              <p:spTgt spid="7"/>
                                            </p:tgtEl>
                                          </p:cBhvr>
                                        </p:animEffect>
                                      </p:childTnLst>
                                    </p:cTn>
                                  </p:par>
                                </p:childTnLst>
                              </p:cTn>
                            </p:par>
                            <p:par>
                              <p:cTn id="30" fill="hold">
                                <p:stCondLst>
                                  <p:cond delay="4000"/>
                                </p:stCondLst>
                                <p:childTnLst>
                                  <p:par>
                                    <p:cTn id="31" presetID="2" presetClass="entr" presetSubtype="1" fill="hold" nodeType="afterEffect" p14:presetBounceEnd="53000">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14:bounceEnd="53000">
                                          <p:cBhvr additive="base">
                                            <p:cTn id="33" dur="750" fill="hold"/>
                                            <p:tgtEl>
                                              <p:spTgt spid="19"/>
                                            </p:tgtEl>
                                            <p:attrNameLst>
                                              <p:attrName>ppt_x</p:attrName>
                                            </p:attrNameLst>
                                          </p:cBhvr>
                                          <p:tavLst>
                                            <p:tav tm="0">
                                              <p:val>
                                                <p:strVal val="#ppt_x"/>
                                              </p:val>
                                            </p:tav>
                                            <p:tav tm="100000">
                                              <p:val>
                                                <p:strVal val="#ppt_x"/>
                                              </p:val>
                                            </p:tav>
                                          </p:tavLst>
                                        </p:anim>
                                        <p:anim calcmode="lin" valueType="num" p14:bounceEnd="53000">
                                          <p:cBhvr additive="base">
                                            <p:cTn id="34" dur="750" fill="hold"/>
                                            <p:tgtEl>
                                              <p:spTgt spid="19"/>
                                            </p:tgtEl>
                                            <p:attrNameLst>
                                              <p:attrName>ppt_y</p:attrName>
                                            </p:attrNameLst>
                                          </p:cBhvr>
                                          <p:tavLst>
                                            <p:tav tm="0">
                                              <p:val>
                                                <p:strVal val="0-#ppt_h/2"/>
                                              </p:val>
                                            </p:tav>
                                            <p:tav tm="100000">
                                              <p:val>
                                                <p:strVal val="#ppt_y"/>
                                              </p:val>
                                            </p:tav>
                                          </p:tavLst>
                                        </p:anim>
                                      </p:childTnLst>
                                    </p:cTn>
                                  </p:par>
                                  <p:par>
                                    <p:cTn id="35" presetID="22" presetClass="entr" presetSubtype="1" fill="hold" grpId="0" nodeType="withEffect">
                                      <p:stCondLst>
                                        <p:cond delay="250"/>
                                      </p:stCondLst>
                                      <p:childTnLst>
                                        <p:set>
                                          <p:cBhvr>
                                            <p:cTn id="36" dur="1" fill="hold">
                                              <p:stCondLst>
                                                <p:cond delay="0"/>
                                              </p:stCondLst>
                                            </p:cTn>
                                            <p:tgtEl>
                                              <p:spTgt spid="8"/>
                                            </p:tgtEl>
                                            <p:attrNameLst>
                                              <p:attrName>style.visibility</p:attrName>
                                            </p:attrNameLst>
                                          </p:cBhvr>
                                          <p:to>
                                            <p:strVal val="visible"/>
                                          </p:to>
                                        </p:set>
                                        <p:animEffect transition="in" filter="wipe(up)">
                                          <p:cBhvr>
                                            <p:cTn id="37" dur="500"/>
                                            <p:tgtEl>
                                              <p:spTgt spid="8"/>
                                            </p:tgtEl>
                                          </p:cBhvr>
                                        </p:animEffect>
                                      </p:childTnLst>
                                    </p:cTn>
                                  </p:par>
                                </p:childTnLst>
                              </p:cTn>
                            </p:par>
                            <p:par>
                              <p:cTn id="38" fill="hold">
                                <p:stCondLst>
                                  <p:cond delay="5000"/>
                                </p:stCondLst>
                                <p:childTnLst>
                                  <p:par>
                                    <p:cTn id="39" presetID="2" presetClass="entr" presetSubtype="1" fill="hold" nodeType="afterEffect" p14:presetBounceEnd="53000">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14:bounceEnd="53000">
                                          <p:cBhvr additive="base">
                                            <p:cTn id="41" dur="750" fill="hold"/>
                                            <p:tgtEl>
                                              <p:spTgt spid="25"/>
                                            </p:tgtEl>
                                            <p:attrNameLst>
                                              <p:attrName>ppt_x</p:attrName>
                                            </p:attrNameLst>
                                          </p:cBhvr>
                                          <p:tavLst>
                                            <p:tav tm="0">
                                              <p:val>
                                                <p:strVal val="#ppt_x"/>
                                              </p:val>
                                            </p:tav>
                                            <p:tav tm="100000">
                                              <p:val>
                                                <p:strVal val="#ppt_x"/>
                                              </p:val>
                                            </p:tav>
                                          </p:tavLst>
                                        </p:anim>
                                        <p:anim calcmode="lin" valueType="num" p14:bounceEnd="53000">
                                          <p:cBhvr additive="base">
                                            <p:cTn id="42" dur="750" fill="hold"/>
                                            <p:tgtEl>
                                              <p:spTgt spid="25"/>
                                            </p:tgtEl>
                                            <p:attrNameLst>
                                              <p:attrName>ppt_y</p:attrName>
                                            </p:attrNameLst>
                                          </p:cBhvr>
                                          <p:tavLst>
                                            <p:tav tm="0">
                                              <p:val>
                                                <p:strVal val="0-#ppt_h/2"/>
                                              </p:val>
                                            </p:tav>
                                            <p:tav tm="100000">
                                              <p:val>
                                                <p:strVal val="#ppt_y"/>
                                              </p:val>
                                            </p:tav>
                                          </p:tavLst>
                                        </p:anim>
                                      </p:childTnLst>
                                    </p:cTn>
                                  </p:par>
                                  <p:par>
                                    <p:cTn id="43" presetID="22" presetClass="entr" presetSubtype="1" fill="hold" grpId="0" nodeType="withEffect">
                                      <p:stCondLst>
                                        <p:cond delay="250"/>
                                      </p:stCondLst>
                                      <p:childTnLst>
                                        <p:set>
                                          <p:cBhvr>
                                            <p:cTn id="44" dur="1" fill="hold">
                                              <p:stCondLst>
                                                <p:cond delay="0"/>
                                              </p:stCondLst>
                                            </p:cTn>
                                            <p:tgtEl>
                                              <p:spTgt spid="11"/>
                                            </p:tgtEl>
                                            <p:attrNameLst>
                                              <p:attrName>style.visibility</p:attrName>
                                            </p:attrNameLst>
                                          </p:cBhvr>
                                          <p:to>
                                            <p:strVal val="visible"/>
                                          </p:to>
                                        </p:set>
                                        <p:animEffect transition="in" filter="wipe(up)">
                                          <p:cBhvr>
                                            <p:cTn id="45" dur="500"/>
                                            <p:tgtEl>
                                              <p:spTgt spid="11"/>
                                            </p:tgtEl>
                                          </p:cBhvr>
                                        </p:animEffect>
                                      </p:childTnLst>
                                    </p:cTn>
                                  </p:par>
                                </p:childTnLst>
                              </p:cTn>
                            </p:par>
                            <p:par>
                              <p:cTn id="46" fill="hold">
                                <p:stCondLst>
                                  <p:cond delay="6000"/>
                                </p:stCondLst>
                                <p:childTnLst>
                                  <p:par>
                                    <p:cTn id="47" presetID="2" presetClass="entr" presetSubtype="1" fill="hold" nodeType="afterEffect" p14:presetBounceEnd="53000">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14:bounceEnd="53000">
                                          <p:cBhvr additive="base">
                                            <p:cTn id="49" dur="750" fill="hold"/>
                                            <p:tgtEl>
                                              <p:spTgt spid="28"/>
                                            </p:tgtEl>
                                            <p:attrNameLst>
                                              <p:attrName>ppt_x</p:attrName>
                                            </p:attrNameLst>
                                          </p:cBhvr>
                                          <p:tavLst>
                                            <p:tav tm="0">
                                              <p:val>
                                                <p:strVal val="#ppt_x"/>
                                              </p:val>
                                            </p:tav>
                                            <p:tav tm="100000">
                                              <p:val>
                                                <p:strVal val="#ppt_x"/>
                                              </p:val>
                                            </p:tav>
                                          </p:tavLst>
                                        </p:anim>
                                        <p:anim calcmode="lin" valueType="num" p14:bounceEnd="53000">
                                          <p:cBhvr additive="base">
                                            <p:cTn id="50" dur="750" fill="hold"/>
                                            <p:tgtEl>
                                              <p:spTgt spid="28"/>
                                            </p:tgtEl>
                                            <p:attrNameLst>
                                              <p:attrName>ppt_y</p:attrName>
                                            </p:attrNameLst>
                                          </p:cBhvr>
                                          <p:tavLst>
                                            <p:tav tm="0">
                                              <p:val>
                                                <p:strVal val="0-#ppt_h/2"/>
                                              </p:val>
                                            </p:tav>
                                            <p:tav tm="100000">
                                              <p:val>
                                                <p:strVal val="#ppt_y"/>
                                              </p:val>
                                            </p:tav>
                                          </p:tavLst>
                                        </p:anim>
                                      </p:childTnLst>
                                    </p:cTn>
                                  </p:par>
                                  <p:par>
                                    <p:cTn id="51" presetID="22" presetClass="entr" presetSubtype="1" fill="hold" grpId="0" nodeType="withEffect">
                                      <p:stCondLst>
                                        <p:cond delay="250"/>
                                      </p:stCondLst>
                                      <p:childTnLst>
                                        <p:set>
                                          <p:cBhvr>
                                            <p:cTn id="52" dur="1" fill="hold">
                                              <p:stCondLst>
                                                <p:cond delay="0"/>
                                              </p:stCondLst>
                                            </p:cTn>
                                            <p:tgtEl>
                                              <p:spTgt spid="12"/>
                                            </p:tgtEl>
                                            <p:attrNameLst>
                                              <p:attrName>style.visibility</p:attrName>
                                            </p:attrNameLst>
                                          </p:cBhvr>
                                          <p:to>
                                            <p:strVal val="visible"/>
                                          </p:to>
                                        </p:set>
                                        <p:animEffect transition="in" filter="wipe(up)">
                                          <p:cBhvr>
                                            <p:cTn id="5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6" grpId="0"/>
          <p:bldP spid="7" grpId="0"/>
          <p:bldP spid="8"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1"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750" fill="hold"/>
                                            <p:tgtEl>
                                              <p:spTgt spid="13"/>
                                            </p:tgtEl>
                                            <p:attrNameLst>
                                              <p:attrName>ppt_x</p:attrName>
                                            </p:attrNameLst>
                                          </p:cBhvr>
                                          <p:tavLst>
                                            <p:tav tm="0">
                                              <p:val>
                                                <p:strVal val="#ppt_x"/>
                                              </p:val>
                                            </p:tav>
                                            <p:tav tm="100000">
                                              <p:val>
                                                <p:strVal val="#ppt_x"/>
                                              </p:val>
                                            </p:tav>
                                          </p:tavLst>
                                        </p:anim>
                                        <p:anim calcmode="lin" valueType="num">
                                          <p:cBhvr additive="base">
                                            <p:cTn id="18" dur="750" fill="hold"/>
                                            <p:tgtEl>
                                              <p:spTgt spid="13"/>
                                            </p:tgtEl>
                                            <p:attrNameLst>
                                              <p:attrName>ppt_y</p:attrName>
                                            </p:attrNameLst>
                                          </p:cBhvr>
                                          <p:tavLst>
                                            <p:tav tm="0">
                                              <p:val>
                                                <p:strVal val="0-#ppt_h/2"/>
                                              </p:val>
                                            </p:tav>
                                            <p:tav tm="100000">
                                              <p:val>
                                                <p:strVal val="#ppt_y"/>
                                              </p:val>
                                            </p:tav>
                                          </p:tavLst>
                                        </p:anim>
                                      </p:childTnLst>
                                    </p:cTn>
                                  </p:par>
                                  <p:par>
                                    <p:cTn id="19" presetID="22" presetClass="entr" presetSubtype="1" fill="hold" grpId="0" nodeType="withEffect">
                                      <p:stCondLst>
                                        <p:cond delay="25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par>
                              <p:cTn id="22" fill="hold">
                                <p:stCondLst>
                                  <p:cond delay="3000"/>
                                </p:stCondLst>
                                <p:childTnLst>
                                  <p:par>
                                    <p:cTn id="23" presetID="2" presetClass="entr" presetSubtype="1"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750" fill="hold"/>
                                            <p:tgtEl>
                                              <p:spTgt spid="16"/>
                                            </p:tgtEl>
                                            <p:attrNameLst>
                                              <p:attrName>ppt_x</p:attrName>
                                            </p:attrNameLst>
                                          </p:cBhvr>
                                          <p:tavLst>
                                            <p:tav tm="0">
                                              <p:val>
                                                <p:strVal val="#ppt_x"/>
                                              </p:val>
                                            </p:tav>
                                            <p:tav tm="100000">
                                              <p:val>
                                                <p:strVal val="#ppt_x"/>
                                              </p:val>
                                            </p:tav>
                                          </p:tavLst>
                                        </p:anim>
                                        <p:anim calcmode="lin" valueType="num">
                                          <p:cBhvr additive="base">
                                            <p:cTn id="26" dur="750" fill="hold"/>
                                            <p:tgtEl>
                                              <p:spTgt spid="16"/>
                                            </p:tgtEl>
                                            <p:attrNameLst>
                                              <p:attrName>ppt_y</p:attrName>
                                            </p:attrNameLst>
                                          </p:cBhvr>
                                          <p:tavLst>
                                            <p:tav tm="0">
                                              <p:val>
                                                <p:strVal val="0-#ppt_h/2"/>
                                              </p:val>
                                            </p:tav>
                                            <p:tav tm="100000">
                                              <p:val>
                                                <p:strVal val="#ppt_y"/>
                                              </p:val>
                                            </p:tav>
                                          </p:tavLst>
                                        </p:anim>
                                      </p:childTnLst>
                                    </p:cTn>
                                  </p:par>
                                  <p:par>
                                    <p:cTn id="27" presetID="22" presetClass="entr" presetSubtype="1" fill="hold" grpId="0" nodeType="withEffect">
                                      <p:stCondLst>
                                        <p:cond delay="25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500"/>
                                            <p:tgtEl>
                                              <p:spTgt spid="7"/>
                                            </p:tgtEl>
                                          </p:cBhvr>
                                        </p:animEffect>
                                      </p:childTnLst>
                                    </p:cTn>
                                  </p:par>
                                </p:childTnLst>
                              </p:cTn>
                            </p:par>
                            <p:par>
                              <p:cTn id="30" fill="hold">
                                <p:stCondLst>
                                  <p:cond delay="4000"/>
                                </p:stCondLst>
                                <p:childTnLst>
                                  <p:par>
                                    <p:cTn id="31" presetID="2" presetClass="entr" presetSubtype="1"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750" fill="hold"/>
                                            <p:tgtEl>
                                              <p:spTgt spid="19"/>
                                            </p:tgtEl>
                                            <p:attrNameLst>
                                              <p:attrName>ppt_x</p:attrName>
                                            </p:attrNameLst>
                                          </p:cBhvr>
                                          <p:tavLst>
                                            <p:tav tm="0">
                                              <p:val>
                                                <p:strVal val="#ppt_x"/>
                                              </p:val>
                                            </p:tav>
                                            <p:tav tm="100000">
                                              <p:val>
                                                <p:strVal val="#ppt_x"/>
                                              </p:val>
                                            </p:tav>
                                          </p:tavLst>
                                        </p:anim>
                                        <p:anim calcmode="lin" valueType="num">
                                          <p:cBhvr additive="base">
                                            <p:cTn id="34" dur="750" fill="hold"/>
                                            <p:tgtEl>
                                              <p:spTgt spid="19"/>
                                            </p:tgtEl>
                                            <p:attrNameLst>
                                              <p:attrName>ppt_y</p:attrName>
                                            </p:attrNameLst>
                                          </p:cBhvr>
                                          <p:tavLst>
                                            <p:tav tm="0">
                                              <p:val>
                                                <p:strVal val="0-#ppt_h/2"/>
                                              </p:val>
                                            </p:tav>
                                            <p:tav tm="100000">
                                              <p:val>
                                                <p:strVal val="#ppt_y"/>
                                              </p:val>
                                            </p:tav>
                                          </p:tavLst>
                                        </p:anim>
                                      </p:childTnLst>
                                    </p:cTn>
                                  </p:par>
                                  <p:par>
                                    <p:cTn id="35" presetID="22" presetClass="entr" presetSubtype="1" fill="hold" grpId="0" nodeType="withEffect">
                                      <p:stCondLst>
                                        <p:cond delay="250"/>
                                      </p:stCondLst>
                                      <p:childTnLst>
                                        <p:set>
                                          <p:cBhvr>
                                            <p:cTn id="36" dur="1" fill="hold">
                                              <p:stCondLst>
                                                <p:cond delay="0"/>
                                              </p:stCondLst>
                                            </p:cTn>
                                            <p:tgtEl>
                                              <p:spTgt spid="8"/>
                                            </p:tgtEl>
                                            <p:attrNameLst>
                                              <p:attrName>style.visibility</p:attrName>
                                            </p:attrNameLst>
                                          </p:cBhvr>
                                          <p:to>
                                            <p:strVal val="visible"/>
                                          </p:to>
                                        </p:set>
                                        <p:animEffect transition="in" filter="wipe(up)">
                                          <p:cBhvr>
                                            <p:cTn id="37" dur="500"/>
                                            <p:tgtEl>
                                              <p:spTgt spid="8"/>
                                            </p:tgtEl>
                                          </p:cBhvr>
                                        </p:animEffect>
                                      </p:childTnLst>
                                    </p:cTn>
                                  </p:par>
                                </p:childTnLst>
                              </p:cTn>
                            </p:par>
                            <p:par>
                              <p:cTn id="38" fill="hold">
                                <p:stCondLst>
                                  <p:cond delay="5000"/>
                                </p:stCondLst>
                                <p:childTnLst>
                                  <p:par>
                                    <p:cTn id="39" presetID="2" presetClass="entr" presetSubtype="1"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750" fill="hold"/>
                                            <p:tgtEl>
                                              <p:spTgt spid="25"/>
                                            </p:tgtEl>
                                            <p:attrNameLst>
                                              <p:attrName>ppt_x</p:attrName>
                                            </p:attrNameLst>
                                          </p:cBhvr>
                                          <p:tavLst>
                                            <p:tav tm="0">
                                              <p:val>
                                                <p:strVal val="#ppt_x"/>
                                              </p:val>
                                            </p:tav>
                                            <p:tav tm="100000">
                                              <p:val>
                                                <p:strVal val="#ppt_x"/>
                                              </p:val>
                                            </p:tav>
                                          </p:tavLst>
                                        </p:anim>
                                        <p:anim calcmode="lin" valueType="num">
                                          <p:cBhvr additive="base">
                                            <p:cTn id="42" dur="750" fill="hold"/>
                                            <p:tgtEl>
                                              <p:spTgt spid="25"/>
                                            </p:tgtEl>
                                            <p:attrNameLst>
                                              <p:attrName>ppt_y</p:attrName>
                                            </p:attrNameLst>
                                          </p:cBhvr>
                                          <p:tavLst>
                                            <p:tav tm="0">
                                              <p:val>
                                                <p:strVal val="0-#ppt_h/2"/>
                                              </p:val>
                                            </p:tav>
                                            <p:tav tm="100000">
                                              <p:val>
                                                <p:strVal val="#ppt_y"/>
                                              </p:val>
                                            </p:tav>
                                          </p:tavLst>
                                        </p:anim>
                                      </p:childTnLst>
                                    </p:cTn>
                                  </p:par>
                                  <p:par>
                                    <p:cTn id="43" presetID="22" presetClass="entr" presetSubtype="1" fill="hold" grpId="0" nodeType="withEffect">
                                      <p:stCondLst>
                                        <p:cond delay="250"/>
                                      </p:stCondLst>
                                      <p:childTnLst>
                                        <p:set>
                                          <p:cBhvr>
                                            <p:cTn id="44" dur="1" fill="hold">
                                              <p:stCondLst>
                                                <p:cond delay="0"/>
                                              </p:stCondLst>
                                            </p:cTn>
                                            <p:tgtEl>
                                              <p:spTgt spid="11"/>
                                            </p:tgtEl>
                                            <p:attrNameLst>
                                              <p:attrName>style.visibility</p:attrName>
                                            </p:attrNameLst>
                                          </p:cBhvr>
                                          <p:to>
                                            <p:strVal val="visible"/>
                                          </p:to>
                                        </p:set>
                                        <p:animEffect transition="in" filter="wipe(up)">
                                          <p:cBhvr>
                                            <p:cTn id="45" dur="500"/>
                                            <p:tgtEl>
                                              <p:spTgt spid="11"/>
                                            </p:tgtEl>
                                          </p:cBhvr>
                                        </p:animEffect>
                                      </p:childTnLst>
                                    </p:cTn>
                                  </p:par>
                                </p:childTnLst>
                              </p:cTn>
                            </p:par>
                            <p:par>
                              <p:cTn id="46" fill="hold">
                                <p:stCondLst>
                                  <p:cond delay="6000"/>
                                </p:stCondLst>
                                <p:childTnLst>
                                  <p:par>
                                    <p:cTn id="47" presetID="2" presetClass="entr" presetSubtype="1"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750" fill="hold"/>
                                            <p:tgtEl>
                                              <p:spTgt spid="28"/>
                                            </p:tgtEl>
                                            <p:attrNameLst>
                                              <p:attrName>ppt_x</p:attrName>
                                            </p:attrNameLst>
                                          </p:cBhvr>
                                          <p:tavLst>
                                            <p:tav tm="0">
                                              <p:val>
                                                <p:strVal val="#ppt_x"/>
                                              </p:val>
                                            </p:tav>
                                            <p:tav tm="100000">
                                              <p:val>
                                                <p:strVal val="#ppt_x"/>
                                              </p:val>
                                            </p:tav>
                                          </p:tavLst>
                                        </p:anim>
                                        <p:anim calcmode="lin" valueType="num">
                                          <p:cBhvr additive="base">
                                            <p:cTn id="50" dur="750" fill="hold"/>
                                            <p:tgtEl>
                                              <p:spTgt spid="28"/>
                                            </p:tgtEl>
                                            <p:attrNameLst>
                                              <p:attrName>ppt_y</p:attrName>
                                            </p:attrNameLst>
                                          </p:cBhvr>
                                          <p:tavLst>
                                            <p:tav tm="0">
                                              <p:val>
                                                <p:strVal val="0-#ppt_h/2"/>
                                              </p:val>
                                            </p:tav>
                                            <p:tav tm="100000">
                                              <p:val>
                                                <p:strVal val="#ppt_y"/>
                                              </p:val>
                                            </p:tav>
                                          </p:tavLst>
                                        </p:anim>
                                      </p:childTnLst>
                                    </p:cTn>
                                  </p:par>
                                  <p:par>
                                    <p:cTn id="51" presetID="22" presetClass="entr" presetSubtype="1" fill="hold" grpId="0" nodeType="withEffect">
                                      <p:stCondLst>
                                        <p:cond delay="250"/>
                                      </p:stCondLst>
                                      <p:childTnLst>
                                        <p:set>
                                          <p:cBhvr>
                                            <p:cTn id="52" dur="1" fill="hold">
                                              <p:stCondLst>
                                                <p:cond delay="0"/>
                                              </p:stCondLst>
                                            </p:cTn>
                                            <p:tgtEl>
                                              <p:spTgt spid="12"/>
                                            </p:tgtEl>
                                            <p:attrNameLst>
                                              <p:attrName>style.visibility</p:attrName>
                                            </p:attrNameLst>
                                          </p:cBhvr>
                                          <p:to>
                                            <p:strVal val="visible"/>
                                          </p:to>
                                        </p:set>
                                        <p:animEffect transition="in" filter="wipe(up)">
                                          <p:cBhvr>
                                            <p:cTn id="5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6" grpId="0"/>
          <p:bldP spid="7" grpId="0"/>
          <p:bldP spid="8" grpId="0"/>
          <p:bldP spid="11" grpId="0"/>
          <p:bldP spid="12"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415772" cy="461665"/>
          </a:xfrm>
          <a:prstGeom prst="rect">
            <a:avLst/>
          </a:prstGeom>
          <a:noFill/>
        </p:spPr>
        <p:txBody>
          <a:bodyPr wrap="none" rtlCol="0">
            <a:spAutoFit/>
          </a:bodyPr>
          <a:lstStyle/>
          <a:p>
            <a:r>
              <a:rPr lang="zh-CN" altLang="en-US" sz="2400" dirty="0" smtClean="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目标优化</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grpSp>
        <p:nvGrpSpPr>
          <p:cNvPr id="5" name="组合 4"/>
          <p:cNvGrpSpPr/>
          <p:nvPr/>
        </p:nvGrpSpPr>
        <p:grpSpPr>
          <a:xfrm>
            <a:off x="2943507" y="1749215"/>
            <a:ext cx="1868593" cy="1866715"/>
            <a:chOff x="5305425" y="2638424"/>
            <a:chExt cx="1579563" cy="1577975"/>
          </a:xfrm>
          <a:solidFill>
            <a:srgbClr val="000000">
              <a:alpha val="60000"/>
            </a:srgbClr>
          </a:solidFill>
        </p:grpSpPr>
        <p:sp>
          <p:nvSpPr>
            <p:cNvPr id="6"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noFill/>
            <a:ln w="9525">
              <a:solidFill>
                <a:schemeClr val="bg1">
                  <a:lumMod val="95000"/>
                </a:schemeClr>
              </a:solidFill>
              <a:round/>
            </a:ln>
            <a:effectLst/>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7"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no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8" name="组合 7"/>
          <p:cNvGrpSpPr/>
          <p:nvPr/>
        </p:nvGrpSpPr>
        <p:grpSpPr>
          <a:xfrm>
            <a:off x="4098235" y="2902142"/>
            <a:ext cx="2345601" cy="2341845"/>
            <a:chOff x="5102225" y="2441575"/>
            <a:chExt cx="1982788" cy="1979613"/>
          </a:xfrm>
          <a:solidFill>
            <a:srgbClr val="000000">
              <a:alpha val="60000"/>
            </a:srgbClr>
          </a:solidFill>
        </p:grpSpPr>
        <p:sp>
          <p:nvSpPr>
            <p:cNvPr id="11"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noFill/>
            <a:ln w="9525">
              <a:solidFill>
                <a:schemeClr val="bg1">
                  <a:lumMod val="95000"/>
                </a:schemeClr>
              </a:solidFill>
              <a:round/>
            </a:ln>
            <a:effectLst/>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12"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no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13" name="组合 12"/>
          <p:cNvGrpSpPr/>
          <p:nvPr/>
        </p:nvGrpSpPr>
        <p:grpSpPr>
          <a:xfrm>
            <a:off x="6133002" y="2443407"/>
            <a:ext cx="1538068" cy="1560603"/>
            <a:chOff x="5803900" y="2852738"/>
            <a:chExt cx="1300163" cy="1319212"/>
          </a:xfrm>
          <a:solidFill>
            <a:srgbClr val="000000">
              <a:alpha val="60000"/>
            </a:srgbClr>
          </a:solidFill>
        </p:grpSpPr>
        <p:sp>
          <p:nvSpPr>
            <p:cNvPr id="14"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noFill/>
            <a:ln w="9525">
              <a:solidFill>
                <a:schemeClr val="bg1">
                  <a:lumMod val="95000"/>
                </a:schemeClr>
              </a:solidFill>
              <a:round/>
            </a:ln>
            <a:effectLst/>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15"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no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grpSp>
        <p:nvGrpSpPr>
          <p:cNvPr id="16" name="组合 15"/>
          <p:cNvGrpSpPr/>
          <p:nvPr/>
        </p:nvGrpSpPr>
        <p:grpSpPr>
          <a:xfrm>
            <a:off x="7473866" y="2735109"/>
            <a:ext cx="1868593" cy="1866715"/>
            <a:chOff x="5305425" y="2638425"/>
            <a:chExt cx="1579563" cy="1577975"/>
          </a:xfrm>
          <a:solidFill>
            <a:srgbClr val="000000">
              <a:alpha val="60000"/>
            </a:srgbClr>
          </a:solidFill>
        </p:grpSpPr>
        <p:sp>
          <p:nvSpPr>
            <p:cNvPr id="17"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noFill/>
            <a:ln w="9525">
              <a:solidFill>
                <a:schemeClr val="bg1">
                  <a:lumMod val="95000"/>
                </a:schemeClr>
              </a:solidFill>
              <a:round/>
            </a:ln>
            <a:effectLst/>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sp>
          <p:nvSpPr>
            <p:cNvPr id="18"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no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latin typeface="造字工房情书（非商用）常规体" pitchFamily="50" charset="-122"/>
                <a:ea typeface="造字工房情书（非商用）常规体" pitchFamily="50" charset="-122"/>
              </a:endParaRPr>
            </a:p>
          </p:txBody>
        </p:sp>
      </p:grpSp>
      <p:sp>
        <p:nvSpPr>
          <p:cNvPr id="19" name="TextBox 51"/>
          <p:cNvSpPr txBox="1"/>
          <p:nvPr/>
        </p:nvSpPr>
        <p:spPr>
          <a:xfrm>
            <a:off x="1480680" y="2435139"/>
            <a:ext cx="1271652" cy="867930"/>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a:t>
            </a:r>
            <a:endPar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20" name="矩形 19"/>
          <p:cNvSpPr/>
          <p:nvPr/>
        </p:nvSpPr>
        <p:spPr>
          <a:xfrm>
            <a:off x="3069203" y="1196752"/>
            <a:ext cx="1598895" cy="400110"/>
          </a:xfrm>
          <a:prstGeom prst="rect">
            <a:avLst/>
          </a:prstGeom>
        </p:spPr>
        <p:txBody>
          <a:bodyPr wrap="square">
            <a:spAutoFit/>
          </a:bodyPr>
          <a:lstStyle/>
          <a:p>
            <a:pPr algn="ctr"/>
            <a:r>
              <a:rPr lang="zh-CN" altLang="en-US" sz="2000" dirty="0" smtClean="0">
                <a:solidFill>
                  <a:schemeClr val="bg1">
                    <a:lumMod val="95000"/>
                  </a:schemeClr>
                </a:solidFill>
                <a:latin typeface="造字工房情书（非商用）常规体" pitchFamily="50" charset="-122"/>
                <a:ea typeface="造字工房情书（非商用）常规体" pitchFamily="50" charset="-122"/>
                <a:cs typeface="华文黑体" pitchFamily="2" charset="-122"/>
              </a:rPr>
              <a:t>添加标题</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cs typeface="华文黑体" pitchFamily="2" charset="-122"/>
            </a:endParaRPr>
          </a:p>
        </p:txBody>
      </p:sp>
      <p:sp>
        <p:nvSpPr>
          <p:cNvPr id="21" name="TextBox 53"/>
          <p:cNvSpPr txBox="1"/>
          <p:nvPr/>
        </p:nvSpPr>
        <p:spPr>
          <a:xfrm>
            <a:off x="1849272" y="4224428"/>
            <a:ext cx="1981594"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lumMod val="95000"/>
                  </a:schemeClr>
                </a:solidFill>
                <a:latin typeface="造字工房情书（非商用）常规体" pitchFamily="50" charset="-122"/>
                <a:ea typeface="造字工房情书（非商用）常规体" pitchFamily="50" charset="-122"/>
              </a:rPr>
              <a:t>您的内容打在这里，或者通过复制您的文本</a:t>
            </a:r>
            <a:endParaRPr lang="zh-CN" altLang="en-US"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22" name="矩形 21"/>
          <p:cNvSpPr/>
          <p:nvPr/>
        </p:nvSpPr>
        <p:spPr>
          <a:xfrm>
            <a:off x="4455545" y="5346281"/>
            <a:ext cx="1598895" cy="400110"/>
          </a:xfrm>
          <a:prstGeom prst="rect">
            <a:avLst/>
          </a:prstGeom>
        </p:spPr>
        <p:txBody>
          <a:bodyPr wrap="square">
            <a:spAutoFit/>
          </a:bodyPr>
          <a:lstStyle/>
          <a:p>
            <a:pPr algn="ctr"/>
            <a:r>
              <a:rPr lang="zh-CN" altLang="en-US" sz="2000" dirty="0" smtClean="0">
                <a:solidFill>
                  <a:schemeClr val="bg1">
                    <a:lumMod val="95000"/>
                  </a:schemeClr>
                </a:solidFill>
                <a:latin typeface="造字工房情书（非商用）常规体" pitchFamily="50" charset="-122"/>
                <a:ea typeface="造字工房情书（非商用）常规体" pitchFamily="50" charset="-122"/>
                <a:cs typeface="华文黑体" pitchFamily="2" charset="-122"/>
              </a:rPr>
              <a:t>添加标题</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cs typeface="华文黑体" pitchFamily="2" charset="-122"/>
            </a:endParaRPr>
          </a:p>
        </p:txBody>
      </p:sp>
      <p:sp>
        <p:nvSpPr>
          <p:cNvPr id="23" name="TextBox 55"/>
          <p:cNvSpPr txBox="1"/>
          <p:nvPr/>
        </p:nvSpPr>
        <p:spPr>
          <a:xfrm>
            <a:off x="8105552" y="1867517"/>
            <a:ext cx="1752017"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lumMod val="95000"/>
                  </a:schemeClr>
                </a:solidFill>
                <a:latin typeface="造字工房情书（非商用）常规体" pitchFamily="50" charset="-122"/>
                <a:ea typeface="造字工房情书（非商用）常规体" pitchFamily="50" charset="-122"/>
              </a:rPr>
              <a:t>您的内容打在这里，或者通过复制您的文本</a:t>
            </a:r>
            <a:endParaRPr lang="zh-CN" altLang="en-US"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
        <p:nvSpPr>
          <p:cNvPr id="24" name="矩形 23"/>
          <p:cNvSpPr/>
          <p:nvPr/>
        </p:nvSpPr>
        <p:spPr>
          <a:xfrm>
            <a:off x="6050349" y="1869767"/>
            <a:ext cx="1598895" cy="400110"/>
          </a:xfrm>
          <a:prstGeom prst="rect">
            <a:avLst/>
          </a:prstGeom>
        </p:spPr>
        <p:txBody>
          <a:bodyPr wrap="square">
            <a:spAutoFit/>
          </a:bodyPr>
          <a:lstStyle/>
          <a:p>
            <a:pPr algn="ctr"/>
            <a:r>
              <a:rPr lang="zh-CN" altLang="en-US" sz="2000" dirty="0" smtClean="0">
                <a:solidFill>
                  <a:schemeClr val="bg1">
                    <a:lumMod val="95000"/>
                  </a:schemeClr>
                </a:solidFill>
                <a:latin typeface="造字工房情书（非商用）常规体" pitchFamily="50" charset="-122"/>
                <a:ea typeface="造字工房情书（非商用）常规体" pitchFamily="50" charset="-122"/>
                <a:cs typeface="华文黑体" pitchFamily="2" charset="-122"/>
              </a:rPr>
              <a:t>添加标题</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cs typeface="华文黑体" pitchFamily="2" charset="-122"/>
            </a:endParaRPr>
          </a:p>
        </p:txBody>
      </p:sp>
      <p:sp>
        <p:nvSpPr>
          <p:cNvPr id="25" name="TextBox 57"/>
          <p:cNvSpPr txBox="1"/>
          <p:nvPr/>
        </p:nvSpPr>
        <p:spPr>
          <a:xfrm>
            <a:off x="9564445" y="3968252"/>
            <a:ext cx="1670679" cy="609398"/>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a:t>
            </a:r>
            <a:r>
              <a:rPr lang="zh-CN" altLang="en-US" sz="1400" dirty="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录入上述图表的描述说明</a:t>
            </a:r>
          </a:p>
        </p:txBody>
      </p:sp>
      <p:sp>
        <p:nvSpPr>
          <p:cNvPr id="26" name="矩形 25"/>
          <p:cNvSpPr/>
          <p:nvPr/>
        </p:nvSpPr>
        <p:spPr>
          <a:xfrm>
            <a:off x="7577962" y="4713881"/>
            <a:ext cx="1598895" cy="400110"/>
          </a:xfrm>
          <a:prstGeom prst="rect">
            <a:avLst/>
          </a:prstGeom>
        </p:spPr>
        <p:txBody>
          <a:bodyPr wrap="square">
            <a:spAutoFit/>
          </a:bodyPr>
          <a:lstStyle/>
          <a:p>
            <a:pPr algn="ctr"/>
            <a:r>
              <a:rPr lang="zh-CN" altLang="en-US" sz="2000" dirty="0" smtClean="0">
                <a:solidFill>
                  <a:schemeClr val="bg1">
                    <a:lumMod val="95000"/>
                  </a:schemeClr>
                </a:solidFill>
                <a:latin typeface="造字工房情书（非商用）常规体" pitchFamily="50" charset="-122"/>
                <a:ea typeface="造字工房情书（非商用）常规体" pitchFamily="50" charset="-122"/>
                <a:cs typeface="华文黑体" pitchFamily="2" charset="-122"/>
              </a:rPr>
              <a:t>添加标题</a:t>
            </a:r>
            <a:endParaRPr lang="en-US" altLang="zh-CN" sz="2000" dirty="0" smtClean="0">
              <a:solidFill>
                <a:schemeClr val="bg1">
                  <a:lumMod val="95000"/>
                </a:schemeClr>
              </a:solidFill>
              <a:latin typeface="造字工房情书（非商用）常规体" pitchFamily="50" charset="-122"/>
              <a:ea typeface="造字工房情书（非商用）常规体" pitchFamily="50" charset="-122"/>
              <a:cs typeface="华文黑体" pitchFamily="2" charset="-122"/>
            </a:endParaRPr>
          </a:p>
        </p:txBody>
      </p:sp>
      <p:cxnSp>
        <p:nvCxnSpPr>
          <p:cNvPr id="27" name="肘形连接符 26"/>
          <p:cNvCxnSpPr/>
          <p:nvPr/>
        </p:nvCxnSpPr>
        <p:spPr>
          <a:xfrm rot="10800000" flipV="1">
            <a:off x="1555653" y="2484831"/>
            <a:ext cx="1530873" cy="834621"/>
          </a:xfrm>
          <a:prstGeom prst="bentConnector3">
            <a:avLst>
              <a:gd name="adj1" fmla="val 20581"/>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肘形连接符 27"/>
          <p:cNvCxnSpPr/>
          <p:nvPr/>
        </p:nvCxnSpPr>
        <p:spPr>
          <a:xfrm rot="10800000">
            <a:off x="1950914" y="4160598"/>
            <a:ext cx="2473569" cy="569324"/>
          </a:xfrm>
          <a:prstGeom prst="bentConnector3">
            <a:avLst>
              <a:gd name="adj1" fmla="val 21861"/>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肘形连接符 28"/>
          <p:cNvCxnSpPr/>
          <p:nvPr/>
        </p:nvCxnSpPr>
        <p:spPr>
          <a:xfrm rot="10800000" flipV="1">
            <a:off x="8671403" y="3910578"/>
            <a:ext cx="2424229" cy="640975"/>
          </a:xfrm>
          <a:prstGeom prst="bentConnector3">
            <a:avLst>
              <a:gd name="adj1" fmla="val 66889"/>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肘形连接符 29"/>
          <p:cNvCxnSpPr/>
          <p:nvPr/>
        </p:nvCxnSpPr>
        <p:spPr>
          <a:xfrm rot="10800000" flipV="1">
            <a:off x="7449279" y="1682626"/>
            <a:ext cx="2267929" cy="997559"/>
          </a:xfrm>
          <a:prstGeom prst="bentConnector3">
            <a:avLst>
              <a:gd name="adj1" fmla="val 74673"/>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1" decel="10000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0-#ppt_h/2"/>
                                          </p:val>
                                        </p:tav>
                                        <p:tav tm="100000">
                                          <p:val>
                                            <p:strVal val="#ppt_y"/>
                                          </p:val>
                                        </p:tav>
                                      </p:tavLst>
                                    </p:anim>
                                  </p:childTnLst>
                                </p:cTn>
                              </p:par>
                              <p:par>
                                <p:cTn id="19" presetID="8" presetClass="emph" presetSubtype="0" repeatCount="indefinite" fill="hold" nodeType="withEffect">
                                  <p:stCondLst>
                                    <p:cond delay="0"/>
                                  </p:stCondLst>
                                  <p:childTnLst>
                                    <p:animRot by="-86400000">
                                      <p:cBhvr>
                                        <p:cTn id="20" dur="8000" fill="hold"/>
                                        <p:tgtEl>
                                          <p:spTgt spid="5"/>
                                        </p:tgtEl>
                                        <p:attrNameLst>
                                          <p:attrName>r</p:attrName>
                                        </p:attrNameLst>
                                      </p:cBhvr>
                                    </p:animRot>
                                  </p:childTnLst>
                                </p:cTn>
                              </p:par>
                              <p:par>
                                <p:cTn id="21" presetID="22" presetClass="entr" presetSubtype="2" fill="hold" nodeType="withEffect">
                                  <p:stCondLst>
                                    <p:cond delay="500"/>
                                  </p:stCondLst>
                                  <p:childTnLst>
                                    <p:set>
                                      <p:cBhvr>
                                        <p:cTn id="22" dur="1" fill="hold">
                                          <p:stCondLst>
                                            <p:cond delay="0"/>
                                          </p:stCondLst>
                                        </p:cTn>
                                        <p:tgtEl>
                                          <p:spTgt spid="27"/>
                                        </p:tgtEl>
                                        <p:attrNameLst>
                                          <p:attrName>style.visibility</p:attrName>
                                        </p:attrNameLst>
                                      </p:cBhvr>
                                      <p:to>
                                        <p:strVal val="visible"/>
                                      </p:to>
                                    </p:set>
                                    <p:animEffect transition="in" filter="wipe(right)">
                                      <p:cBhvr>
                                        <p:cTn id="23" dur="500"/>
                                        <p:tgtEl>
                                          <p:spTgt spid="27"/>
                                        </p:tgtEl>
                                      </p:cBhvr>
                                    </p:animEffect>
                                  </p:childTnLst>
                                </p:cTn>
                              </p:par>
                              <p:par>
                                <p:cTn id="24" presetID="53" presetClass="entr" presetSubtype="16" fill="hold" grpId="0" nodeType="withEffect">
                                  <p:stCondLst>
                                    <p:cond delay="50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2" presetClass="entr" presetSubtype="1" decel="100000" fill="hold" nodeType="withEffect">
                                  <p:stCondLst>
                                    <p:cond delay="50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0-#ppt_h/2"/>
                                          </p:val>
                                        </p:tav>
                                        <p:tav tm="100000">
                                          <p:val>
                                            <p:strVal val="#ppt_y"/>
                                          </p:val>
                                        </p:tav>
                                      </p:tavLst>
                                    </p:anim>
                                  </p:childTnLst>
                                </p:cTn>
                              </p:par>
                              <p:par>
                                <p:cTn id="36" presetID="8" presetClass="emph" presetSubtype="0" repeatCount="indefinite" fill="hold" nodeType="withEffect">
                                  <p:stCondLst>
                                    <p:cond delay="500"/>
                                  </p:stCondLst>
                                  <p:childTnLst>
                                    <p:animRot by="76680000">
                                      <p:cBhvr>
                                        <p:cTn id="37" dur="7500" fill="hold"/>
                                        <p:tgtEl>
                                          <p:spTgt spid="8"/>
                                        </p:tgtEl>
                                        <p:attrNameLst>
                                          <p:attrName>r</p:attrName>
                                        </p:attrNameLst>
                                      </p:cBhvr>
                                    </p:animRot>
                                  </p:childTnLst>
                                </p:cTn>
                              </p:par>
                              <p:par>
                                <p:cTn id="38" presetID="22" presetClass="entr" presetSubtype="2" fill="hold" nodeType="withEffect">
                                  <p:stCondLst>
                                    <p:cond delay="1000"/>
                                  </p:stCondLst>
                                  <p:childTnLst>
                                    <p:set>
                                      <p:cBhvr>
                                        <p:cTn id="39" dur="1" fill="hold">
                                          <p:stCondLst>
                                            <p:cond delay="0"/>
                                          </p:stCondLst>
                                        </p:cTn>
                                        <p:tgtEl>
                                          <p:spTgt spid="28"/>
                                        </p:tgtEl>
                                        <p:attrNameLst>
                                          <p:attrName>style.visibility</p:attrName>
                                        </p:attrNameLst>
                                      </p:cBhvr>
                                      <p:to>
                                        <p:strVal val="visible"/>
                                      </p:to>
                                    </p:set>
                                    <p:animEffect transition="in" filter="wipe(right)">
                                      <p:cBhvr>
                                        <p:cTn id="40" dur="500"/>
                                        <p:tgtEl>
                                          <p:spTgt spid="28"/>
                                        </p:tgtEl>
                                      </p:cBhvr>
                                    </p:animEffect>
                                  </p:childTnLst>
                                </p:cTn>
                              </p:par>
                              <p:par>
                                <p:cTn id="41" presetID="53" presetClass="entr" presetSubtype="16" fill="hold" grpId="0" nodeType="withEffect">
                                  <p:stCondLst>
                                    <p:cond delay="10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par>
                                <p:cTn id="49" presetID="2" presetClass="entr" presetSubtype="1" decel="100000" fill="hold" nodeType="withEffect">
                                  <p:stCondLst>
                                    <p:cond delay="100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0-#ppt_h/2"/>
                                          </p:val>
                                        </p:tav>
                                        <p:tav tm="100000">
                                          <p:val>
                                            <p:strVal val="#ppt_y"/>
                                          </p:val>
                                        </p:tav>
                                      </p:tavLst>
                                    </p:anim>
                                  </p:childTnLst>
                                </p:cTn>
                              </p:par>
                              <p:par>
                                <p:cTn id="53" presetID="8" presetClass="emph" presetSubtype="0" repeatCount="indefinite" fill="hold" nodeType="withEffect">
                                  <p:stCondLst>
                                    <p:cond delay="1000"/>
                                  </p:stCondLst>
                                  <p:childTnLst>
                                    <p:animRot by="-108000000">
                                      <p:cBhvr>
                                        <p:cTn id="54" dur="7000" fill="hold"/>
                                        <p:tgtEl>
                                          <p:spTgt spid="13"/>
                                        </p:tgtEl>
                                        <p:attrNameLst>
                                          <p:attrName>r</p:attrName>
                                        </p:attrNameLst>
                                      </p:cBhvr>
                                    </p:animRot>
                                  </p:childTnLst>
                                </p:cTn>
                              </p:par>
                              <p:par>
                                <p:cTn id="55" presetID="22" presetClass="entr" presetSubtype="8" fill="hold" nodeType="withEffect">
                                  <p:stCondLst>
                                    <p:cond delay="1500"/>
                                  </p:stCondLst>
                                  <p:childTnLst>
                                    <p:set>
                                      <p:cBhvr>
                                        <p:cTn id="56" dur="1" fill="hold">
                                          <p:stCondLst>
                                            <p:cond delay="0"/>
                                          </p:stCondLst>
                                        </p:cTn>
                                        <p:tgtEl>
                                          <p:spTgt spid="30"/>
                                        </p:tgtEl>
                                        <p:attrNameLst>
                                          <p:attrName>style.visibility</p:attrName>
                                        </p:attrNameLst>
                                      </p:cBhvr>
                                      <p:to>
                                        <p:strVal val="visible"/>
                                      </p:to>
                                    </p:set>
                                    <p:animEffect transition="in" filter="wipe(left)">
                                      <p:cBhvr>
                                        <p:cTn id="57" dur="500"/>
                                        <p:tgtEl>
                                          <p:spTgt spid="30"/>
                                        </p:tgtEl>
                                      </p:cBhvr>
                                    </p:animEffect>
                                  </p:childTnLst>
                                </p:cTn>
                              </p:par>
                              <p:par>
                                <p:cTn id="58" presetID="53" presetClass="entr" presetSubtype="16" fill="hold" grpId="0" nodeType="withEffect">
                                  <p:stCondLst>
                                    <p:cond delay="1500"/>
                                  </p:stCondLst>
                                  <p:childTnLst>
                                    <p:set>
                                      <p:cBhvr>
                                        <p:cTn id="59" dur="1" fill="hold">
                                          <p:stCondLst>
                                            <p:cond delay="0"/>
                                          </p:stCondLst>
                                        </p:cTn>
                                        <p:tgtEl>
                                          <p:spTgt spid="23"/>
                                        </p:tgtEl>
                                        <p:attrNameLst>
                                          <p:attrName>style.visibility</p:attrName>
                                        </p:attrNameLst>
                                      </p:cBhvr>
                                      <p:to>
                                        <p:strVal val="visible"/>
                                      </p:to>
                                    </p:set>
                                    <p:anim calcmode="lin" valueType="num">
                                      <p:cBhvr>
                                        <p:cTn id="60" dur="500" fill="hold"/>
                                        <p:tgtEl>
                                          <p:spTgt spid="23"/>
                                        </p:tgtEl>
                                        <p:attrNameLst>
                                          <p:attrName>ppt_w</p:attrName>
                                        </p:attrNameLst>
                                      </p:cBhvr>
                                      <p:tavLst>
                                        <p:tav tm="0">
                                          <p:val>
                                            <p:fltVal val="0"/>
                                          </p:val>
                                        </p:tav>
                                        <p:tav tm="100000">
                                          <p:val>
                                            <p:strVal val="#ppt_w"/>
                                          </p:val>
                                        </p:tav>
                                      </p:tavLst>
                                    </p:anim>
                                    <p:anim calcmode="lin" valueType="num">
                                      <p:cBhvr>
                                        <p:cTn id="61" dur="500" fill="hold"/>
                                        <p:tgtEl>
                                          <p:spTgt spid="23"/>
                                        </p:tgtEl>
                                        <p:attrNameLst>
                                          <p:attrName>ppt_h</p:attrName>
                                        </p:attrNameLst>
                                      </p:cBhvr>
                                      <p:tavLst>
                                        <p:tav tm="0">
                                          <p:val>
                                            <p:fltVal val="0"/>
                                          </p:val>
                                        </p:tav>
                                        <p:tav tm="100000">
                                          <p:val>
                                            <p:strVal val="#ppt_h"/>
                                          </p:val>
                                        </p:tav>
                                      </p:tavLst>
                                    </p:anim>
                                    <p:animEffect transition="in" filter="fade">
                                      <p:cBhvr>
                                        <p:cTn id="62" dur="500"/>
                                        <p:tgtEl>
                                          <p:spTgt spid="23"/>
                                        </p:tgtEl>
                                      </p:cBhvr>
                                    </p:animEffect>
                                  </p:childTnLst>
                                </p:cTn>
                              </p:par>
                              <p:par>
                                <p:cTn id="63" presetID="10" presetClass="entr" presetSubtype="0" fill="hold" grpId="0" nodeType="withEffect">
                                  <p:stCondLst>
                                    <p:cond delay="100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500"/>
                                        <p:tgtEl>
                                          <p:spTgt spid="24"/>
                                        </p:tgtEl>
                                      </p:cBhvr>
                                    </p:animEffect>
                                  </p:childTnLst>
                                </p:cTn>
                              </p:par>
                              <p:par>
                                <p:cTn id="66" presetID="2" presetClass="entr" presetSubtype="1" decel="100000" fill="hold" nodeType="withEffect">
                                  <p:stCondLst>
                                    <p:cond delay="150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ppt_x"/>
                                          </p:val>
                                        </p:tav>
                                        <p:tav tm="100000">
                                          <p:val>
                                            <p:strVal val="#ppt_x"/>
                                          </p:val>
                                        </p:tav>
                                      </p:tavLst>
                                    </p:anim>
                                    <p:anim calcmode="lin" valueType="num">
                                      <p:cBhvr additive="base">
                                        <p:cTn id="69" dur="500" fill="hold"/>
                                        <p:tgtEl>
                                          <p:spTgt spid="16"/>
                                        </p:tgtEl>
                                        <p:attrNameLst>
                                          <p:attrName>ppt_y</p:attrName>
                                        </p:attrNameLst>
                                      </p:cBhvr>
                                      <p:tavLst>
                                        <p:tav tm="0">
                                          <p:val>
                                            <p:strVal val="0-#ppt_h/2"/>
                                          </p:val>
                                        </p:tav>
                                        <p:tav tm="100000">
                                          <p:val>
                                            <p:strVal val="#ppt_y"/>
                                          </p:val>
                                        </p:tav>
                                      </p:tavLst>
                                    </p:anim>
                                  </p:childTnLst>
                                </p:cTn>
                              </p:par>
                              <p:par>
                                <p:cTn id="70" presetID="8" presetClass="emph" presetSubtype="0" repeatCount="indefinite" fill="hold" nodeType="withEffect">
                                  <p:stCondLst>
                                    <p:cond delay="1500"/>
                                  </p:stCondLst>
                                  <p:childTnLst>
                                    <p:animRot by="86400000">
                                      <p:cBhvr>
                                        <p:cTn id="71" dur="6500" fill="hold"/>
                                        <p:tgtEl>
                                          <p:spTgt spid="16"/>
                                        </p:tgtEl>
                                        <p:attrNameLst>
                                          <p:attrName>r</p:attrName>
                                        </p:attrNameLst>
                                      </p:cBhvr>
                                    </p:animRot>
                                  </p:childTnLst>
                                </p:cTn>
                              </p:par>
                              <p:par>
                                <p:cTn id="72" presetID="22" presetClass="entr" presetSubtype="8" fill="hold" nodeType="withEffect">
                                  <p:stCondLst>
                                    <p:cond delay="2000"/>
                                  </p:stCondLst>
                                  <p:childTnLst>
                                    <p:set>
                                      <p:cBhvr>
                                        <p:cTn id="73" dur="1" fill="hold">
                                          <p:stCondLst>
                                            <p:cond delay="0"/>
                                          </p:stCondLst>
                                        </p:cTn>
                                        <p:tgtEl>
                                          <p:spTgt spid="29"/>
                                        </p:tgtEl>
                                        <p:attrNameLst>
                                          <p:attrName>style.visibility</p:attrName>
                                        </p:attrNameLst>
                                      </p:cBhvr>
                                      <p:to>
                                        <p:strVal val="visible"/>
                                      </p:to>
                                    </p:set>
                                    <p:animEffect transition="in" filter="wipe(left)">
                                      <p:cBhvr>
                                        <p:cTn id="74" dur="500"/>
                                        <p:tgtEl>
                                          <p:spTgt spid="29"/>
                                        </p:tgtEl>
                                      </p:cBhvr>
                                    </p:animEffect>
                                  </p:childTnLst>
                                </p:cTn>
                              </p:par>
                              <p:par>
                                <p:cTn id="75" presetID="53" presetClass="entr" presetSubtype="16" fill="hold" grpId="0" nodeType="withEffect">
                                  <p:stCondLst>
                                    <p:cond delay="2000"/>
                                  </p:stCondLst>
                                  <p:childTnLst>
                                    <p:set>
                                      <p:cBhvr>
                                        <p:cTn id="76" dur="1" fill="hold">
                                          <p:stCondLst>
                                            <p:cond delay="0"/>
                                          </p:stCondLst>
                                        </p:cTn>
                                        <p:tgtEl>
                                          <p:spTgt spid="25"/>
                                        </p:tgtEl>
                                        <p:attrNameLst>
                                          <p:attrName>style.visibility</p:attrName>
                                        </p:attrNameLst>
                                      </p:cBhvr>
                                      <p:to>
                                        <p:strVal val="visible"/>
                                      </p:to>
                                    </p:set>
                                    <p:anim calcmode="lin" valueType="num">
                                      <p:cBhvr>
                                        <p:cTn id="77" dur="500" fill="hold"/>
                                        <p:tgtEl>
                                          <p:spTgt spid="25"/>
                                        </p:tgtEl>
                                        <p:attrNameLst>
                                          <p:attrName>ppt_w</p:attrName>
                                        </p:attrNameLst>
                                      </p:cBhvr>
                                      <p:tavLst>
                                        <p:tav tm="0">
                                          <p:val>
                                            <p:fltVal val="0"/>
                                          </p:val>
                                        </p:tav>
                                        <p:tav tm="100000">
                                          <p:val>
                                            <p:strVal val="#ppt_w"/>
                                          </p:val>
                                        </p:tav>
                                      </p:tavLst>
                                    </p:anim>
                                    <p:anim calcmode="lin" valueType="num">
                                      <p:cBhvr>
                                        <p:cTn id="78" dur="500" fill="hold"/>
                                        <p:tgtEl>
                                          <p:spTgt spid="25"/>
                                        </p:tgtEl>
                                        <p:attrNameLst>
                                          <p:attrName>ppt_h</p:attrName>
                                        </p:attrNameLst>
                                      </p:cBhvr>
                                      <p:tavLst>
                                        <p:tav tm="0">
                                          <p:val>
                                            <p:fltVal val="0"/>
                                          </p:val>
                                        </p:tav>
                                        <p:tav tm="100000">
                                          <p:val>
                                            <p:strVal val="#ppt_h"/>
                                          </p:val>
                                        </p:tav>
                                      </p:tavLst>
                                    </p:anim>
                                    <p:animEffect transition="in" filter="fade">
                                      <p:cBhvr>
                                        <p:cTn id="79" dur="500"/>
                                        <p:tgtEl>
                                          <p:spTgt spid="25"/>
                                        </p:tgtEl>
                                      </p:cBhvr>
                                    </p:animEffect>
                                  </p:childTnLst>
                                </p:cTn>
                              </p:par>
                              <p:par>
                                <p:cTn id="80" presetID="10" presetClass="entr" presetSubtype="0" fill="hold" grpId="0" nodeType="withEffect">
                                  <p:stCondLst>
                                    <p:cond delay="1500"/>
                                  </p:stCondLst>
                                  <p:childTnLst>
                                    <p:set>
                                      <p:cBhvr>
                                        <p:cTn id="81" dur="1" fill="hold">
                                          <p:stCondLst>
                                            <p:cond delay="0"/>
                                          </p:stCondLst>
                                        </p:cTn>
                                        <p:tgtEl>
                                          <p:spTgt spid="26"/>
                                        </p:tgtEl>
                                        <p:attrNameLst>
                                          <p:attrName>style.visibility</p:attrName>
                                        </p:attrNameLst>
                                      </p:cBhvr>
                                      <p:to>
                                        <p:strVal val="visible"/>
                                      </p:to>
                                    </p:set>
                                    <p:animEffect transition="in" filter="fade">
                                      <p:cBhvr>
                                        <p:cTn id="8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9" grpId="0"/>
      <p:bldP spid="20" grpId="0"/>
      <p:bldP spid="21" grpId="0"/>
      <p:bldP spid="22" grpId="0"/>
      <p:bldP spid="23" grpId="0"/>
      <p:bldP spid="24" grpId="0"/>
      <p:bldP spid="25" grpId="0"/>
      <p:bldP spid="26"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C:\Users\Administrator\Desktop\1212121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6"/>
          <p:cNvSpPr>
            <a:spLocks noEditPoints="1"/>
          </p:cNvSpPr>
          <p:nvPr/>
        </p:nvSpPr>
        <p:spPr bwMode="auto">
          <a:xfrm>
            <a:off x="334566" y="116632"/>
            <a:ext cx="425905" cy="427514"/>
          </a:xfrm>
          <a:custGeom>
            <a:avLst/>
            <a:gdLst>
              <a:gd name="T0" fmla="*/ 760 w 1905"/>
              <a:gd name="T1" fmla="*/ 1455 h 1912"/>
              <a:gd name="T2" fmla="*/ 448 w 1905"/>
              <a:gd name="T3" fmla="*/ 1143 h 1912"/>
              <a:gd name="T4" fmla="*/ 529 w 1905"/>
              <a:gd name="T5" fmla="*/ 1061 h 1912"/>
              <a:gd name="T6" fmla="*/ 841 w 1905"/>
              <a:gd name="T7" fmla="*/ 1374 h 1912"/>
              <a:gd name="T8" fmla="*/ 1802 w 1905"/>
              <a:gd name="T9" fmla="*/ 108 h 1912"/>
              <a:gd name="T10" fmla="*/ 748 w 1905"/>
              <a:gd name="T11" fmla="*/ 785 h 1912"/>
              <a:gd name="T12" fmla="*/ 55 w 1905"/>
              <a:gd name="T13" fmla="*/ 1737 h 1912"/>
              <a:gd name="T14" fmla="*/ 173 w 1905"/>
              <a:gd name="T15" fmla="*/ 1854 h 1912"/>
              <a:gd name="T16" fmla="*/ 1124 w 1905"/>
              <a:gd name="T17" fmla="*/ 1161 h 1912"/>
              <a:gd name="T18" fmla="*/ 1802 w 1905"/>
              <a:gd name="T19" fmla="*/ 108 h 1912"/>
              <a:gd name="T20" fmla="*/ 110 w 1905"/>
              <a:gd name="T21" fmla="*/ 1803 h 1912"/>
              <a:gd name="T22" fmla="*/ 0 w 1905"/>
              <a:gd name="T23" fmla="*/ 1912 h 1912"/>
              <a:gd name="T24" fmla="*/ 1758 w 1905"/>
              <a:gd name="T25" fmla="*/ 368 h 1912"/>
              <a:gd name="T26" fmla="*/ 1544 w 1905"/>
              <a:gd name="T27" fmla="*/ 153 h 1912"/>
              <a:gd name="T28" fmla="*/ 786 w 1905"/>
              <a:gd name="T29" fmla="*/ 51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5" h="1912">
                <a:moveTo>
                  <a:pt x="760" y="1455"/>
                </a:moveTo>
                <a:cubicBezTo>
                  <a:pt x="448" y="1143"/>
                  <a:pt x="448" y="1143"/>
                  <a:pt x="448" y="1143"/>
                </a:cubicBezTo>
                <a:moveTo>
                  <a:pt x="529" y="1061"/>
                </a:moveTo>
                <a:cubicBezTo>
                  <a:pt x="841" y="1374"/>
                  <a:pt x="841" y="1374"/>
                  <a:pt x="841" y="1374"/>
                </a:cubicBezTo>
                <a:moveTo>
                  <a:pt x="1802" y="108"/>
                </a:moveTo>
                <a:cubicBezTo>
                  <a:pt x="1698" y="4"/>
                  <a:pt x="1226" y="307"/>
                  <a:pt x="748" y="785"/>
                </a:cubicBezTo>
                <a:cubicBezTo>
                  <a:pt x="364" y="1169"/>
                  <a:pt x="94" y="1548"/>
                  <a:pt x="55" y="1737"/>
                </a:cubicBezTo>
                <a:cubicBezTo>
                  <a:pt x="173" y="1854"/>
                  <a:pt x="173" y="1854"/>
                  <a:pt x="173" y="1854"/>
                </a:cubicBezTo>
                <a:cubicBezTo>
                  <a:pt x="361" y="1815"/>
                  <a:pt x="740" y="1545"/>
                  <a:pt x="1124" y="1161"/>
                </a:cubicBezTo>
                <a:cubicBezTo>
                  <a:pt x="1602" y="683"/>
                  <a:pt x="1905" y="212"/>
                  <a:pt x="1802" y="108"/>
                </a:cubicBezTo>
                <a:close/>
                <a:moveTo>
                  <a:pt x="110" y="1803"/>
                </a:moveTo>
                <a:cubicBezTo>
                  <a:pt x="0" y="1912"/>
                  <a:pt x="0" y="1912"/>
                  <a:pt x="0" y="1912"/>
                </a:cubicBezTo>
                <a:moveTo>
                  <a:pt x="1758" y="368"/>
                </a:moveTo>
                <a:cubicBezTo>
                  <a:pt x="1758" y="368"/>
                  <a:pt x="1643" y="253"/>
                  <a:pt x="1544" y="153"/>
                </a:cubicBezTo>
                <a:cubicBezTo>
                  <a:pt x="1544" y="153"/>
                  <a:pt x="1319" y="0"/>
                  <a:pt x="786" y="513"/>
                </a:cubicBezTo>
              </a:path>
            </a:pathLst>
          </a:custGeom>
          <a:solidFill>
            <a:schemeClr val="bg1">
              <a:lumMod val="95000"/>
            </a:schemeClr>
          </a:solidFill>
          <a:ln w="12700" cap="rnd">
            <a:solidFill>
              <a:schemeClr val="tx1">
                <a:lumMod val="65000"/>
                <a:lumOff val="35000"/>
              </a:schemeClr>
            </a:solid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38622" y="116632"/>
            <a:ext cx="1107996" cy="461665"/>
          </a:xfrm>
          <a:prstGeom prst="rect">
            <a:avLst/>
          </a:prstGeom>
          <a:noFill/>
        </p:spPr>
        <p:txBody>
          <a:bodyPr wrap="none" rtlCol="0">
            <a:spAutoFit/>
          </a:bodyPr>
          <a:lstStyle/>
          <a:p>
            <a:r>
              <a:rPr lang="zh-CN" altLang="en-US" sz="24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rPr>
              <a:t>结束语</a:t>
            </a:r>
            <a:endParaRPr lang="zh-CN" altLang="en-US" baseline="-3000" dirty="0">
              <a:solidFill>
                <a:schemeClr val="bg1">
                  <a:lumMod val="95000"/>
                </a:schemeClr>
              </a:solidFill>
              <a:latin typeface="方正粗宋简体" panose="03000509000000000000" pitchFamily="65" charset="-122"/>
              <a:ea typeface="方正粗宋简体" panose="03000509000000000000" pitchFamily="65" charset="-122"/>
              <a:sym typeface="Arial" panose="020B0604020202020204" pitchFamily="34" charset="0"/>
            </a:endParaRPr>
          </a:p>
        </p:txBody>
      </p:sp>
      <p:sp>
        <p:nvSpPr>
          <p:cNvPr id="5" name="文本框 1"/>
          <p:cNvSpPr txBox="1"/>
          <p:nvPr/>
        </p:nvSpPr>
        <p:spPr>
          <a:xfrm>
            <a:off x="1563914" y="1577851"/>
            <a:ext cx="9358209" cy="720197"/>
          </a:xfrm>
          <a:prstGeom prst="rect">
            <a:avLst/>
          </a:prstGeom>
          <a:noFill/>
        </p:spPr>
        <p:txBody>
          <a:bodyPr wrap="square" rtlCol="0">
            <a:spAutoFit/>
          </a:bodyPr>
          <a:lstStyle/>
          <a:p>
            <a:pPr>
              <a:lnSpc>
                <a:spcPct val="120000"/>
              </a:lnSpc>
            </a:pP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概述：</a:t>
            </a:r>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您的内容打在这里，或者通过复制您的文本后，在此框中选择粘贴，并选择只保留文字。</a:t>
            </a:r>
            <a:r>
              <a:rPr lang="zh-CN" altLang="en-US" sz="14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6" name="文本框 25"/>
          <p:cNvSpPr txBox="1"/>
          <p:nvPr/>
        </p:nvSpPr>
        <p:spPr>
          <a:xfrm>
            <a:off x="1563914" y="2707802"/>
            <a:ext cx="9358209" cy="2218043"/>
          </a:xfrm>
          <a:prstGeom prst="rect">
            <a:avLst/>
          </a:prstGeom>
          <a:noFill/>
        </p:spPr>
        <p:txBody>
          <a:bodyPr wrap="square" rtlCol="0">
            <a:spAutoFit/>
          </a:bodyPr>
          <a:lstStyle/>
          <a:p>
            <a:pPr>
              <a:lnSpc>
                <a:spcPct val="120000"/>
              </a:lnSpc>
              <a:spcAft>
                <a:spcPts val="800"/>
              </a:spcAft>
            </a:pPr>
            <a:r>
              <a:rPr lang="zh-CN" altLang="en-US" sz="2000" dirty="0">
                <a:solidFill>
                  <a:schemeClr val="bg1">
                    <a:lumMod val="95000"/>
                  </a:schemeClr>
                </a:solidFill>
                <a:latin typeface="造字工房情书（非商用）常规体" pitchFamily="50" charset="-122"/>
                <a:ea typeface="造字工房情书（非商用）常规体" pitchFamily="50" charset="-122"/>
              </a:rPr>
              <a:t>摘要</a:t>
            </a:r>
            <a:r>
              <a:rPr lang="zh-CN" altLang="en-US" sz="2000" dirty="0" smtClean="0">
                <a:solidFill>
                  <a:schemeClr val="bg1">
                    <a:lumMod val="95000"/>
                  </a:schemeClr>
                </a:solidFill>
                <a:latin typeface="造字工房情书（非商用）常规体" pitchFamily="50" charset="-122"/>
                <a:ea typeface="造字工房情书（非商用）常规体" pitchFamily="50" charset="-122"/>
              </a:rPr>
              <a:t>：</a:t>
            </a:r>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您的内容打在这里，或者通过复制您的文本后，在此框中选择粘贴，并选择只保留文字。</a:t>
            </a:r>
            <a:r>
              <a:rPr lang="zh-CN" altLang="en-US" sz="14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您的内容打在这里，或者通过复制您的文本 </a:t>
            </a:r>
            <a:r>
              <a:rPr lang="zh-CN" altLang="en-US" sz="14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，在此录入上述图表的综合描述说明，在此录入上述图表的综合描述说明，在此录入上述图表的综合描述说明。 亮亮图文旗舰店</a:t>
            </a:r>
            <a:r>
              <a:rPr lang="en-US" altLang="zh-CN" sz="14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https://liangliangtuwen.tmall.com</a:t>
            </a:r>
          </a:p>
          <a:p>
            <a:pPr>
              <a:lnSpc>
                <a:spcPct val="120000"/>
              </a:lnSpc>
              <a:spcAft>
                <a:spcPts val="800"/>
              </a:spcAft>
            </a:pPr>
            <a:endParaRPr lang="zh-CN" altLang="en-US" sz="14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a:p>
            <a:pPr>
              <a:lnSpc>
                <a:spcPct val="120000"/>
              </a:lnSpc>
              <a:spcAft>
                <a:spcPts val="800"/>
              </a:spcAft>
            </a:pPr>
            <a:r>
              <a:rPr lang="zh-CN" altLang="en-US" sz="1400" dirty="0" smtClean="0">
                <a:solidFill>
                  <a:schemeClr val="bg1">
                    <a:lumMod val="95000"/>
                  </a:schemeClr>
                </a:solidFill>
                <a:latin typeface="造字工房情书（非商用）常规体" pitchFamily="50" charset="-122"/>
                <a:ea typeface="造字工房情书（非商用）常规体" pitchFamily="50" charset="-122"/>
              </a:rPr>
              <a:t>您的内容打在这里，或者通过复制您的文本后，在此框中选择粘贴，并选择只保留文字。</a:t>
            </a:r>
            <a:r>
              <a:rPr lang="zh-CN" altLang="en-US" sz="14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7" name="文本框 26"/>
          <p:cNvSpPr txBox="1"/>
          <p:nvPr/>
        </p:nvSpPr>
        <p:spPr>
          <a:xfrm>
            <a:off x="1547872" y="5048641"/>
            <a:ext cx="9183779" cy="424732"/>
          </a:xfrm>
          <a:prstGeom prst="rect">
            <a:avLst/>
          </a:prstGeom>
          <a:noFill/>
        </p:spPr>
        <p:txBody>
          <a:bodyPr wrap="square" rtlCol="0">
            <a:spAutoFit/>
          </a:bodyPr>
          <a:lstStyle/>
          <a:p>
            <a:pPr>
              <a:lnSpc>
                <a:spcPct val="120000"/>
              </a:lnSpc>
            </a:pPr>
            <a:r>
              <a:rPr lang="zh-CN" altLang="en-US" dirty="0" smtClean="0">
                <a:solidFill>
                  <a:schemeClr val="bg1">
                    <a:lumMod val="95000"/>
                  </a:schemeClr>
                </a:solidFill>
                <a:latin typeface="造字工房情书（非商用）常规体" pitchFamily="50" charset="-122"/>
                <a:ea typeface="造字工房情书（非商用）常规体" pitchFamily="50" charset="-122"/>
              </a:rPr>
              <a:t>关键字：   输入关键字      输入关键字      输入关键字</a:t>
            </a:r>
            <a:endParaRPr lang="zh-CN" altLang="en-US" sz="1200" dirty="0" smtClean="0">
              <a:solidFill>
                <a:schemeClr val="bg1">
                  <a:lumMod val="95000"/>
                </a:schemeClr>
              </a:solidFill>
              <a:latin typeface="造字工房情书（非商用）常规体" pitchFamily="50" charset="-122"/>
              <a:ea typeface="造字工房情书（非商用）常规体" pitchFamily="50" charset="-122"/>
              <a:sym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2500"/>
                            </p:stCondLst>
                            <p:childTnLst>
                              <p:par>
                                <p:cTn id="21" presetID="53" presetClass="entr" presetSubtype="16"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par>
                          <p:cTn id="26" fill="hold">
                            <p:stCondLst>
                              <p:cond delay="3000"/>
                            </p:stCondLst>
                            <p:childTnLst>
                              <p:par>
                                <p:cTn id="27" presetID="53" presetClass="entr" presetSubtype="16"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5" grpId="0"/>
      <p:bldP spid="6"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extLst>
              <a:ext uri="{BEBA8EAE-BF5A-486C-A8C5-ECC9F3942E4B}">
                <a14:imgProps xmlns:a14="http://schemas.microsoft.com/office/drawing/2010/main">
                  <a14:imgLayer r:embed="rId4">
                    <a14:imgEffect>
                      <a14:brightnessContrast bright="26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44" name="Picture 2" descr="C:\Users\Administrator\Desktop\121212121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 y="-99391"/>
            <a:ext cx="12190413" cy="6984776"/>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1414686" y="2060848"/>
            <a:ext cx="9433048" cy="1200329"/>
          </a:xfrm>
          <a:prstGeom prst="rect">
            <a:avLst/>
          </a:prstGeom>
          <a:noFill/>
        </p:spPr>
        <p:txBody>
          <a:bodyPr wrap="square" rtlCol="0">
            <a:spAutoFit/>
          </a:bodyPr>
          <a:lstStyle/>
          <a:p>
            <a:pPr algn="ctr"/>
            <a:r>
              <a:rPr lang="zh-CN" altLang="en-US" sz="7200" dirty="0" smtClean="0">
                <a:solidFill>
                  <a:schemeClr val="bg1">
                    <a:lumMod val="95000"/>
                  </a:schemeClr>
                </a:solidFill>
                <a:latin typeface="方正粗宋简体" panose="03000509000000000000" pitchFamily="65" charset="-122"/>
                <a:ea typeface="方正粗宋简体" panose="03000509000000000000" pitchFamily="65" charset="-122"/>
              </a:rPr>
              <a:t>谢谢大家的观看</a:t>
            </a:r>
            <a:endParaRPr lang="zh-CN" altLang="en-US" sz="7200" dirty="0">
              <a:solidFill>
                <a:schemeClr val="bg1">
                  <a:lumMod val="95000"/>
                </a:schemeClr>
              </a:solidFill>
              <a:latin typeface="方正粗宋简体" panose="03000509000000000000" pitchFamily="65" charset="-122"/>
              <a:ea typeface="方正粗宋简体" panose="03000509000000000000" pitchFamily="65" charset="-122"/>
            </a:endParaRPr>
          </a:p>
        </p:txBody>
      </p:sp>
      <p:sp>
        <p:nvSpPr>
          <p:cNvPr id="46" name="标题 4"/>
          <p:cNvSpPr txBox="1"/>
          <p:nvPr/>
        </p:nvSpPr>
        <p:spPr>
          <a:xfrm>
            <a:off x="2065138" y="3037241"/>
            <a:ext cx="8023630" cy="535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1" algn="ctr"/>
            <a:r>
              <a:rPr lang="en-US" altLang="zh-CN" sz="2400" dirty="0" smtClean="0">
                <a:solidFill>
                  <a:schemeClr val="bg1">
                    <a:lumMod val="95000"/>
                  </a:schemeClr>
                </a:solidFill>
                <a:latin typeface="方正粗宋简体" panose="03000509000000000000" pitchFamily="65" charset="-122"/>
                <a:ea typeface="方正粗宋简体" panose="03000509000000000000" pitchFamily="65" charset="-122"/>
              </a:rPr>
              <a:t>Thank you for watching</a:t>
            </a:r>
            <a:endParaRPr lang="en-US" altLang="zh-CN" sz="2400" dirty="0">
              <a:solidFill>
                <a:schemeClr val="bg1">
                  <a:lumMod val="95000"/>
                </a:schemeClr>
              </a:solidFill>
              <a:latin typeface="方正粗宋简体" panose="03000509000000000000" pitchFamily="65" charset="-122"/>
              <a:ea typeface="方正粗宋简体" panose="03000509000000000000" pitchFamily="65" charset="-122"/>
            </a:endParaRPr>
          </a:p>
        </p:txBody>
      </p:sp>
      <p:sp>
        <p:nvSpPr>
          <p:cNvPr id="47" name="标题 4"/>
          <p:cNvSpPr txBox="1"/>
          <p:nvPr/>
        </p:nvSpPr>
        <p:spPr>
          <a:xfrm>
            <a:off x="4961241" y="5796518"/>
            <a:ext cx="4230309" cy="3687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95000"/>
                  </a:schemeClr>
                </a:solidFill>
                <a:latin typeface="造字工房情书（非商用）常规体" pitchFamily="50" charset="-122"/>
                <a:ea typeface="造字工房情书（非商用）常规体" pitchFamily="50" charset="-122"/>
              </a:rPr>
              <a:t>这里输入学校院系专业信息</a:t>
            </a:r>
          </a:p>
        </p:txBody>
      </p:sp>
      <p:sp>
        <p:nvSpPr>
          <p:cNvPr id="48" name="Freeform 10"/>
          <p:cNvSpPr>
            <a:spLocks noEditPoints="1"/>
          </p:cNvSpPr>
          <p:nvPr/>
        </p:nvSpPr>
        <p:spPr bwMode="auto">
          <a:xfrm>
            <a:off x="4734262" y="5838048"/>
            <a:ext cx="264564" cy="255248"/>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9" name="标题 4"/>
          <p:cNvSpPr txBox="1"/>
          <p:nvPr/>
        </p:nvSpPr>
        <p:spPr>
          <a:xfrm>
            <a:off x="4710794" y="6156558"/>
            <a:ext cx="4230309" cy="3687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95000"/>
                  </a:schemeClr>
                </a:solidFill>
                <a:latin typeface="造字工房情书（非商用）常规体" pitchFamily="50" charset="-122"/>
                <a:ea typeface="造字工房情书（非商用）常规体" pitchFamily="50" charset="-122"/>
              </a:rPr>
              <a:t>汇报：        日期：</a:t>
            </a:r>
            <a:r>
              <a:rPr lang="en-US" altLang="zh-CN" sz="1800" dirty="0" smtClean="0">
                <a:solidFill>
                  <a:schemeClr val="bg1">
                    <a:lumMod val="95000"/>
                  </a:schemeClr>
                </a:solidFill>
                <a:latin typeface="造字工房情书（非商用）常规体" pitchFamily="50" charset="-122"/>
                <a:ea typeface="造字工房情书（非商用）常规体" pitchFamily="50" charset="-122"/>
              </a:rPr>
              <a:t>2019</a:t>
            </a:r>
            <a:endParaRPr lang="zh-CN" altLang="en-US" sz="1800" dirty="0" smtClean="0">
              <a:solidFill>
                <a:schemeClr val="bg1">
                  <a:lumMod val="95000"/>
                </a:schemeClr>
              </a:solidFill>
              <a:latin typeface="造字工房情书（非商用）常规体" pitchFamily="50" charset="-122"/>
              <a:ea typeface="造字工房情书（非商用）常规体" pitchFamily="50"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5"/>
                                        </p:tgtEl>
                                        <p:attrNameLst>
                                          <p:attrName>ppt_y</p:attrName>
                                        </p:attrNameLst>
                                      </p:cBhvr>
                                      <p:tavLst>
                                        <p:tav tm="0">
                                          <p:val>
                                            <p:strVal val="#ppt_y"/>
                                          </p:val>
                                        </p:tav>
                                        <p:tav tm="100000">
                                          <p:val>
                                            <p:strVal val="#ppt_y"/>
                                          </p:val>
                                        </p:tav>
                                      </p:tavLst>
                                    </p:anim>
                                    <p:anim calcmode="lin" valueType="num">
                                      <p:cBhvr>
                                        <p:cTn id="9"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5"/>
                                        </p:tgtEl>
                                      </p:cBhvr>
                                    </p:animEffect>
                                  </p:childTnLst>
                                </p:cTn>
                              </p:par>
                            </p:childTnLst>
                          </p:cTn>
                        </p:par>
                        <p:par>
                          <p:cTn id="12" fill="hold">
                            <p:stCondLst>
                              <p:cond delay="8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6"/>
                                        </p:tgtEl>
                                        <p:attrNameLst>
                                          <p:attrName>style.visibility</p:attrName>
                                        </p:attrNameLst>
                                      </p:cBhvr>
                                      <p:to>
                                        <p:strVal val="visible"/>
                                      </p:to>
                                    </p:set>
                                    <p:anim calcmode="lin" valueType="num">
                                      <p:cBhvr>
                                        <p:cTn id="15"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6"/>
                                        </p:tgtEl>
                                        <p:attrNameLst>
                                          <p:attrName>ppt_y</p:attrName>
                                        </p:attrNameLst>
                                      </p:cBhvr>
                                      <p:tavLst>
                                        <p:tav tm="0">
                                          <p:val>
                                            <p:strVal val="#ppt_y"/>
                                          </p:val>
                                        </p:tav>
                                        <p:tav tm="100000">
                                          <p:val>
                                            <p:strVal val="#ppt_y"/>
                                          </p:val>
                                        </p:tav>
                                      </p:tavLst>
                                    </p:anim>
                                    <p:anim calcmode="lin" valueType="num">
                                      <p:cBhvr>
                                        <p:cTn id="17"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6"/>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animBg="1"/>
      <p:bldP spid="4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2696</Words>
  <Application>Microsoft Office PowerPoint</Application>
  <PresentationFormat>自定义</PresentationFormat>
  <Paragraphs>326</Paragraphs>
  <Slides>30</Slides>
  <Notes>30</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30</vt:i4>
      </vt:variant>
    </vt:vector>
  </HeadingPairs>
  <TitlesOfParts>
    <vt:vector size="44" baseType="lpstr">
      <vt:lpstr>Arial Unicode MS</vt:lpstr>
      <vt:lpstr>Gill Sans</vt:lpstr>
      <vt:lpstr>Lato Light</vt:lpstr>
      <vt:lpstr>方正粗宋简体</vt:lpstr>
      <vt:lpstr>方正兰亭黑_GBK</vt:lpstr>
      <vt:lpstr>华文黑体</vt:lpstr>
      <vt:lpstr>宋体</vt:lpstr>
      <vt:lpstr>微软雅黑</vt:lpstr>
      <vt:lpstr>造字工房情书（非商用）常规体</vt:lpstr>
      <vt:lpstr>Arial</vt:lpstr>
      <vt:lpstr>Calibri</vt:lpstr>
      <vt:lpstr>Segoe UI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http://www.deepbbs.org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深度联盟http://www.deepbbs.org</dc:creator>
  <cp:lastModifiedBy>faith123</cp:lastModifiedBy>
  <cp:revision>63</cp:revision>
  <dcterms:created xsi:type="dcterms:W3CDTF">2016-05-12T04:24:00Z</dcterms:created>
  <dcterms:modified xsi:type="dcterms:W3CDTF">2018-06-01T01:18:55Z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