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5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</p:sldIdLst>
  <p:sldSz cx="12192000" cy="6858000"/>
  <p:notesSz cx="6858000" cy="9144000"/>
  <p:embeddedFontLst>
    <p:embeddedFont>
      <p:font typeface="等线" panose="02010600030101010101" pitchFamily="2" charset="-122"/>
      <p:regular r:id="rId51"/>
      <p:bold r:id="rId52"/>
    </p:embeddedFont>
    <p:embeddedFont>
      <p:font typeface="微软雅黑" panose="020B0503020204020204" pitchFamily="34" charset="-122"/>
      <p:regular r:id="rId53"/>
      <p:bold r:id="rId54"/>
    </p:embeddedFont>
    <p:embeddedFont>
      <p:font typeface="经典趣体简" panose="02010609000101010101" charset="-122"/>
      <p:regular r:id="rId55"/>
    </p:embeddedFont>
    <p:embeddedFont>
      <p:font typeface="Calibri Light" panose="020F0302020204030204" pitchFamily="34" charset="0"/>
      <p:regular r:id="rId56"/>
      <p:italic r:id="rId57"/>
    </p:embeddedFont>
    <p:embeddedFont>
      <p:font typeface="汉仪小麦体简" panose="02010600030101010101" charset="-122"/>
      <p:regular r:id="rId58"/>
    </p:embeddedFont>
    <p:embeddedFont>
      <p:font typeface="汉仪跳跳体简" panose="02010600030101010101" charset="-122"/>
      <p:regular r:id="rId59"/>
    </p:embeddedFont>
    <p:embeddedFont>
      <p:font typeface="等线 Light" panose="02010600030101010101" pitchFamily="2" charset="-122"/>
      <p:regular r:id="rId60"/>
    </p:embeddedFont>
    <p:embeddedFont>
      <p:font typeface="Calibri" panose="020F0502020204030204" pitchFamily="34" charset="0"/>
      <p:regular r:id="rId61"/>
      <p:bold r:id="rId62"/>
      <p:italic r:id="rId63"/>
      <p:boldItalic r:id="rId64"/>
    </p:embeddedFont>
  </p:embeddedFontLst>
  <p:custDataLst>
    <p:tags r:id="rId6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38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13.fntdata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font" Target="fonts/font11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6.fntdata"/><Relationship Id="rId64" Type="http://schemas.openxmlformats.org/officeDocument/2006/relationships/font" Target="fonts/font14.fntdata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9.fntdata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4.fntdata"/><Relationship Id="rId62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7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F7254-5778-4435-BD47-87FAD303628C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ADB062-3767-43AC-B611-0329CF67FC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702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78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807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428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203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687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7373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618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731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225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2329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824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56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5058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064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8289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9764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1221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603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8297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9690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3806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1529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6137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4159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1080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1092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8710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8116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80875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1630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1586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6651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0655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9935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6368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9768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926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3510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2240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5258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0361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9326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99812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8413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36114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55924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DB062-3767-43AC-B611-0329CF67FC70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528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BD05-DD67-4D55-ADC3-41B7A4060EAA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67CAB-C061-4B59-BB24-6DD3A339FE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50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BD05-DD67-4D55-ADC3-41B7A4060EAA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67CAB-C061-4B59-BB24-6DD3A339FE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53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BD05-DD67-4D55-ADC3-41B7A4060EAA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67CAB-C061-4B59-BB24-6DD3A339FE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892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BD05-DD67-4D55-ADC3-41B7A4060EAA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67CAB-C061-4B59-BB24-6DD3A339FE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3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BD05-DD67-4D55-ADC3-41B7A4060EAA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67CAB-C061-4B59-BB24-6DD3A339FE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90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BD05-DD67-4D55-ADC3-41B7A4060EAA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67CAB-C061-4B59-BB24-6DD3A339FE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73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BD05-DD67-4D55-ADC3-41B7A4060EAA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67CAB-C061-4B59-BB24-6DD3A339FE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41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BD05-DD67-4D55-ADC3-41B7A4060EAA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67CAB-C061-4B59-BB24-6DD3A339FE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08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BD05-DD67-4D55-ADC3-41B7A4060EAA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67CAB-C061-4B59-BB24-6DD3A339FE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68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BD05-DD67-4D55-ADC3-41B7A4060EAA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67CAB-C061-4B59-BB24-6DD3A339FE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06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5BD05-DD67-4D55-ADC3-41B7A4060EAA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67CAB-C061-4B59-BB24-6DD3A339FE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77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BCFD3-5BF6-4525-8807-025EFECEB061}" type="slidenum">
              <a:rPr lang="zh-CN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03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5BD05-DD67-4D55-ADC3-41B7A4060EAA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67CAB-C061-4B59-BB24-6DD3A339FE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931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28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22" userDrawn="1">
          <p15:clr>
            <a:srgbClr val="F26B43"/>
          </p15:clr>
        </p15:guide>
        <p15:guide id="4" pos="7257" userDrawn="1">
          <p15:clr>
            <a:srgbClr val="F26B43"/>
          </p15:clr>
        </p15:guide>
        <p15:guide id="5" orient="horz" pos="648" userDrawn="1">
          <p15:clr>
            <a:srgbClr val="F26B43"/>
          </p15:clr>
        </p15:guide>
        <p15:guide id="6" orient="horz" pos="712" userDrawn="1">
          <p15:clr>
            <a:srgbClr val="F26B43"/>
          </p15:clr>
        </p15:guide>
        <p15:guide id="7" orient="horz" pos="3931" userDrawn="1">
          <p15:clr>
            <a:srgbClr val="F26B43"/>
          </p15:clr>
        </p15:guide>
        <p15:guide id="8" orient="horz" pos="386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组合 7"/>
          <p:cNvGrpSpPr>
            <a:grpSpLocks/>
          </p:cNvGrpSpPr>
          <p:nvPr userDrawn="1"/>
        </p:nvGrpSpPr>
        <p:grpSpPr bwMode="auto">
          <a:xfrm>
            <a:off x="0" y="-23813"/>
            <a:ext cx="12192000" cy="6881813"/>
            <a:chOff x="0" y="-23926"/>
            <a:chExt cx="12192001" cy="6881925"/>
          </a:xfrm>
        </p:grpSpPr>
        <p:pic>
          <p:nvPicPr>
            <p:cNvPr id="1033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40" t="8279" r="26434" b="7758"/>
            <a:stretch>
              <a:fillRect/>
            </a:stretch>
          </p:blipFill>
          <p:spPr bwMode="auto">
            <a:xfrm rot="-5400000">
              <a:off x="4317870" y="-4341796"/>
              <a:ext cx="3556262" cy="12192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40" t="8279" r="26434" b="7758"/>
            <a:stretch>
              <a:fillRect/>
            </a:stretch>
          </p:blipFill>
          <p:spPr bwMode="auto">
            <a:xfrm rot="-5400000">
              <a:off x="4317870" y="-1016132"/>
              <a:ext cx="3556262" cy="121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矩形 10"/>
          <p:cNvSpPr/>
          <p:nvPr userDrawn="1"/>
        </p:nvSpPr>
        <p:spPr>
          <a:xfrm>
            <a:off x="334963" y="188913"/>
            <a:ext cx="11522075" cy="6553200"/>
          </a:xfrm>
          <a:prstGeom prst="rect">
            <a:avLst/>
          </a:prstGeom>
          <a:noFill/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28" name="Title Placeholder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9" name="Text Placeholder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C436B276-3974-4A7F-8130-289B06C5A734}" type="slidenum">
              <a:rPr lang="zh-CN" altLang="zh-CN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95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28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22" userDrawn="1">
          <p15:clr>
            <a:srgbClr val="F26B43"/>
          </p15:clr>
        </p15:guide>
        <p15:guide id="4" pos="7257" userDrawn="1">
          <p15:clr>
            <a:srgbClr val="F26B43"/>
          </p15:clr>
        </p15:guide>
        <p15:guide id="5" orient="horz" pos="648" userDrawn="1">
          <p15:clr>
            <a:srgbClr val="F26B43"/>
          </p15:clr>
        </p15:guide>
        <p15:guide id="6" orient="horz" pos="712" userDrawn="1">
          <p15:clr>
            <a:srgbClr val="F26B43"/>
          </p15:clr>
        </p15:guide>
        <p15:guide id="7" orient="horz" pos="3931" userDrawn="1">
          <p15:clr>
            <a:srgbClr val="F26B43"/>
          </p15:clr>
        </p15:guide>
        <p15:guide id="8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jpe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GIF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5"/>
          <p:cNvGrpSpPr>
            <a:grpSpLocks/>
          </p:cNvGrpSpPr>
          <p:nvPr/>
        </p:nvGrpSpPr>
        <p:grpSpPr bwMode="auto">
          <a:xfrm>
            <a:off x="0" y="-23813"/>
            <a:ext cx="12192000" cy="6881813"/>
            <a:chOff x="0" y="-23926"/>
            <a:chExt cx="12192001" cy="6881925"/>
          </a:xfrm>
        </p:grpSpPr>
        <p:pic>
          <p:nvPicPr>
            <p:cNvPr id="4122" name="图片 4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40" t="8279" r="26434" b="7758"/>
            <a:stretch>
              <a:fillRect/>
            </a:stretch>
          </p:blipFill>
          <p:spPr bwMode="auto">
            <a:xfrm rot="-5400000">
              <a:off x="4317870" y="-4341796"/>
              <a:ext cx="3556262" cy="12192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23" name="图片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40" t="8279" r="26434" b="7758"/>
            <a:stretch>
              <a:fillRect/>
            </a:stretch>
          </p:blipFill>
          <p:spPr bwMode="auto">
            <a:xfrm rot="-5400000">
              <a:off x="4317870" y="-1016132"/>
              <a:ext cx="3556262" cy="121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88"/>
          <a:stretch>
            <a:fillRect/>
          </a:stretch>
        </p:blipFill>
        <p:spPr bwMode="auto">
          <a:xfrm>
            <a:off x="1693863" y="4213225"/>
            <a:ext cx="8658225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WordArt 5"/>
          <p:cNvSpPr>
            <a:spLocks noChangeArrowheads="1" noChangeShapeType="1"/>
          </p:cNvSpPr>
          <p:nvPr/>
        </p:nvSpPr>
        <p:spPr bwMode="auto">
          <a:xfrm>
            <a:off x="2957591" y="1498074"/>
            <a:ext cx="6408737" cy="1368425"/>
          </a:xfrm>
          <a:prstGeom prst="rect">
            <a:avLst/>
          </a:prstGeom>
        </p:spPr>
        <p:txBody>
          <a:bodyPr wrap="none" fromWordArt="1"/>
          <a:lstStyle/>
          <a:p>
            <a:pPr algn="ctr" defTabSz="457200">
              <a:defRPr/>
            </a:pPr>
            <a:endParaRPr lang="zh-CN" altLang="en-US" sz="10000" kern="10" spc="-360" dirty="0">
              <a:ln w="12700" cmpd="sng">
                <a:noFill/>
                <a:round/>
              </a:ln>
              <a:gradFill flip="none" rotWithShape="1">
                <a:gsLst>
                  <a:gs pos="0">
                    <a:srgbClr val="D93336">
                      <a:shade val="30000"/>
                      <a:satMod val="115000"/>
                    </a:srgbClr>
                  </a:gs>
                  <a:gs pos="50000">
                    <a:srgbClr val="D93336">
                      <a:shade val="67500"/>
                      <a:satMod val="115000"/>
                    </a:srgbClr>
                  </a:gs>
                  <a:gs pos="100000">
                    <a:srgbClr val="D93336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  <a:sym typeface="+mn-ea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4632325" y="4170363"/>
            <a:ext cx="306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觅只希望小学四二班</a:t>
            </a:r>
          </a:p>
        </p:txBody>
      </p:sp>
      <p:pic>
        <p:nvPicPr>
          <p:cNvPr id="4102" name="图片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826177" y="2700394"/>
            <a:ext cx="1871663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2161676" y="3117039"/>
            <a:ext cx="8012130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>
              <a:defRPr/>
            </a:pPr>
            <a:r>
              <a:rPr lang="zh-CN" altLang="en-US" sz="5000" dirty="0">
                <a:gradFill flip="none" rotWithShape="1">
                  <a:gsLst>
                    <a:gs pos="0">
                      <a:srgbClr val="EF6185"/>
                    </a:gs>
                    <a:gs pos="50000">
                      <a:srgbClr val="D93336">
                        <a:shade val="67500"/>
                        <a:satMod val="115000"/>
                      </a:srgbClr>
                    </a:gs>
                    <a:gs pos="100000">
                      <a:srgbClr val="EF6185"/>
                    </a:gs>
                  </a:gsLst>
                  <a:lin ang="13500000" scaled="1"/>
                  <a:tileRect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  <a:sym typeface="+mn-ea"/>
              </a:rPr>
              <a:t>防震减灾主题班会</a:t>
            </a:r>
            <a:r>
              <a:rPr lang="en-US" altLang="zh-CN" sz="5000" dirty="0" err="1">
                <a:gradFill flip="none" rotWithShape="1">
                  <a:gsLst>
                    <a:gs pos="0">
                      <a:srgbClr val="EF6185"/>
                    </a:gs>
                    <a:gs pos="50000">
                      <a:srgbClr val="D93336">
                        <a:shade val="67500"/>
                        <a:satMod val="115000"/>
                      </a:srgbClr>
                    </a:gs>
                    <a:gs pos="100000">
                      <a:srgbClr val="EF6185"/>
                    </a:gs>
                  </a:gsLst>
                  <a:lin ang="13500000" scaled="1"/>
                  <a:tileRect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  <a:sym typeface="+mn-ea"/>
              </a:rPr>
              <a:t>ppt</a:t>
            </a:r>
            <a:r>
              <a:rPr lang="zh-CN" altLang="en-US" sz="5000" dirty="0">
                <a:gradFill flip="none" rotWithShape="1">
                  <a:gsLst>
                    <a:gs pos="0">
                      <a:srgbClr val="EF6185"/>
                    </a:gs>
                    <a:gs pos="50000">
                      <a:srgbClr val="D93336">
                        <a:shade val="67500"/>
                        <a:satMod val="115000"/>
                      </a:srgbClr>
                    </a:gs>
                    <a:gs pos="100000">
                      <a:srgbClr val="EF6185"/>
                    </a:gs>
                  </a:gsLst>
                  <a:lin ang="13500000" scaled="1"/>
                  <a:tileRect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  <a:sym typeface="+mn-ea"/>
              </a:rPr>
              <a:t>模板</a:t>
            </a:r>
          </a:p>
        </p:txBody>
      </p:sp>
      <p:pic>
        <p:nvPicPr>
          <p:cNvPr id="4104" name="图片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9790113" y="1766888"/>
            <a:ext cx="1700212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5" name="组合 4"/>
          <p:cNvGrpSpPr>
            <a:grpSpLocks/>
          </p:cNvGrpSpPr>
          <p:nvPr/>
        </p:nvGrpSpPr>
        <p:grpSpPr bwMode="auto">
          <a:xfrm>
            <a:off x="639763" y="595313"/>
            <a:ext cx="1682750" cy="1042987"/>
            <a:chOff x="3976688" y="1296988"/>
            <a:chExt cx="4313238" cy="2778124"/>
          </a:xfrm>
        </p:grpSpPr>
        <p:sp>
          <p:nvSpPr>
            <p:cNvPr id="4107" name="Freeform 5"/>
            <p:cNvSpPr>
              <a:spLocks noEditPoints="1"/>
            </p:cNvSpPr>
            <p:nvPr/>
          </p:nvSpPr>
          <p:spPr bwMode="auto">
            <a:xfrm>
              <a:off x="6330951" y="2219325"/>
              <a:ext cx="538163" cy="1308100"/>
            </a:xfrm>
            <a:custGeom>
              <a:avLst/>
              <a:gdLst>
                <a:gd name="T0" fmla="*/ 685391805 w 359"/>
                <a:gd name="T1" fmla="*/ 99242889 h 871"/>
                <a:gd name="T2" fmla="*/ 775278517 w 359"/>
                <a:gd name="T3" fmla="*/ 209763071 h 871"/>
                <a:gd name="T4" fmla="*/ 788762573 w 359"/>
                <a:gd name="T5" fmla="*/ 396970053 h 871"/>
                <a:gd name="T6" fmla="*/ 786513982 w 359"/>
                <a:gd name="T7" fmla="*/ 516513272 h 871"/>
                <a:gd name="T8" fmla="*/ 766290146 w 359"/>
                <a:gd name="T9" fmla="*/ 606733124 h 871"/>
                <a:gd name="T10" fmla="*/ 764043053 w 359"/>
                <a:gd name="T11" fmla="*/ 613500402 h 871"/>
                <a:gd name="T12" fmla="*/ 741570625 w 359"/>
                <a:gd name="T13" fmla="*/ 755596707 h 871"/>
                <a:gd name="T14" fmla="*/ 737076440 w 359"/>
                <a:gd name="T15" fmla="*/ 807474661 h 871"/>
                <a:gd name="T16" fmla="*/ 748311904 w 359"/>
                <a:gd name="T17" fmla="*/ 825517730 h 871"/>
                <a:gd name="T18" fmla="*/ 748311904 w 359"/>
                <a:gd name="T19" fmla="*/ 868372648 h 871"/>
                <a:gd name="T20" fmla="*/ 748311904 w 359"/>
                <a:gd name="T21" fmla="*/ 936037913 h 871"/>
                <a:gd name="T22" fmla="*/ 759548867 w 359"/>
                <a:gd name="T23" fmla="*/ 983404349 h 871"/>
                <a:gd name="T24" fmla="*/ 786513982 w 359"/>
                <a:gd name="T25" fmla="*/ 1089413013 h 871"/>
                <a:gd name="T26" fmla="*/ 795503852 w 359"/>
                <a:gd name="T27" fmla="*/ 1143545225 h 871"/>
                <a:gd name="T28" fmla="*/ 784266889 w 359"/>
                <a:gd name="T29" fmla="*/ 1254065408 h 871"/>
                <a:gd name="T30" fmla="*/ 779772703 w 359"/>
                <a:gd name="T31" fmla="*/ 1339775244 h 871"/>
                <a:gd name="T32" fmla="*/ 770784332 w 359"/>
                <a:gd name="T33" fmla="*/ 1353308296 h 871"/>
                <a:gd name="T34" fmla="*/ 759548867 w 359"/>
                <a:gd name="T35" fmla="*/ 1452551185 h 871"/>
                <a:gd name="T36" fmla="*/ 723593882 w 359"/>
                <a:gd name="T37" fmla="*/ 1520216450 h 871"/>
                <a:gd name="T38" fmla="*/ 539324772 w 359"/>
                <a:gd name="T39" fmla="*/ 1427740838 h 871"/>
                <a:gd name="T40" fmla="*/ 528087809 w 359"/>
                <a:gd name="T41" fmla="*/ 1416463545 h 871"/>
                <a:gd name="T42" fmla="*/ 469661896 w 359"/>
                <a:gd name="T43" fmla="*/ 1454806944 h 871"/>
                <a:gd name="T44" fmla="*/ 415728669 w 359"/>
                <a:gd name="T45" fmla="*/ 1621715098 h 871"/>
                <a:gd name="T46" fmla="*/ 449436561 w 359"/>
                <a:gd name="T47" fmla="*/ 1637503910 h 871"/>
                <a:gd name="T48" fmla="*/ 566289887 w 359"/>
                <a:gd name="T49" fmla="*/ 1468339997 h 871"/>
                <a:gd name="T50" fmla="*/ 595503593 w 359"/>
                <a:gd name="T51" fmla="*/ 1497661862 h 871"/>
                <a:gd name="T52" fmla="*/ 667413563 w 359"/>
                <a:gd name="T53" fmla="*/ 1583371698 h 871"/>
                <a:gd name="T54" fmla="*/ 656178098 w 359"/>
                <a:gd name="T55" fmla="*/ 1684868844 h 871"/>
                <a:gd name="T56" fmla="*/ 507863973 w 359"/>
                <a:gd name="T57" fmla="*/ 1955531404 h 871"/>
                <a:gd name="T58" fmla="*/ 397751926 w 359"/>
                <a:gd name="T59" fmla="*/ 1930719556 h 871"/>
                <a:gd name="T60" fmla="*/ 253931987 w 359"/>
                <a:gd name="T61" fmla="*/ 1854032757 h 871"/>
                <a:gd name="T62" fmla="*/ 208988630 w 359"/>
                <a:gd name="T63" fmla="*/ 1766067162 h 871"/>
                <a:gd name="T64" fmla="*/ 208988630 w 359"/>
                <a:gd name="T65" fmla="*/ 1693891881 h 871"/>
                <a:gd name="T66" fmla="*/ 258426172 w 359"/>
                <a:gd name="T67" fmla="*/ 1590137474 h 871"/>
                <a:gd name="T68" fmla="*/ 325841956 w 359"/>
                <a:gd name="T69" fmla="*/ 1439018132 h 871"/>
                <a:gd name="T70" fmla="*/ 287639879 w 359"/>
                <a:gd name="T71" fmla="*/ 1439018132 h 871"/>
                <a:gd name="T72" fmla="*/ 195504574 w 359"/>
                <a:gd name="T73" fmla="*/ 1538261021 h 871"/>
                <a:gd name="T74" fmla="*/ 121347512 w 359"/>
                <a:gd name="T75" fmla="*/ 1468339997 h 871"/>
                <a:gd name="T76" fmla="*/ 96629490 w 359"/>
                <a:gd name="T77" fmla="*/ 1441273891 h 871"/>
                <a:gd name="T78" fmla="*/ 83145434 w 359"/>
                <a:gd name="T79" fmla="*/ 1420973561 h 871"/>
                <a:gd name="T80" fmla="*/ 69662877 w 359"/>
                <a:gd name="T81" fmla="*/ 1389397439 h 871"/>
                <a:gd name="T82" fmla="*/ 26966613 w 359"/>
                <a:gd name="T83" fmla="*/ 1335263725 h 871"/>
                <a:gd name="T84" fmla="*/ 15729650 w 359"/>
                <a:gd name="T85" fmla="*/ 1238276596 h 871"/>
                <a:gd name="T86" fmla="*/ 20225335 w 359"/>
                <a:gd name="T87" fmla="*/ 1193167420 h 871"/>
                <a:gd name="T88" fmla="*/ 4494186 w 359"/>
                <a:gd name="T89" fmla="*/ 1139035209 h 871"/>
                <a:gd name="T90" fmla="*/ 13482557 w 359"/>
                <a:gd name="T91" fmla="*/ 1082647238 h 871"/>
                <a:gd name="T92" fmla="*/ 13482557 w 359"/>
                <a:gd name="T93" fmla="*/ 1010470455 h 871"/>
                <a:gd name="T94" fmla="*/ 11235464 w 359"/>
                <a:gd name="T95" fmla="*/ 996937402 h 871"/>
                <a:gd name="T96" fmla="*/ 4494186 w 359"/>
                <a:gd name="T97" fmla="*/ 911227566 h 871"/>
                <a:gd name="T98" fmla="*/ 67415784 w 359"/>
                <a:gd name="T99" fmla="*/ 739809396 h 871"/>
                <a:gd name="T100" fmla="*/ 89886713 w 359"/>
                <a:gd name="T101" fmla="*/ 602221606 h 871"/>
                <a:gd name="T102" fmla="*/ 69662877 w 359"/>
                <a:gd name="T103" fmla="*/ 489447166 h 871"/>
                <a:gd name="T104" fmla="*/ 56180320 w 359"/>
                <a:gd name="T105" fmla="*/ 408247347 h 871"/>
                <a:gd name="T106" fmla="*/ 155055404 w 359"/>
                <a:gd name="T107" fmla="*/ 261639524 h 871"/>
                <a:gd name="T108" fmla="*/ 166292367 w 359"/>
                <a:gd name="T109" fmla="*/ 191718500 h 871"/>
                <a:gd name="T110" fmla="*/ 289886972 w 359"/>
                <a:gd name="T111" fmla="*/ 0 h 871"/>
                <a:gd name="T112" fmla="*/ 424718539 w 359"/>
                <a:gd name="T113" fmla="*/ 157886619 h 871"/>
                <a:gd name="T114" fmla="*/ 595503593 w 359"/>
                <a:gd name="T115" fmla="*/ 182696965 h 871"/>
                <a:gd name="T116" fmla="*/ 658425191 w 359"/>
                <a:gd name="T117" fmla="*/ 135330529 h 871"/>
                <a:gd name="T118" fmla="*/ 779772703 w 359"/>
                <a:gd name="T119" fmla="*/ 484935648 h 871"/>
                <a:gd name="T120" fmla="*/ 741570625 w 359"/>
                <a:gd name="T121" fmla="*/ 724020584 h 871"/>
                <a:gd name="T122" fmla="*/ 734829347 w 359"/>
                <a:gd name="T123" fmla="*/ 852583836 h 871"/>
                <a:gd name="T124" fmla="*/ 784266889 w 359"/>
                <a:gd name="T125" fmla="*/ 1258576926 h 87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59" h="871">
                  <a:moveTo>
                    <a:pt x="293" y="60"/>
                  </a:moveTo>
                  <a:cubicBezTo>
                    <a:pt x="296" y="56"/>
                    <a:pt x="300" y="51"/>
                    <a:pt x="305" y="49"/>
                  </a:cubicBezTo>
                  <a:cubicBezTo>
                    <a:pt x="305" y="47"/>
                    <a:pt x="305" y="45"/>
                    <a:pt x="305" y="44"/>
                  </a:cubicBezTo>
                  <a:cubicBezTo>
                    <a:pt x="317" y="38"/>
                    <a:pt x="325" y="25"/>
                    <a:pt x="341" y="26"/>
                  </a:cubicBezTo>
                  <a:cubicBezTo>
                    <a:pt x="347" y="44"/>
                    <a:pt x="343" y="71"/>
                    <a:pt x="347" y="91"/>
                  </a:cubicBezTo>
                  <a:cubicBezTo>
                    <a:pt x="345" y="91"/>
                    <a:pt x="345" y="92"/>
                    <a:pt x="345" y="93"/>
                  </a:cubicBezTo>
                  <a:cubicBezTo>
                    <a:pt x="344" y="92"/>
                    <a:pt x="344" y="90"/>
                    <a:pt x="341" y="91"/>
                  </a:cubicBezTo>
                  <a:cubicBezTo>
                    <a:pt x="355" y="112"/>
                    <a:pt x="344" y="145"/>
                    <a:pt x="347" y="177"/>
                  </a:cubicBezTo>
                  <a:cubicBezTo>
                    <a:pt x="350" y="178"/>
                    <a:pt x="348" y="175"/>
                    <a:pt x="351" y="176"/>
                  </a:cubicBezTo>
                  <a:cubicBezTo>
                    <a:pt x="352" y="189"/>
                    <a:pt x="349" y="207"/>
                    <a:pt x="353" y="218"/>
                  </a:cubicBezTo>
                  <a:cubicBezTo>
                    <a:pt x="351" y="221"/>
                    <a:pt x="349" y="223"/>
                    <a:pt x="347" y="226"/>
                  </a:cubicBezTo>
                  <a:cubicBezTo>
                    <a:pt x="346" y="229"/>
                    <a:pt x="351" y="226"/>
                    <a:pt x="350" y="229"/>
                  </a:cubicBezTo>
                  <a:cubicBezTo>
                    <a:pt x="350" y="233"/>
                    <a:pt x="347" y="229"/>
                    <a:pt x="347" y="228"/>
                  </a:cubicBezTo>
                  <a:cubicBezTo>
                    <a:pt x="346" y="233"/>
                    <a:pt x="348" y="230"/>
                    <a:pt x="350" y="232"/>
                  </a:cubicBezTo>
                  <a:cubicBezTo>
                    <a:pt x="346" y="247"/>
                    <a:pt x="346" y="254"/>
                    <a:pt x="341" y="269"/>
                  </a:cubicBezTo>
                  <a:cubicBezTo>
                    <a:pt x="342" y="270"/>
                    <a:pt x="343" y="269"/>
                    <a:pt x="343" y="271"/>
                  </a:cubicBezTo>
                  <a:cubicBezTo>
                    <a:pt x="344" y="273"/>
                    <a:pt x="340" y="272"/>
                    <a:pt x="341" y="275"/>
                  </a:cubicBezTo>
                  <a:cubicBezTo>
                    <a:pt x="340" y="275"/>
                    <a:pt x="341" y="272"/>
                    <a:pt x="340" y="272"/>
                  </a:cubicBezTo>
                  <a:cubicBezTo>
                    <a:pt x="337" y="282"/>
                    <a:pt x="342" y="290"/>
                    <a:pt x="338" y="299"/>
                  </a:cubicBezTo>
                  <a:cubicBezTo>
                    <a:pt x="332" y="308"/>
                    <a:pt x="337" y="323"/>
                    <a:pt x="335" y="335"/>
                  </a:cubicBezTo>
                  <a:cubicBezTo>
                    <a:pt x="332" y="336"/>
                    <a:pt x="333" y="336"/>
                    <a:pt x="330" y="335"/>
                  </a:cubicBezTo>
                  <a:cubicBezTo>
                    <a:pt x="329" y="340"/>
                    <a:pt x="334" y="338"/>
                    <a:pt x="335" y="341"/>
                  </a:cubicBezTo>
                  <a:cubicBezTo>
                    <a:pt x="332" y="344"/>
                    <a:pt x="332" y="350"/>
                    <a:pt x="333" y="354"/>
                  </a:cubicBezTo>
                  <a:cubicBezTo>
                    <a:pt x="332" y="356"/>
                    <a:pt x="329" y="356"/>
                    <a:pt x="328" y="358"/>
                  </a:cubicBezTo>
                  <a:cubicBezTo>
                    <a:pt x="328" y="360"/>
                    <a:pt x="330" y="361"/>
                    <a:pt x="332" y="360"/>
                  </a:cubicBezTo>
                  <a:cubicBezTo>
                    <a:pt x="331" y="362"/>
                    <a:pt x="330" y="365"/>
                    <a:pt x="327" y="365"/>
                  </a:cubicBezTo>
                  <a:cubicBezTo>
                    <a:pt x="327" y="367"/>
                    <a:pt x="332" y="365"/>
                    <a:pt x="333" y="366"/>
                  </a:cubicBezTo>
                  <a:cubicBezTo>
                    <a:pt x="333" y="371"/>
                    <a:pt x="331" y="374"/>
                    <a:pt x="335" y="376"/>
                  </a:cubicBezTo>
                  <a:cubicBezTo>
                    <a:pt x="333" y="378"/>
                    <a:pt x="333" y="381"/>
                    <a:pt x="330" y="381"/>
                  </a:cubicBezTo>
                  <a:cubicBezTo>
                    <a:pt x="330" y="384"/>
                    <a:pt x="334" y="382"/>
                    <a:pt x="333" y="385"/>
                  </a:cubicBezTo>
                  <a:cubicBezTo>
                    <a:pt x="332" y="386"/>
                    <a:pt x="330" y="386"/>
                    <a:pt x="330" y="387"/>
                  </a:cubicBezTo>
                  <a:cubicBezTo>
                    <a:pt x="332" y="392"/>
                    <a:pt x="334" y="406"/>
                    <a:pt x="333" y="409"/>
                  </a:cubicBezTo>
                  <a:cubicBezTo>
                    <a:pt x="335" y="409"/>
                    <a:pt x="337" y="415"/>
                    <a:pt x="333" y="415"/>
                  </a:cubicBezTo>
                  <a:cubicBezTo>
                    <a:pt x="337" y="416"/>
                    <a:pt x="331" y="427"/>
                    <a:pt x="338" y="425"/>
                  </a:cubicBezTo>
                  <a:cubicBezTo>
                    <a:pt x="336" y="428"/>
                    <a:pt x="340" y="431"/>
                    <a:pt x="341" y="433"/>
                  </a:cubicBezTo>
                  <a:cubicBezTo>
                    <a:pt x="341" y="434"/>
                    <a:pt x="338" y="436"/>
                    <a:pt x="338" y="436"/>
                  </a:cubicBezTo>
                  <a:cubicBezTo>
                    <a:pt x="337" y="439"/>
                    <a:pt x="340" y="448"/>
                    <a:pt x="341" y="453"/>
                  </a:cubicBezTo>
                  <a:cubicBezTo>
                    <a:pt x="343" y="459"/>
                    <a:pt x="346" y="466"/>
                    <a:pt x="347" y="473"/>
                  </a:cubicBezTo>
                  <a:cubicBezTo>
                    <a:pt x="349" y="477"/>
                    <a:pt x="349" y="480"/>
                    <a:pt x="350" y="483"/>
                  </a:cubicBezTo>
                  <a:cubicBezTo>
                    <a:pt x="351" y="487"/>
                    <a:pt x="354" y="494"/>
                    <a:pt x="353" y="503"/>
                  </a:cubicBezTo>
                  <a:cubicBezTo>
                    <a:pt x="352" y="505"/>
                    <a:pt x="357" y="502"/>
                    <a:pt x="356" y="505"/>
                  </a:cubicBezTo>
                  <a:cubicBezTo>
                    <a:pt x="357" y="508"/>
                    <a:pt x="353" y="505"/>
                    <a:pt x="354" y="507"/>
                  </a:cubicBezTo>
                  <a:cubicBezTo>
                    <a:pt x="356" y="524"/>
                    <a:pt x="359" y="543"/>
                    <a:pt x="355" y="556"/>
                  </a:cubicBezTo>
                  <a:cubicBezTo>
                    <a:pt x="353" y="555"/>
                    <a:pt x="351" y="553"/>
                    <a:pt x="350" y="550"/>
                  </a:cubicBezTo>
                  <a:cubicBezTo>
                    <a:pt x="348" y="551"/>
                    <a:pt x="350" y="554"/>
                    <a:pt x="349" y="556"/>
                  </a:cubicBezTo>
                  <a:cubicBezTo>
                    <a:pt x="349" y="557"/>
                    <a:pt x="351" y="556"/>
                    <a:pt x="353" y="556"/>
                  </a:cubicBezTo>
                  <a:cubicBezTo>
                    <a:pt x="355" y="569"/>
                    <a:pt x="348" y="573"/>
                    <a:pt x="350" y="588"/>
                  </a:cubicBezTo>
                  <a:cubicBezTo>
                    <a:pt x="344" y="586"/>
                    <a:pt x="349" y="591"/>
                    <a:pt x="347" y="594"/>
                  </a:cubicBezTo>
                  <a:cubicBezTo>
                    <a:pt x="344" y="595"/>
                    <a:pt x="346" y="591"/>
                    <a:pt x="344" y="591"/>
                  </a:cubicBezTo>
                  <a:cubicBezTo>
                    <a:pt x="343" y="595"/>
                    <a:pt x="343" y="600"/>
                    <a:pt x="341" y="603"/>
                  </a:cubicBezTo>
                  <a:cubicBezTo>
                    <a:pt x="343" y="603"/>
                    <a:pt x="343" y="602"/>
                    <a:pt x="343" y="600"/>
                  </a:cubicBezTo>
                  <a:cubicBezTo>
                    <a:pt x="347" y="607"/>
                    <a:pt x="344" y="618"/>
                    <a:pt x="339" y="623"/>
                  </a:cubicBezTo>
                  <a:cubicBezTo>
                    <a:pt x="342" y="626"/>
                    <a:pt x="342" y="636"/>
                    <a:pt x="336" y="636"/>
                  </a:cubicBezTo>
                  <a:cubicBezTo>
                    <a:pt x="338" y="639"/>
                    <a:pt x="340" y="640"/>
                    <a:pt x="338" y="644"/>
                  </a:cubicBezTo>
                  <a:cubicBezTo>
                    <a:pt x="336" y="644"/>
                    <a:pt x="335" y="643"/>
                    <a:pt x="335" y="642"/>
                  </a:cubicBezTo>
                  <a:cubicBezTo>
                    <a:pt x="336" y="649"/>
                    <a:pt x="328" y="657"/>
                    <a:pt x="332" y="663"/>
                  </a:cubicBezTo>
                  <a:cubicBezTo>
                    <a:pt x="326" y="664"/>
                    <a:pt x="329" y="673"/>
                    <a:pt x="322" y="674"/>
                  </a:cubicBezTo>
                  <a:cubicBezTo>
                    <a:pt x="311" y="666"/>
                    <a:pt x="303" y="649"/>
                    <a:pt x="289" y="647"/>
                  </a:cubicBezTo>
                  <a:cubicBezTo>
                    <a:pt x="285" y="637"/>
                    <a:pt x="268" y="640"/>
                    <a:pt x="262" y="633"/>
                  </a:cubicBezTo>
                  <a:cubicBezTo>
                    <a:pt x="253" y="633"/>
                    <a:pt x="248" y="630"/>
                    <a:pt x="240" y="633"/>
                  </a:cubicBezTo>
                  <a:cubicBezTo>
                    <a:pt x="239" y="631"/>
                    <a:pt x="241" y="632"/>
                    <a:pt x="241" y="631"/>
                  </a:cubicBezTo>
                  <a:cubicBezTo>
                    <a:pt x="236" y="626"/>
                    <a:pt x="233" y="633"/>
                    <a:pt x="229" y="632"/>
                  </a:cubicBezTo>
                  <a:cubicBezTo>
                    <a:pt x="229" y="628"/>
                    <a:pt x="235" y="631"/>
                    <a:pt x="235" y="628"/>
                  </a:cubicBezTo>
                  <a:cubicBezTo>
                    <a:pt x="233" y="627"/>
                    <a:pt x="231" y="626"/>
                    <a:pt x="227" y="626"/>
                  </a:cubicBezTo>
                  <a:cubicBezTo>
                    <a:pt x="226" y="631"/>
                    <a:pt x="219" y="632"/>
                    <a:pt x="221" y="638"/>
                  </a:cubicBezTo>
                  <a:cubicBezTo>
                    <a:pt x="216" y="639"/>
                    <a:pt x="217" y="646"/>
                    <a:pt x="209" y="645"/>
                  </a:cubicBezTo>
                  <a:cubicBezTo>
                    <a:pt x="210" y="648"/>
                    <a:pt x="210" y="649"/>
                    <a:pt x="209" y="652"/>
                  </a:cubicBezTo>
                  <a:cubicBezTo>
                    <a:pt x="199" y="655"/>
                    <a:pt x="202" y="670"/>
                    <a:pt x="192" y="673"/>
                  </a:cubicBezTo>
                  <a:cubicBezTo>
                    <a:pt x="190" y="688"/>
                    <a:pt x="183" y="700"/>
                    <a:pt x="185" y="719"/>
                  </a:cubicBezTo>
                  <a:cubicBezTo>
                    <a:pt x="179" y="735"/>
                    <a:pt x="186" y="756"/>
                    <a:pt x="205" y="756"/>
                  </a:cubicBezTo>
                  <a:cubicBezTo>
                    <a:pt x="207" y="754"/>
                    <a:pt x="209" y="752"/>
                    <a:pt x="208" y="748"/>
                  </a:cubicBezTo>
                  <a:cubicBezTo>
                    <a:pt x="203" y="744"/>
                    <a:pt x="192" y="735"/>
                    <a:pt x="200" y="726"/>
                  </a:cubicBezTo>
                  <a:cubicBezTo>
                    <a:pt x="197" y="700"/>
                    <a:pt x="217" y="697"/>
                    <a:pt x="221" y="677"/>
                  </a:cubicBezTo>
                  <a:cubicBezTo>
                    <a:pt x="225" y="676"/>
                    <a:pt x="228" y="674"/>
                    <a:pt x="227" y="669"/>
                  </a:cubicBezTo>
                  <a:cubicBezTo>
                    <a:pt x="240" y="667"/>
                    <a:pt x="238" y="651"/>
                    <a:pt x="252" y="651"/>
                  </a:cubicBezTo>
                  <a:cubicBezTo>
                    <a:pt x="254" y="653"/>
                    <a:pt x="257" y="653"/>
                    <a:pt x="261" y="654"/>
                  </a:cubicBezTo>
                  <a:cubicBezTo>
                    <a:pt x="261" y="657"/>
                    <a:pt x="263" y="658"/>
                    <a:pt x="265" y="658"/>
                  </a:cubicBezTo>
                  <a:cubicBezTo>
                    <a:pt x="265" y="662"/>
                    <a:pt x="264" y="661"/>
                    <a:pt x="265" y="664"/>
                  </a:cubicBezTo>
                  <a:cubicBezTo>
                    <a:pt x="273" y="666"/>
                    <a:pt x="275" y="675"/>
                    <a:pt x="283" y="677"/>
                  </a:cubicBezTo>
                  <a:cubicBezTo>
                    <a:pt x="284" y="681"/>
                    <a:pt x="284" y="686"/>
                    <a:pt x="289" y="686"/>
                  </a:cubicBezTo>
                  <a:cubicBezTo>
                    <a:pt x="290" y="693"/>
                    <a:pt x="292" y="699"/>
                    <a:pt x="297" y="702"/>
                  </a:cubicBezTo>
                  <a:cubicBezTo>
                    <a:pt x="298" y="717"/>
                    <a:pt x="296" y="729"/>
                    <a:pt x="292" y="739"/>
                  </a:cubicBezTo>
                  <a:cubicBezTo>
                    <a:pt x="293" y="742"/>
                    <a:pt x="294" y="743"/>
                    <a:pt x="297" y="743"/>
                  </a:cubicBezTo>
                  <a:cubicBezTo>
                    <a:pt x="295" y="745"/>
                    <a:pt x="295" y="748"/>
                    <a:pt x="292" y="747"/>
                  </a:cubicBezTo>
                  <a:cubicBezTo>
                    <a:pt x="292" y="763"/>
                    <a:pt x="293" y="778"/>
                    <a:pt x="299" y="788"/>
                  </a:cubicBezTo>
                  <a:cubicBezTo>
                    <a:pt x="297" y="821"/>
                    <a:pt x="271" y="831"/>
                    <a:pt x="259" y="854"/>
                  </a:cubicBezTo>
                  <a:cubicBezTo>
                    <a:pt x="248" y="860"/>
                    <a:pt x="240" y="867"/>
                    <a:pt x="226" y="867"/>
                  </a:cubicBezTo>
                  <a:cubicBezTo>
                    <a:pt x="226" y="869"/>
                    <a:pt x="218" y="871"/>
                    <a:pt x="219" y="867"/>
                  </a:cubicBezTo>
                  <a:cubicBezTo>
                    <a:pt x="202" y="869"/>
                    <a:pt x="195" y="861"/>
                    <a:pt x="181" y="860"/>
                  </a:cubicBezTo>
                  <a:cubicBezTo>
                    <a:pt x="182" y="857"/>
                    <a:pt x="176" y="859"/>
                    <a:pt x="177" y="856"/>
                  </a:cubicBezTo>
                  <a:cubicBezTo>
                    <a:pt x="174" y="857"/>
                    <a:pt x="164" y="856"/>
                    <a:pt x="162" y="852"/>
                  </a:cubicBezTo>
                  <a:cubicBezTo>
                    <a:pt x="143" y="848"/>
                    <a:pt x="135" y="835"/>
                    <a:pt x="119" y="828"/>
                  </a:cubicBezTo>
                  <a:cubicBezTo>
                    <a:pt x="119" y="825"/>
                    <a:pt x="117" y="823"/>
                    <a:pt x="113" y="822"/>
                  </a:cubicBezTo>
                  <a:cubicBezTo>
                    <a:pt x="114" y="817"/>
                    <a:pt x="111" y="814"/>
                    <a:pt x="107" y="814"/>
                  </a:cubicBezTo>
                  <a:cubicBezTo>
                    <a:pt x="104" y="806"/>
                    <a:pt x="102" y="797"/>
                    <a:pt x="95" y="793"/>
                  </a:cubicBezTo>
                  <a:cubicBezTo>
                    <a:pt x="98" y="790"/>
                    <a:pt x="96" y="784"/>
                    <a:pt x="93" y="783"/>
                  </a:cubicBezTo>
                  <a:cubicBezTo>
                    <a:pt x="96" y="775"/>
                    <a:pt x="91" y="762"/>
                    <a:pt x="91" y="756"/>
                  </a:cubicBezTo>
                  <a:cubicBezTo>
                    <a:pt x="93" y="756"/>
                    <a:pt x="94" y="755"/>
                    <a:pt x="94" y="754"/>
                  </a:cubicBezTo>
                  <a:cubicBezTo>
                    <a:pt x="96" y="751"/>
                    <a:pt x="92" y="754"/>
                    <a:pt x="93" y="751"/>
                  </a:cubicBezTo>
                  <a:cubicBezTo>
                    <a:pt x="97" y="744"/>
                    <a:pt x="101" y="734"/>
                    <a:pt x="101" y="724"/>
                  </a:cubicBezTo>
                  <a:cubicBezTo>
                    <a:pt x="107" y="721"/>
                    <a:pt x="109" y="714"/>
                    <a:pt x="110" y="707"/>
                  </a:cubicBezTo>
                  <a:cubicBezTo>
                    <a:pt x="113" y="708"/>
                    <a:pt x="112" y="705"/>
                    <a:pt x="115" y="705"/>
                  </a:cubicBezTo>
                  <a:cubicBezTo>
                    <a:pt x="119" y="691"/>
                    <a:pt x="133" y="685"/>
                    <a:pt x="137" y="671"/>
                  </a:cubicBezTo>
                  <a:cubicBezTo>
                    <a:pt x="145" y="666"/>
                    <a:pt x="152" y="659"/>
                    <a:pt x="156" y="649"/>
                  </a:cubicBezTo>
                  <a:cubicBezTo>
                    <a:pt x="153" y="644"/>
                    <a:pt x="152" y="638"/>
                    <a:pt x="145" y="638"/>
                  </a:cubicBezTo>
                  <a:cubicBezTo>
                    <a:pt x="145" y="637"/>
                    <a:pt x="145" y="636"/>
                    <a:pt x="145" y="635"/>
                  </a:cubicBezTo>
                  <a:cubicBezTo>
                    <a:pt x="141" y="636"/>
                    <a:pt x="137" y="636"/>
                    <a:pt x="135" y="633"/>
                  </a:cubicBezTo>
                  <a:cubicBezTo>
                    <a:pt x="132" y="634"/>
                    <a:pt x="131" y="637"/>
                    <a:pt x="128" y="638"/>
                  </a:cubicBezTo>
                  <a:cubicBezTo>
                    <a:pt x="128" y="638"/>
                    <a:pt x="129" y="638"/>
                    <a:pt x="130" y="638"/>
                  </a:cubicBezTo>
                  <a:cubicBezTo>
                    <a:pt x="129" y="640"/>
                    <a:pt x="127" y="641"/>
                    <a:pt x="127" y="644"/>
                  </a:cubicBezTo>
                  <a:cubicBezTo>
                    <a:pt x="110" y="653"/>
                    <a:pt x="99" y="668"/>
                    <a:pt x="87" y="682"/>
                  </a:cubicBezTo>
                  <a:cubicBezTo>
                    <a:pt x="80" y="678"/>
                    <a:pt x="77" y="669"/>
                    <a:pt x="69" y="667"/>
                  </a:cubicBezTo>
                  <a:cubicBezTo>
                    <a:pt x="68" y="659"/>
                    <a:pt x="61" y="661"/>
                    <a:pt x="60" y="654"/>
                  </a:cubicBezTo>
                  <a:cubicBezTo>
                    <a:pt x="58" y="652"/>
                    <a:pt x="57" y="651"/>
                    <a:pt x="54" y="651"/>
                  </a:cubicBezTo>
                  <a:cubicBezTo>
                    <a:pt x="54" y="646"/>
                    <a:pt x="52" y="645"/>
                    <a:pt x="48" y="645"/>
                  </a:cubicBezTo>
                  <a:cubicBezTo>
                    <a:pt x="47" y="642"/>
                    <a:pt x="49" y="642"/>
                    <a:pt x="49" y="640"/>
                  </a:cubicBezTo>
                  <a:cubicBezTo>
                    <a:pt x="48" y="638"/>
                    <a:pt x="44" y="640"/>
                    <a:pt x="43" y="639"/>
                  </a:cubicBezTo>
                  <a:cubicBezTo>
                    <a:pt x="42" y="638"/>
                    <a:pt x="43" y="635"/>
                    <a:pt x="40" y="635"/>
                  </a:cubicBezTo>
                  <a:cubicBezTo>
                    <a:pt x="40" y="633"/>
                    <a:pt x="42" y="634"/>
                    <a:pt x="42" y="632"/>
                  </a:cubicBezTo>
                  <a:cubicBezTo>
                    <a:pt x="41" y="632"/>
                    <a:pt x="38" y="627"/>
                    <a:pt x="37" y="630"/>
                  </a:cubicBezTo>
                  <a:cubicBezTo>
                    <a:pt x="35" y="630"/>
                    <a:pt x="38" y="627"/>
                    <a:pt x="37" y="625"/>
                  </a:cubicBezTo>
                  <a:cubicBezTo>
                    <a:pt x="35" y="624"/>
                    <a:pt x="34" y="625"/>
                    <a:pt x="34" y="626"/>
                  </a:cubicBezTo>
                  <a:cubicBezTo>
                    <a:pt x="33" y="622"/>
                    <a:pt x="31" y="620"/>
                    <a:pt x="31" y="616"/>
                  </a:cubicBezTo>
                  <a:cubicBezTo>
                    <a:pt x="29" y="615"/>
                    <a:pt x="27" y="615"/>
                    <a:pt x="25" y="614"/>
                  </a:cubicBezTo>
                  <a:cubicBezTo>
                    <a:pt x="27" y="608"/>
                    <a:pt x="18" y="607"/>
                    <a:pt x="22" y="600"/>
                  </a:cubicBezTo>
                  <a:cubicBezTo>
                    <a:pt x="17" y="599"/>
                    <a:pt x="19" y="591"/>
                    <a:pt x="12" y="592"/>
                  </a:cubicBezTo>
                  <a:cubicBezTo>
                    <a:pt x="13" y="587"/>
                    <a:pt x="14" y="581"/>
                    <a:pt x="11" y="581"/>
                  </a:cubicBezTo>
                  <a:cubicBezTo>
                    <a:pt x="12" y="577"/>
                    <a:pt x="6" y="567"/>
                    <a:pt x="12" y="566"/>
                  </a:cubicBezTo>
                  <a:cubicBezTo>
                    <a:pt x="12" y="559"/>
                    <a:pt x="11" y="553"/>
                    <a:pt x="7" y="549"/>
                  </a:cubicBezTo>
                  <a:cubicBezTo>
                    <a:pt x="7" y="544"/>
                    <a:pt x="10" y="542"/>
                    <a:pt x="10" y="537"/>
                  </a:cubicBezTo>
                  <a:cubicBezTo>
                    <a:pt x="8" y="536"/>
                    <a:pt x="8" y="533"/>
                    <a:pt x="5" y="533"/>
                  </a:cubicBezTo>
                  <a:cubicBezTo>
                    <a:pt x="6" y="532"/>
                    <a:pt x="7" y="530"/>
                    <a:pt x="9" y="529"/>
                  </a:cubicBezTo>
                  <a:cubicBezTo>
                    <a:pt x="8" y="526"/>
                    <a:pt x="7" y="524"/>
                    <a:pt x="5" y="523"/>
                  </a:cubicBezTo>
                  <a:cubicBezTo>
                    <a:pt x="4" y="520"/>
                    <a:pt x="6" y="521"/>
                    <a:pt x="6" y="519"/>
                  </a:cubicBezTo>
                  <a:cubicBezTo>
                    <a:pt x="3" y="516"/>
                    <a:pt x="6" y="508"/>
                    <a:pt x="2" y="505"/>
                  </a:cubicBezTo>
                  <a:cubicBezTo>
                    <a:pt x="0" y="494"/>
                    <a:pt x="7" y="492"/>
                    <a:pt x="7" y="483"/>
                  </a:cubicBezTo>
                  <a:cubicBezTo>
                    <a:pt x="7" y="486"/>
                    <a:pt x="2" y="486"/>
                    <a:pt x="1" y="486"/>
                  </a:cubicBezTo>
                  <a:cubicBezTo>
                    <a:pt x="1" y="485"/>
                    <a:pt x="2" y="478"/>
                    <a:pt x="6" y="480"/>
                  </a:cubicBezTo>
                  <a:cubicBezTo>
                    <a:pt x="6" y="473"/>
                    <a:pt x="3" y="472"/>
                    <a:pt x="4" y="466"/>
                  </a:cubicBezTo>
                  <a:cubicBezTo>
                    <a:pt x="6" y="466"/>
                    <a:pt x="7" y="466"/>
                    <a:pt x="9" y="466"/>
                  </a:cubicBezTo>
                  <a:cubicBezTo>
                    <a:pt x="6" y="462"/>
                    <a:pt x="8" y="453"/>
                    <a:pt x="6" y="448"/>
                  </a:cubicBezTo>
                  <a:cubicBezTo>
                    <a:pt x="5" y="448"/>
                    <a:pt x="4" y="448"/>
                    <a:pt x="2" y="448"/>
                  </a:cubicBezTo>
                  <a:cubicBezTo>
                    <a:pt x="3" y="447"/>
                    <a:pt x="5" y="447"/>
                    <a:pt x="6" y="447"/>
                  </a:cubicBezTo>
                  <a:cubicBezTo>
                    <a:pt x="7" y="444"/>
                    <a:pt x="6" y="442"/>
                    <a:pt x="5" y="442"/>
                  </a:cubicBezTo>
                  <a:cubicBezTo>
                    <a:pt x="3" y="438"/>
                    <a:pt x="7" y="440"/>
                    <a:pt x="6" y="437"/>
                  </a:cubicBezTo>
                  <a:cubicBezTo>
                    <a:pt x="3" y="428"/>
                    <a:pt x="4" y="416"/>
                    <a:pt x="5" y="405"/>
                  </a:cubicBezTo>
                  <a:cubicBezTo>
                    <a:pt x="4" y="404"/>
                    <a:pt x="2" y="405"/>
                    <a:pt x="2" y="404"/>
                  </a:cubicBezTo>
                  <a:cubicBezTo>
                    <a:pt x="2" y="402"/>
                    <a:pt x="3" y="402"/>
                    <a:pt x="5" y="402"/>
                  </a:cubicBezTo>
                  <a:cubicBezTo>
                    <a:pt x="3" y="391"/>
                    <a:pt x="7" y="386"/>
                    <a:pt x="7" y="377"/>
                  </a:cubicBezTo>
                  <a:cubicBezTo>
                    <a:pt x="10" y="359"/>
                    <a:pt x="20" y="342"/>
                    <a:pt x="30" y="328"/>
                  </a:cubicBezTo>
                  <a:cubicBezTo>
                    <a:pt x="28" y="322"/>
                    <a:pt x="33" y="320"/>
                    <a:pt x="31" y="316"/>
                  </a:cubicBezTo>
                  <a:cubicBezTo>
                    <a:pt x="38" y="310"/>
                    <a:pt x="38" y="294"/>
                    <a:pt x="40" y="284"/>
                  </a:cubicBezTo>
                  <a:cubicBezTo>
                    <a:pt x="41" y="281"/>
                    <a:pt x="40" y="274"/>
                    <a:pt x="40" y="267"/>
                  </a:cubicBezTo>
                  <a:cubicBezTo>
                    <a:pt x="40" y="254"/>
                    <a:pt x="42" y="239"/>
                    <a:pt x="38" y="231"/>
                  </a:cubicBezTo>
                  <a:cubicBezTo>
                    <a:pt x="37" y="229"/>
                    <a:pt x="34" y="226"/>
                    <a:pt x="36" y="221"/>
                  </a:cubicBezTo>
                  <a:cubicBezTo>
                    <a:pt x="33" y="220"/>
                    <a:pt x="34" y="217"/>
                    <a:pt x="31" y="217"/>
                  </a:cubicBezTo>
                  <a:cubicBezTo>
                    <a:pt x="32" y="212"/>
                    <a:pt x="31" y="208"/>
                    <a:pt x="27" y="207"/>
                  </a:cubicBezTo>
                  <a:cubicBezTo>
                    <a:pt x="27" y="205"/>
                    <a:pt x="27" y="203"/>
                    <a:pt x="27" y="202"/>
                  </a:cubicBezTo>
                  <a:cubicBezTo>
                    <a:pt x="23" y="198"/>
                    <a:pt x="24" y="187"/>
                    <a:pt x="25" y="181"/>
                  </a:cubicBezTo>
                  <a:cubicBezTo>
                    <a:pt x="32" y="172"/>
                    <a:pt x="38" y="161"/>
                    <a:pt x="47" y="154"/>
                  </a:cubicBezTo>
                  <a:cubicBezTo>
                    <a:pt x="49" y="144"/>
                    <a:pt x="55" y="140"/>
                    <a:pt x="62" y="134"/>
                  </a:cubicBezTo>
                  <a:cubicBezTo>
                    <a:pt x="62" y="126"/>
                    <a:pt x="69" y="124"/>
                    <a:pt x="69" y="116"/>
                  </a:cubicBezTo>
                  <a:cubicBezTo>
                    <a:pt x="77" y="114"/>
                    <a:pt x="75" y="100"/>
                    <a:pt x="83" y="98"/>
                  </a:cubicBezTo>
                  <a:cubicBezTo>
                    <a:pt x="84" y="95"/>
                    <a:pt x="83" y="93"/>
                    <a:pt x="82" y="91"/>
                  </a:cubicBezTo>
                  <a:cubicBezTo>
                    <a:pt x="80" y="89"/>
                    <a:pt x="75" y="89"/>
                    <a:pt x="74" y="85"/>
                  </a:cubicBezTo>
                  <a:cubicBezTo>
                    <a:pt x="76" y="84"/>
                    <a:pt x="78" y="83"/>
                    <a:pt x="82" y="83"/>
                  </a:cubicBezTo>
                  <a:cubicBezTo>
                    <a:pt x="90" y="58"/>
                    <a:pt x="97" y="31"/>
                    <a:pt x="115" y="16"/>
                  </a:cubicBezTo>
                  <a:cubicBezTo>
                    <a:pt x="116" y="6"/>
                    <a:pt x="124" y="5"/>
                    <a:pt x="129" y="0"/>
                  </a:cubicBezTo>
                  <a:cubicBezTo>
                    <a:pt x="131" y="0"/>
                    <a:pt x="132" y="2"/>
                    <a:pt x="135" y="2"/>
                  </a:cubicBezTo>
                  <a:cubicBezTo>
                    <a:pt x="142" y="22"/>
                    <a:pt x="143" y="47"/>
                    <a:pt x="158" y="58"/>
                  </a:cubicBezTo>
                  <a:cubicBezTo>
                    <a:pt x="171" y="59"/>
                    <a:pt x="180" y="65"/>
                    <a:pt x="189" y="70"/>
                  </a:cubicBezTo>
                  <a:cubicBezTo>
                    <a:pt x="192" y="70"/>
                    <a:pt x="196" y="70"/>
                    <a:pt x="199" y="70"/>
                  </a:cubicBezTo>
                  <a:cubicBezTo>
                    <a:pt x="209" y="76"/>
                    <a:pt x="228" y="73"/>
                    <a:pt x="235" y="82"/>
                  </a:cubicBezTo>
                  <a:cubicBezTo>
                    <a:pt x="245" y="82"/>
                    <a:pt x="257" y="75"/>
                    <a:pt x="265" y="81"/>
                  </a:cubicBezTo>
                  <a:cubicBezTo>
                    <a:pt x="273" y="74"/>
                    <a:pt x="281" y="67"/>
                    <a:pt x="290" y="62"/>
                  </a:cubicBezTo>
                  <a:cubicBezTo>
                    <a:pt x="291" y="59"/>
                    <a:pt x="287" y="61"/>
                    <a:pt x="289" y="57"/>
                  </a:cubicBezTo>
                  <a:cubicBezTo>
                    <a:pt x="292" y="57"/>
                    <a:pt x="289" y="62"/>
                    <a:pt x="293" y="60"/>
                  </a:cubicBezTo>
                  <a:close/>
                  <a:moveTo>
                    <a:pt x="347" y="215"/>
                  </a:moveTo>
                  <a:cubicBezTo>
                    <a:pt x="350" y="217"/>
                    <a:pt x="350" y="210"/>
                    <a:pt x="347" y="211"/>
                  </a:cubicBezTo>
                  <a:cubicBezTo>
                    <a:pt x="347" y="212"/>
                    <a:pt x="347" y="214"/>
                    <a:pt x="347" y="215"/>
                  </a:cubicBezTo>
                  <a:close/>
                  <a:moveTo>
                    <a:pt x="332" y="328"/>
                  </a:moveTo>
                  <a:cubicBezTo>
                    <a:pt x="332" y="325"/>
                    <a:pt x="331" y="322"/>
                    <a:pt x="333" y="321"/>
                  </a:cubicBezTo>
                  <a:cubicBezTo>
                    <a:pt x="332" y="321"/>
                    <a:pt x="331" y="321"/>
                    <a:pt x="330" y="321"/>
                  </a:cubicBezTo>
                  <a:cubicBezTo>
                    <a:pt x="331" y="323"/>
                    <a:pt x="329" y="328"/>
                    <a:pt x="332" y="328"/>
                  </a:cubicBezTo>
                  <a:close/>
                  <a:moveTo>
                    <a:pt x="328" y="383"/>
                  </a:moveTo>
                  <a:cubicBezTo>
                    <a:pt x="328" y="381"/>
                    <a:pt x="330" y="377"/>
                    <a:pt x="327" y="378"/>
                  </a:cubicBezTo>
                  <a:cubicBezTo>
                    <a:pt x="327" y="379"/>
                    <a:pt x="325" y="384"/>
                    <a:pt x="328" y="383"/>
                  </a:cubicBezTo>
                  <a:close/>
                  <a:moveTo>
                    <a:pt x="349" y="569"/>
                  </a:moveTo>
                  <a:cubicBezTo>
                    <a:pt x="352" y="566"/>
                    <a:pt x="351" y="561"/>
                    <a:pt x="349" y="558"/>
                  </a:cubicBezTo>
                  <a:cubicBezTo>
                    <a:pt x="350" y="561"/>
                    <a:pt x="344" y="567"/>
                    <a:pt x="349" y="569"/>
                  </a:cubicBezTo>
                  <a:close/>
                </a:path>
              </a:pathLst>
            </a:custGeom>
            <a:solidFill>
              <a:srgbClr val="D933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08" name="Freeform 22"/>
            <p:cNvSpPr>
              <a:spLocks noEditPoints="1"/>
            </p:cNvSpPr>
            <p:nvPr/>
          </p:nvSpPr>
          <p:spPr bwMode="auto">
            <a:xfrm>
              <a:off x="5126038" y="2366963"/>
              <a:ext cx="915988" cy="1028700"/>
            </a:xfrm>
            <a:custGeom>
              <a:avLst/>
              <a:gdLst>
                <a:gd name="T0" fmla="*/ 1028217553 w 610"/>
                <a:gd name="T1" fmla="*/ 162378418 h 685"/>
                <a:gd name="T2" fmla="*/ 464502020 w 610"/>
                <a:gd name="T3" fmla="*/ 83444840 h 685"/>
                <a:gd name="T4" fmla="*/ 78920625 w 610"/>
                <a:gd name="T5" fmla="*/ 645003911 h 685"/>
                <a:gd name="T6" fmla="*/ 687732800 w 610"/>
                <a:gd name="T7" fmla="*/ 1529065687 h 685"/>
                <a:gd name="T8" fmla="*/ 687732800 w 610"/>
                <a:gd name="T9" fmla="*/ 1506512378 h 685"/>
                <a:gd name="T10" fmla="*/ 1138705227 w 610"/>
                <a:gd name="T11" fmla="*/ 1296773213 h 685"/>
                <a:gd name="T12" fmla="*/ 1028217553 w 610"/>
                <a:gd name="T13" fmla="*/ 162378418 h 685"/>
                <a:gd name="T14" fmla="*/ 777927586 w 610"/>
                <a:gd name="T15" fmla="*/ 996823816 h 685"/>
                <a:gd name="T16" fmla="*/ 726066147 w 610"/>
                <a:gd name="T17" fmla="*/ 1048695826 h 685"/>
                <a:gd name="T18" fmla="*/ 500579934 w 610"/>
                <a:gd name="T19" fmla="*/ 944953308 h 685"/>
                <a:gd name="T20" fmla="*/ 584008421 w 610"/>
                <a:gd name="T21" fmla="*/ 554793678 h 685"/>
                <a:gd name="T22" fmla="*/ 777927586 w 610"/>
                <a:gd name="T23" fmla="*/ 996823816 h 68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10" h="685">
                  <a:moveTo>
                    <a:pt x="456" y="72"/>
                  </a:moveTo>
                  <a:cubicBezTo>
                    <a:pt x="391" y="10"/>
                    <a:pt x="287" y="0"/>
                    <a:pt x="206" y="37"/>
                  </a:cubicBezTo>
                  <a:cubicBezTo>
                    <a:pt x="108" y="83"/>
                    <a:pt x="56" y="184"/>
                    <a:pt x="35" y="286"/>
                  </a:cubicBezTo>
                  <a:cubicBezTo>
                    <a:pt x="0" y="464"/>
                    <a:pt x="98" y="685"/>
                    <a:pt x="305" y="678"/>
                  </a:cubicBezTo>
                  <a:cubicBezTo>
                    <a:pt x="305" y="668"/>
                    <a:pt x="305" y="668"/>
                    <a:pt x="305" y="668"/>
                  </a:cubicBezTo>
                  <a:cubicBezTo>
                    <a:pt x="381" y="662"/>
                    <a:pt x="457" y="641"/>
                    <a:pt x="505" y="575"/>
                  </a:cubicBezTo>
                  <a:cubicBezTo>
                    <a:pt x="610" y="431"/>
                    <a:pt x="585" y="194"/>
                    <a:pt x="456" y="72"/>
                  </a:cubicBezTo>
                  <a:close/>
                  <a:moveTo>
                    <a:pt x="345" y="442"/>
                  </a:moveTo>
                  <a:cubicBezTo>
                    <a:pt x="322" y="465"/>
                    <a:pt x="322" y="465"/>
                    <a:pt x="322" y="465"/>
                  </a:cubicBezTo>
                  <a:cubicBezTo>
                    <a:pt x="288" y="493"/>
                    <a:pt x="238" y="450"/>
                    <a:pt x="222" y="419"/>
                  </a:cubicBezTo>
                  <a:cubicBezTo>
                    <a:pt x="192" y="364"/>
                    <a:pt x="207" y="284"/>
                    <a:pt x="259" y="246"/>
                  </a:cubicBezTo>
                  <a:cubicBezTo>
                    <a:pt x="356" y="177"/>
                    <a:pt x="434" y="379"/>
                    <a:pt x="345" y="442"/>
                  </a:cubicBezTo>
                  <a:close/>
                </a:path>
              </a:pathLst>
            </a:custGeom>
            <a:solidFill>
              <a:srgbClr val="473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09" name="Freeform 47"/>
            <p:cNvSpPr>
              <a:spLocks noEditPoints="1"/>
            </p:cNvSpPr>
            <p:nvPr/>
          </p:nvSpPr>
          <p:spPr bwMode="auto">
            <a:xfrm>
              <a:off x="7115176" y="1919288"/>
              <a:ext cx="1174750" cy="1674812"/>
            </a:xfrm>
            <a:custGeom>
              <a:avLst/>
              <a:gdLst>
                <a:gd name="T0" fmla="*/ 1557135632 w 782"/>
                <a:gd name="T1" fmla="*/ 1351478653 h 1115"/>
                <a:gd name="T2" fmla="*/ 1426245648 w 782"/>
                <a:gd name="T3" fmla="*/ 1234154693 h 1115"/>
                <a:gd name="T4" fmla="*/ 1290842941 w 782"/>
                <a:gd name="T5" fmla="*/ 1161956026 h 1115"/>
                <a:gd name="T6" fmla="*/ 1433016234 w 782"/>
                <a:gd name="T7" fmla="*/ 1035607608 h 1115"/>
                <a:gd name="T8" fmla="*/ 1669971721 w 782"/>
                <a:gd name="T9" fmla="*/ 764860354 h 1115"/>
                <a:gd name="T10" fmla="*/ 1636120293 w 782"/>
                <a:gd name="T11" fmla="*/ 397095672 h 1115"/>
                <a:gd name="T12" fmla="*/ 1196060746 w 782"/>
                <a:gd name="T13" fmla="*/ 94761314 h 1115"/>
                <a:gd name="T14" fmla="*/ 331737683 w 782"/>
                <a:gd name="T15" fmla="*/ 263978911 h 1115"/>
                <a:gd name="T16" fmla="*/ 194077113 w 782"/>
                <a:gd name="T17" fmla="*/ 755835896 h 1115"/>
                <a:gd name="T18" fmla="*/ 347535216 w 782"/>
                <a:gd name="T19" fmla="*/ 1015301076 h 1115"/>
                <a:gd name="T20" fmla="*/ 412980208 w 782"/>
                <a:gd name="T21" fmla="*/ 1218361892 h 1115"/>
                <a:gd name="T22" fmla="*/ 187308029 w 782"/>
                <a:gd name="T23" fmla="*/ 1599663261 h 1115"/>
                <a:gd name="T24" fmla="*/ 708610101 w 782"/>
                <a:gd name="T25" fmla="*/ 2147483646 h 1115"/>
                <a:gd name="T26" fmla="*/ 1699308924 w 782"/>
                <a:gd name="T27" fmla="*/ 1978708515 h 1115"/>
                <a:gd name="T28" fmla="*/ 1557135632 w 782"/>
                <a:gd name="T29" fmla="*/ 1351478653 h 1115"/>
                <a:gd name="T30" fmla="*/ 575463756 w 782"/>
                <a:gd name="T31" fmla="*/ 782910772 h 1115"/>
                <a:gd name="T32" fmla="*/ 816931966 w 782"/>
                <a:gd name="T33" fmla="*/ 421914433 h 1115"/>
                <a:gd name="T34" fmla="*/ 968132206 w 782"/>
                <a:gd name="T35" fmla="*/ 855109439 h 1115"/>
                <a:gd name="T36" fmla="*/ 904943575 w 782"/>
                <a:gd name="T37" fmla="*/ 870902240 h 1115"/>
                <a:gd name="T38" fmla="*/ 575463756 w 782"/>
                <a:gd name="T39" fmla="*/ 782910772 h 1115"/>
                <a:gd name="T40" fmla="*/ 1040347784 w 782"/>
                <a:gd name="T41" fmla="*/ 2017065465 h 1115"/>
                <a:gd name="T42" fmla="*/ 997469409 w 782"/>
                <a:gd name="T43" fmla="*/ 2050908684 h 1115"/>
                <a:gd name="T44" fmla="*/ 649935695 w 782"/>
                <a:gd name="T45" fmla="*/ 1942609182 h 1115"/>
                <a:gd name="T46" fmla="*/ 762770283 w 782"/>
                <a:gd name="T47" fmla="*/ 1590638803 h 1115"/>
                <a:gd name="T48" fmla="*/ 1040347784 w 782"/>
                <a:gd name="T49" fmla="*/ 2017065465 h 111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782" h="1115">
                  <a:moveTo>
                    <a:pt x="690" y="599"/>
                  </a:moveTo>
                  <a:cubicBezTo>
                    <a:pt x="673" y="579"/>
                    <a:pt x="654" y="562"/>
                    <a:pt x="632" y="547"/>
                  </a:cubicBezTo>
                  <a:cubicBezTo>
                    <a:pt x="616" y="537"/>
                    <a:pt x="584" y="529"/>
                    <a:pt x="572" y="515"/>
                  </a:cubicBezTo>
                  <a:cubicBezTo>
                    <a:pt x="543" y="480"/>
                    <a:pt x="608" y="476"/>
                    <a:pt x="635" y="459"/>
                  </a:cubicBezTo>
                  <a:cubicBezTo>
                    <a:pt x="678" y="433"/>
                    <a:pt x="729" y="393"/>
                    <a:pt x="740" y="339"/>
                  </a:cubicBezTo>
                  <a:cubicBezTo>
                    <a:pt x="750" y="288"/>
                    <a:pt x="745" y="224"/>
                    <a:pt x="725" y="176"/>
                  </a:cubicBezTo>
                  <a:cubicBezTo>
                    <a:pt x="694" y="102"/>
                    <a:pt x="603" y="62"/>
                    <a:pt x="530" y="42"/>
                  </a:cubicBezTo>
                  <a:cubicBezTo>
                    <a:pt x="382" y="0"/>
                    <a:pt x="240" y="16"/>
                    <a:pt x="147" y="117"/>
                  </a:cubicBezTo>
                  <a:cubicBezTo>
                    <a:pt x="108" y="159"/>
                    <a:pt x="74" y="240"/>
                    <a:pt x="86" y="335"/>
                  </a:cubicBezTo>
                  <a:cubicBezTo>
                    <a:pt x="91" y="375"/>
                    <a:pt x="118" y="431"/>
                    <a:pt x="154" y="450"/>
                  </a:cubicBezTo>
                  <a:cubicBezTo>
                    <a:pt x="202" y="476"/>
                    <a:pt x="213" y="501"/>
                    <a:pt x="183" y="540"/>
                  </a:cubicBezTo>
                  <a:cubicBezTo>
                    <a:pt x="149" y="584"/>
                    <a:pt x="110" y="657"/>
                    <a:pt x="83" y="709"/>
                  </a:cubicBezTo>
                  <a:cubicBezTo>
                    <a:pt x="0" y="865"/>
                    <a:pt x="163" y="1047"/>
                    <a:pt x="314" y="1078"/>
                  </a:cubicBezTo>
                  <a:cubicBezTo>
                    <a:pt x="489" y="1115"/>
                    <a:pt x="696" y="1067"/>
                    <a:pt x="753" y="877"/>
                  </a:cubicBezTo>
                  <a:cubicBezTo>
                    <a:pt x="782" y="781"/>
                    <a:pt x="754" y="673"/>
                    <a:pt x="690" y="599"/>
                  </a:cubicBezTo>
                  <a:close/>
                  <a:moveTo>
                    <a:pt x="255" y="347"/>
                  </a:moveTo>
                  <a:cubicBezTo>
                    <a:pt x="220" y="278"/>
                    <a:pt x="299" y="198"/>
                    <a:pt x="362" y="187"/>
                  </a:cubicBezTo>
                  <a:cubicBezTo>
                    <a:pt x="486" y="165"/>
                    <a:pt x="576" y="336"/>
                    <a:pt x="429" y="379"/>
                  </a:cubicBezTo>
                  <a:cubicBezTo>
                    <a:pt x="401" y="386"/>
                    <a:pt x="401" y="386"/>
                    <a:pt x="401" y="386"/>
                  </a:cubicBezTo>
                  <a:cubicBezTo>
                    <a:pt x="357" y="397"/>
                    <a:pt x="278" y="393"/>
                    <a:pt x="255" y="347"/>
                  </a:cubicBezTo>
                  <a:close/>
                  <a:moveTo>
                    <a:pt x="461" y="894"/>
                  </a:moveTo>
                  <a:cubicBezTo>
                    <a:pt x="442" y="909"/>
                    <a:pt x="442" y="909"/>
                    <a:pt x="442" y="909"/>
                  </a:cubicBezTo>
                  <a:cubicBezTo>
                    <a:pt x="397" y="934"/>
                    <a:pt x="315" y="907"/>
                    <a:pt x="288" y="861"/>
                  </a:cubicBezTo>
                  <a:cubicBezTo>
                    <a:pt x="254" y="804"/>
                    <a:pt x="280" y="738"/>
                    <a:pt x="338" y="705"/>
                  </a:cubicBezTo>
                  <a:cubicBezTo>
                    <a:pt x="463" y="632"/>
                    <a:pt x="588" y="806"/>
                    <a:pt x="461" y="894"/>
                  </a:cubicBezTo>
                  <a:close/>
                </a:path>
              </a:pathLst>
            </a:custGeom>
            <a:solidFill>
              <a:srgbClr val="473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10" name="Freeform 49"/>
            <p:cNvSpPr>
              <a:spLocks/>
            </p:cNvSpPr>
            <p:nvPr/>
          </p:nvSpPr>
          <p:spPr bwMode="auto">
            <a:xfrm>
              <a:off x="7496176" y="2919413"/>
              <a:ext cx="430213" cy="393700"/>
            </a:xfrm>
            <a:custGeom>
              <a:avLst/>
              <a:gdLst>
                <a:gd name="T0" fmla="*/ 555009247 w 287"/>
                <a:gd name="T1" fmla="*/ 419992248 h 262"/>
                <a:gd name="T2" fmla="*/ 586467261 w 287"/>
                <a:gd name="T3" fmla="*/ 368056906 h 262"/>
                <a:gd name="T4" fmla="*/ 586467261 w 287"/>
                <a:gd name="T5" fmla="*/ 309349024 h 262"/>
                <a:gd name="T6" fmla="*/ 559503249 w 287"/>
                <a:gd name="T7" fmla="*/ 230319008 h 262"/>
                <a:gd name="T8" fmla="*/ 559503249 w 287"/>
                <a:gd name="T9" fmla="*/ 196447284 h 262"/>
                <a:gd name="T10" fmla="*/ 480858214 w 287"/>
                <a:gd name="T11" fmla="*/ 106127695 h 262"/>
                <a:gd name="T12" fmla="*/ 442659197 w 287"/>
                <a:gd name="T13" fmla="*/ 85805563 h 262"/>
                <a:gd name="T14" fmla="*/ 390978174 w 287"/>
                <a:gd name="T15" fmla="*/ 67740443 h 262"/>
                <a:gd name="T16" fmla="*/ 366261163 w 287"/>
                <a:gd name="T17" fmla="*/ 49676826 h 262"/>
                <a:gd name="T18" fmla="*/ 325815145 w 287"/>
                <a:gd name="T19" fmla="*/ 58707883 h 262"/>
                <a:gd name="T20" fmla="*/ 298851133 w 287"/>
                <a:gd name="T21" fmla="*/ 72255971 h 262"/>
                <a:gd name="T22" fmla="*/ 238182106 w 287"/>
                <a:gd name="T23" fmla="*/ 92579607 h 262"/>
                <a:gd name="T24" fmla="*/ 229194102 w 287"/>
                <a:gd name="T25" fmla="*/ 94836620 h 262"/>
                <a:gd name="T26" fmla="*/ 204477091 w 287"/>
                <a:gd name="T27" fmla="*/ 112901740 h 262"/>
                <a:gd name="T28" fmla="*/ 204477091 w 287"/>
                <a:gd name="T29" fmla="*/ 112901740 h 262"/>
                <a:gd name="T30" fmla="*/ 193242086 w 287"/>
                <a:gd name="T31" fmla="*/ 115158753 h 262"/>
                <a:gd name="T32" fmla="*/ 152796068 w 287"/>
                <a:gd name="T33" fmla="*/ 151287490 h 262"/>
                <a:gd name="T34" fmla="*/ 116844052 w 287"/>
                <a:gd name="T35" fmla="*/ 194190271 h 262"/>
                <a:gd name="T36" fmla="*/ 94374042 w 287"/>
                <a:gd name="T37" fmla="*/ 223544964 h 262"/>
                <a:gd name="T38" fmla="*/ 76398034 w 287"/>
                <a:gd name="T39" fmla="*/ 246124110 h 262"/>
                <a:gd name="T40" fmla="*/ 76398034 w 287"/>
                <a:gd name="T41" fmla="*/ 261930714 h 262"/>
                <a:gd name="T42" fmla="*/ 76398034 w 287"/>
                <a:gd name="T43" fmla="*/ 284511362 h 262"/>
                <a:gd name="T44" fmla="*/ 74151033 w 287"/>
                <a:gd name="T45" fmla="*/ 331929672 h 262"/>
                <a:gd name="T46" fmla="*/ 87633039 w 287"/>
                <a:gd name="T47" fmla="*/ 383863511 h 262"/>
                <a:gd name="T48" fmla="*/ 103362046 w 287"/>
                <a:gd name="T49" fmla="*/ 406444159 h 262"/>
                <a:gd name="T50" fmla="*/ 105609047 w 287"/>
                <a:gd name="T51" fmla="*/ 424507776 h 262"/>
                <a:gd name="T52" fmla="*/ 105609047 w 287"/>
                <a:gd name="T53" fmla="*/ 426766292 h 262"/>
                <a:gd name="T54" fmla="*/ 146055065 w 287"/>
                <a:gd name="T55" fmla="*/ 462895029 h 262"/>
                <a:gd name="T56" fmla="*/ 128079057 w 287"/>
                <a:gd name="T57" fmla="*/ 494506735 h 262"/>
                <a:gd name="T58" fmla="*/ 173019077 w 287"/>
                <a:gd name="T59" fmla="*/ 476443118 h 262"/>
                <a:gd name="T60" fmla="*/ 190995085 w 287"/>
                <a:gd name="T61" fmla="*/ 496765250 h 262"/>
                <a:gd name="T62" fmla="*/ 215712096 w 287"/>
                <a:gd name="T63" fmla="*/ 496765250 h 262"/>
                <a:gd name="T64" fmla="*/ 229194102 w 287"/>
                <a:gd name="T65" fmla="*/ 501280779 h 262"/>
                <a:gd name="T66" fmla="*/ 240429107 w 287"/>
                <a:gd name="T67" fmla="*/ 528376956 h 262"/>
                <a:gd name="T68" fmla="*/ 278628124 w 287"/>
                <a:gd name="T69" fmla="*/ 512570352 h 262"/>
                <a:gd name="T70" fmla="*/ 285369127 w 287"/>
                <a:gd name="T71" fmla="*/ 514828868 h 262"/>
                <a:gd name="T72" fmla="*/ 298851133 w 287"/>
                <a:gd name="T73" fmla="*/ 528376956 h 262"/>
                <a:gd name="T74" fmla="*/ 307839137 w 287"/>
                <a:gd name="T75" fmla="*/ 535151000 h 262"/>
                <a:gd name="T76" fmla="*/ 334803149 w 287"/>
                <a:gd name="T77" fmla="*/ 548699089 h 262"/>
                <a:gd name="T78" fmla="*/ 357273159 w 287"/>
                <a:gd name="T79" fmla="*/ 557731649 h 262"/>
                <a:gd name="T80" fmla="*/ 406707181 w 287"/>
                <a:gd name="T81" fmla="*/ 546442076 h 262"/>
                <a:gd name="T82" fmla="*/ 431424192 w 287"/>
                <a:gd name="T83" fmla="*/ 539668032 h 262"/>
                <a:gd name="T84" fmla="*/ 447153199 w 287"/>
                <a:gd name="T85" fmla="*/ 530635472 h 262"/>
                <a:gd name="T86" fmla="*/ 435918194 w 287"/>
                <a:gd name="T87" fmla="*/ 559990165 h 262"/>
                <a:gd name="T88" fmla="*/ 406707181 w 287"/>
                <a:gd name="T89" fmla="*/ 569021222 h 262"/>
                <a:gd name="T90" fmla="*/ 287616128 w 287"/>
                <a:gd name="T91" fmla="*/ 587086342 h 262"/>
                <a:gd name="T92" fmla="*/ 195489087 w 287"/>
                <a:gd name="T93" fmla="*/ 564505693 h 262"/>
                <a:gd name="T94" fmla="*/ 94374042 w 287"/>
                <a:gd name="T95" fmla="*/ 514828868 h 262"/>
                <a:gd name="T96" fmla="*/ 47187021 w 287"/>
                <a:gd name="T97" fmla="*/ 460636513 h 262"/>
                <a:gd name="T98" fmla="*/ 44940020 w 287"/>
                <a:gd name="T99" fmla="*/ 458377998 h 262"/>
                <a:gd name="T100" fmla="*/ 15729007 w 287"/>
                <a:gd name="T101" fmla="*/ 390637555 h 262"/>
                <a:gd name="T102" fmla="*/ 0 w 287"/>
                <a:gd name="T103" fmla="*/ 331929672 h 262"/>
                <a:gd name="T104" fmla="*/ 17976008 w 287"/>
                <a:gd name="T105" fmla="*/ 239350065 h 262"/>
                <a:gd name="T106" fmla="*/ 98868044 w 287"/>
                <a:gd name="T107" fmla="*/ 108384708 h 262"/>
                <a:gd name="T108" fmla="*/ 168525075 w 287"/>
                <a:gd name="T109" fmla="*/ 58707883 h 262"/>
                <a:gd name="T110" fmla="*/ 173019077 w 287"/>
                <a:gd name="T111" fmla="*/ 54192354 h 262"/>
                <a:gd name="T112" fmla="*/ 251664112 w 287"/>
                <a:gd name="T113" fmla="*/ 29354693 h 262"/>
                <a:gd name="T114" fmla="*/ 590961263 w 287"/>
                <a:gd name="T115" fmla="*/ 164835578 h 262"/>
                <a:gd name="T116" fmla="*/ 626913279 w 287"/>
                <a:gd name="T117" fmla="*/ 252898154 h 262"/>
                <a:gd name="T118" fmla="*/ 557256248 w 287"/>
                <a:gd name="T119" fmla="*/ 487732690 h 26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87" h="262">
                  <a:moveTo>
                    <a:pt x="218" y="226"/>
                  </a:moveTo>
                  <a:cubicBezTo>
                    <a:pt x="219" y="220"/>
                    <a:pt x="223" y="217"/>
                    <a:pt x="227" y="214"/>
                  </a:cubicBezTo>
                  <a:cubicBezTo>
                    <a:pt x="228" y="213"/>
                    <a:pt x="229" y="212"/>
                    <a:pt x="230" y="211"/>
                  </a:cubicBezTo>
                  <a:cubicBezTo>
                    <a:pt x="231" y="210"/>
                    <a:pt x="232" y="209"/>
                    <a:pt x="232" y="208"/>
                  </a:cubicBezTo>
                  <a:cubicBezTo>
                    <a:pt x="234" y="206"/>
                    <a:pt x="235" y="204"/>
                    <a:pt x="236" y="202"/>
                  </a:cubicBezTo>
                  <a:cubicBezTo>
                    <a:pt x="236" y="200"/>
                    <a:pt x="239" y="205"/>
                    <a:pt x="240" y="202"/>
                  </a:cubicBezTo>
                  <a:cubicBezTo>
                    <a:pt x="240" y="196"/>
                    <a:pt x="243" y="191"/>
                    <a:pt x="247" y="186"/>
                  </a:cubicBezTo>
                  <a:cubicBezTo>
                    <a:pt x="248" y="185"/>
                    <a:pt x="249" y="184"/>
                    <a:pt x="250" y="183"/>
                  </a:cubicBezTo>
                  <a:cubicBezTo>
                    <a:pt x="251" y="181"/>
                    <a:pt x="252" y="180"/>
                    <a:pt x="253" y="179"/>
                  </a:cubicBezTo>
                  <a:cubicBezTo>
                    <a:pt x="255" y="176"/>
                    <a:pt x="258" y="174"/>
                    <a:pt x="260" y="172"/>
                  </a:cubicBezTo>
                  <a:cubicBezTo>
                    <a:pt x="261" y="173"/>
                    <a:pt x="261" y="173"/>
                    <a:pt x="261" y="173"/>
                  </a:cubicBezTo>
                  <a:cubicBezTo>
                    <a:pt x="262" y="171"/>
                    <a:pt x="259" y="167"/>
                    <a:pt x="260" y="165"/>
                  </a:cubicBezTo>
                  <a:cubicBezTo>
                    <a:pt x="261" y="165"/>
                    <a:pt x="261" y="166"/>
                    <a:pt x="263" y="166"/>
                  </a:cubicBezTo>
                  <a:cubicBezTo>
                    <a:pt x="261" y="165"/>
                    <a:pt x="261" y="164"/>
                    <a:pt x="261" y="163"/>
                  </a:cubicBezTo>
                  <a:cubicBezTo>
                    <a:pt x="262" y="162"/>
                    <a:pt x="262" y="161"/>
                    <a:pt x="261" y="160"/>
                  </a:cubicBezTo>
                  <a:cubicBezTo>
                    <a:pt x="262" y="159"/>
                    <a:pt x="264" y="160"/>
                    <a:pt x="265" y="159"/>
                  </a:cubicBezTo>
                  <a:cubicBezTo>
                    <a:pt x="263" y="157"/>
                    <a:pt x="263" y="157"/>
                    <a:pt x="263" y="157"/>
                  </a:cubicBezTo>
                  <a:cubicBezTo>
                    <a:pt x="259" y="154"/>
                    <a:pt x="260" y="152"/>
                    <a:pt x="261" y="150"/>
                  </a:cubicBezTo>
                  <a:cubicBezTo>
                    <a:pt x="262" y="148"/>
                    <a:pt x="263" y="145"/>
                    <a:pt x="261" y="143"/>
                  </a:cubicBezTo>
                  <a:cubicBezTo>
                    <a:pt x="262" y="143"/>
                    <a:pt x="263" y="143"/>
                    <a:pt x="263" y="143"/>
                  </a:cubicBezTo>
                  <a:cubicBezTo>
                    <a:pt x="263" y="141"/>
                    <a:pt x="262" y="139"/>
                    <a:pt x="261" y="137"/>
                  </a:cubicBezTo>
                  <a:cubicBezTo>
                    <a:pt x="260" y="134"/>
                    <a:pt x="260" y="132"/>
                    <a:pt x="260" y="130"/>
                  </a:cubicBezTo>
                  <a:cubicBezTo>
                    <a:pt x="259" y="126"/>
                    <a:pt x="258" y="121"/>
                    <a:pt x="256" y="117"/>
                  </a:cubicBezTo>
                  <a:cubicBezTo>
                    <a:pt x="258" y="117"/>
                    <a:pt x="260" y="117"/>
                    <a:pt x="261" y="116"/>
                  </a:cubicBezTo>
                  <a:cubicBezTo>
                    <a:pt x="257" y="116"/>
                    <a:pt x="256" y="114"/>
                    <a:pt x="255" y="112"/>
                  </a:cubicBezTo>
                  <a:cubicBezTo>
                    <a:pt x="258" y="110"/>
                    <a:pt x="251" y="109"/>
                    <a:pt x="252" y="106"/>
                  </a:cubicBezTo>
                  <a:cubicBezTo>
                    <a:pt x="253" y="106"/>
                    <a:pt x="253" y="106"/>
                    <a:pt x="253" y="106"/>
                  </a:cubicBezTo>
                  <a:cubicBezTo>
                    <a:pt x="249" y="105"/>
                    <a:pt x="254" y="102"/>
                    <a:pt x="249" y="102"/>
                  </a:cubicBezTo>
                  <a:cubicBezTo>
                    <a:pt x="251" y="100"/>
                    <a:pt x="251" y="100"/>
                    <a:pt x="251" y="100"/>
                  </a:cubicBezTo>
                  <a:cubicBezTo>
                    <a:pt x="247" y="101"/>
                    <a:pt x="253" y="97"/>
                    <a:pt x="250" y="96"/>
                  </a:cubicBezTo>
                  <a:cubicBezTo>
                    <a:pt x="249" y="96"/>
                    <a:pt x="249" y="96"/>
                    <a:pt x="249" y="96"/>
                  </a:cubicBezTo>
                  <a:cubicBezTo>
                    <a:pt x="247" y="95"/>
                    <a:pt x="249" y="94"/>
                    <a:pt x="248" y="93"/>
                  </a:cubicBezTo>
                  <a:cubicBezTo>
                    <a:pt x="248" y="92"/>
                    <a:pt x="248" y="92"/>
                    <a:pt x="248" y="92"/>
                  </a:cubicBezTo>
                  <a:cubicBezTo>
                    <a:pt x="246" y="90"/>
                    <a:pt x="247" y="87"/>
                    <a:pt x="244" y="89"/>
                  </a:cubicBezTo>
                  <a:cubicBezTo>
                    <a:pt x="246" y="86"/>
                    <a:pt x="247" y="91"/>
                    <a:pt x="249" y="87"/>
                  </a:cubicBezTo>
                  <a:cubicBezTo>
                    <a:pt x="241" y="79"/>
                    <a:pt x="235" y="69"/>
                    <a:pt x="227" y="61"/>
                  </a:cubicBezTo>
                  <a:cubicBezTo>
                    <a:pt x="228" y="59"/>
                    <a:pt x="227" y="58"/>
                    <a:pt x="228" y="57"/>
                  </a:cubicBezTo>
                  <a:cubicBezTo>
                    <a:pt x="227" y="56"/>
                    <a:pt x="225" y="54"/>
                    <a:pt x="223" y="55"/>
                  </a:cubicBezTo>
                  <a:cubicBezTo>
                    <a:pt x="223" y="55"/>
                    <a:pt x="223" y="53"/>
                    <a:pt x="223" y="52"/>
                  </a:cubicBezTo>
                  <a:cubicBezTo>
                    <a:pt x="222" y="50"/>
                    <a:pt x="219" y="54"/>
                    <a:pt x="218" y="51"/>
                  </a:cubicBezTo>
                  <a:cubicBezTo>
                    <a:pt x="219" y="51"/>
                    <a:pt x="220" y="50"/>
                    <a:pt x="221" y="49"/>
                  </a:cubicBezTo>
                  <a:cubicBezTo>
                    <a:pt x="218" y="50"/>
                    <a:pt x="216" y="48"/>
                    <a:pt x="214" y="47"/>
                  </a:cubicBezTo>
                  <a:cubicBezTo>
                    <a:pt x="214" y="47"/>
                    <a:pt x="215" y="47"/>
                    <a:pt x="215" y="46"/>
                  </a:cubicBezTo>
                  <a:cubicBezTo>
                    <a:pt x="212" y="47"/>
                    <a:pt x="212" y="43"/>
                    <a:pt x="209" y="43"/>
                  </a:cubicBezTo>
                  <a:cubicBezTo>
                    <a:pt x="211" y="42"/>
                    <a:pt x="211" y="42"/>
                    <a:pt x="211" y="42"/>
                  </a:cubicBezTo>
                  <a:cubicBezTo>
                    <a:pt x="210" y="38"/>
                    <a:pt x="208" y="45"/>
                    <a:pt x="206" y="42"/>
                  </a:cubicBezTo>
                  <a:cubicBezTo>
                    <a:pt x="207" y="42"/>
                    <a:pt x="207" y="41"/>
                    <a:pt x="208" y="40"/>
                  </a:cubicBezTo>
                  <a:cubicBezTo>
                    <a:pt x="206" y="41"/>
                    <a:pt x="204" y="41"/>
                    <a:pt x="202" y="40"/>
                  </a:cubicBezTo>
                  <a:cubicBezTo>
                    <a:pt x="200" y="39"/>
                    <a:pt x="199" y="39"/>
                    <a:pt x="197" y="38"/>
                  </a:cubicBezTo>
                  <a:cubicBezTo>
                    <a:pt x="197" y="38"/>
                    <a:pt x="198" y="38"/>
                    <a:pt x="198" y="38"/>
                  </a:cubicBezTo>
                  <a:cubicBezTo>
                    <a:pt x="196" y="37"/>
                    <a:pt x="195" y="36"/>
                    <a:pt x="193" y="36"/>
                  </a:cubicBezTo>
                  <a:cubicBezTo>
                    <a:pt x="192" y="35"/>
                    <a:pt x="190" y="34"/>
                    <a:pt x="189" y="34"/>
                  </a:cubicBezTo>
                  <a:cubicBezTo>
                    <a:pt x="188" y="33"/>
                    <a:pt x="191" y="30"/>
                    <a:pt x="188" y="29"/>
                  </a:cubicBezTo>
                  <a:cubicBezTo>
                    <a:pt x="187" y="31"/>
                    <a:pt x="185" y="31"/>
                    <a:pt x="184" y="31"/>
                  </a:cubicBezTo>
                  <a:cubicBezTo>
                    <a:pt x="183" y="31"/>
                    <a:pt x="182" y="31"/>
                    <a:pt x="182" y="34"/>
                  </a:cubicBezTo>
                  <a:cubicBezTo>
                    <a:pt x="180" y="33"/>
                    <a:pt x="176" y="30"/>
                    <a:pt x="174" y="30"/>
                  </a:cubicBezTo>
                  <a:cubicBezTo>
                    <a:pt x="175" y="29"/>
                    <a:pt x="174" y="25"/>
                    <a:pt x="176" y="25"/>
                  </a:cubicBezTo>
                  <a:cubicBezTo>
                    <a:pt x="176" y="25"/>
                    <a:pt x="176" y="25"/>
                    <a:pt x="176" y="24"/>
                  </a:cubicBezTo>
                  <a:cubicBezTo>
                    <a:pt x="175" y="23"/>
                    <a:pt x="175" y="23"/>
                    <a:pt x="175" y="23"/>
                  </a:cubicBezTo>
                  <a:cubicBezTo>
                    <a:pt x="176" y="21"/>
                    <a:pt x="177" y="24"/>
                    <a:pt x="177" y="21"/>
                  </a:cubicBezTo>
                  <a:cubicBezTo>
                    <a:pt x="176" y="21"/>
                    <a:pt x="172" y="22"/>
                    <a:pt x="171" y="21"/>
                  </a:cubicBezTo>
                  <a:cubicBezTo>
                    <a:pt x="168" y="23"/>
                    <a:pt x="165" y="27"/>
                    <a:pt x="162" y="27"/>
                  </a:cubicBezTo>
                  <a:cubicBezTo>
                    <a:pt x="164" y="26"/>
                    <a:pt x="162" y="23"/>
                    <a:pt x="163" y="22"/>
                  </a:cubicBezTo>
                  <a:cubicBezTo>
                    <a:pt x="163" y="22"/>
                    <a:pt x="161" y="24"/>
                    <a:pt x="160" y="26"/>
                  </a:cubicBezTo>
                  <a:cubicBezTo>
                    <a:pt x="158" y="28"/>
                    <a:pt x="157" y="30"/>
                    <a:pt x="157" y="30"/>
                  </a:cubicBezTo>
                  <a:cubicBezTo>
                    <a:pt x="156" y="30"/>
                    <a:pt x="157" y="26"/>
                    <a:pt x="155" y="27"/>
                  </a:cubicBezTo>
                  <a:cubicBezTo>
                    <a:pt x="155" y="28"/>
                    <a:pt x="155" y="29"/>
                    <a:pt x="154" y="30"/>
                  </a:cubicBezTo>
                  <a:cubicBezTo>
                    <a:pt x="154" y="29"/>
                    <a:pt x="149" y="31"/>
                    <a:pt x="149" y="26"/>
                  </a:cubicBezTo>
                  <a:cubicBezTo>
                    <a:pt x="149" y="25"/>
                    <a:pt x="151" y="26"/>
                    <a:pt x="150" y="24"/>
                  </a:cubicBezTo>
                  <a:cubicBezTo>
                    <a:pt x="148" y="24"/>
                    <a:pt x="147" y="25"/>
                    <a:pt x="145" y="26"/>
                  </a:cubicBezTo>
                  <a:cubicBezTo>
                    <a:pt x="145" y="25"/>
                    <a:pt x="145" y="25"/>
                    <a:pt x="145" y="25"/>
                  </a:cubicBezTo>
                  <a:cubicBezTo>
                    <a:pt x="144" y="24"/>
                    <a:pt x="141" y="27"/>
                    <a:pt x="143" y="29"/>
                  </a:cubicBezTo>
                  <a:cubicBezTo>
                    <a:pt x="144" y="29"/>
                    <a:pt x="142" y="26"/>
                    <a:pt x="144" y="28"/>
                  </a:cubicBezTo>
                  <a:cubicBezTo>
                    <a:pt x="143" y="30"/>
                    <a:pt x="141" y="31"/>
                    <a:pt x="139" y="31"/>
                  </a:cubicBezTo>
                  <a:cubicBezTo>
                    <a:pt x="139" y="30"/>
                    <a:pt x="139" y="29"/>
                    <a:pt x="139" y="28"/>
                  </a:cubicBezTo>
                  <a:cubicBezTo>
                    <a:pt x="137" y="32"/>
                    <a:pt x="134" y="33"/>
                    <a:pt x="131" y="35"/>
                  </a:cubicBezTo>
                  <a:cubicBezTo>
                    <a:pt x="132" y="37"/>
                    <a:pt x="132" y="31"/>
                    <a:pt x="133" y="32"/>
                  </a:cubicBezTo>
                  <a:cubicBezTo>
                    <a:pt x="128" y="30"/>
                    <a:pt x="126" y="37"/>
                    <a:pt x="122" y="34"/>
                  </a:cubicBezTo>
                  <a:cubicBezTo>
                    <a:pt x="122" y="33"/>
                    <a:pt x="123" y="36"/>
                    <a:pt x="122" y="36"/>
                  </a:cubicBezTo>
                  <a:cubicBezTo>
                    <a:pt x="121" y="36"/>
                    <a:pt x="120" y="33"/>
                    <a:pt x="119" y="35"/>
                  </a:cubicBezTo>
                  <a:cubicBezTo>
                    <a:pt x="118" y="33"/>
                    <a:pt x="118" y="36"/>
                    <a:pt x="117" y="37"/>
                  </a:cubicBezTo>
                  <a:cubicBezTo>
                    <a:pt x="116" y="38"/>
                    <a:pt x="116" y="36"/>
                    <a:pt x="117" y="35"/>
                  </a:cubicBezTo>
                  <a:cubicBezTo>
                    <a:pt x="116" y="36"/>
                    <a:pt x="115" y="38"/>
                    <a:pt x="113" y="39"/>
                  </a:cubicBezTo>
                  <a:cubicBezTo>
                    <a:pt x="110" y="40"/>
                    <a:pt x="108" y="41"/>
                    <a:pt x="106" y="41"/>
                  </a:cubicBezTo>
                  <a:cubicBezTo>
                    <a:pt x="106" y="42"/>
                    <a:pt x="105" y="45"/>
                    <a:pt x="105" y="46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3" y="43"/>
                    <a:pt x="102" y="43"/>
                    <a:pt x="102" y="43"/>
                  </a:cubicBezTo>
                  <a:cubicBezTo>
                    <a:pt x="101" y="43"/>
                    <a:pt x="101" y="44"/>
                    <a:pt x="100" y="43"/>
                  </a:cubicBezTo>
                  <a:cubicBezTo>
                    <a:pt x="100" y="45"/>
                    <a:pt x="101" y="43"/>
                    <a:pt x="103" y="42"/>
                  </a:cubicBezTo>
                  <a:cubicBezTo>
                    <a:pt x="104" y="40"/>
                    <a:pt x="105" y="39"/>
                    <a:pt x="104" y="41"/>
                  </a:cubicBezTo>
                  <a:cubicBezTo>
                    <a:pt x="103" y="39"/>
                    <a:pt x="103" y="46"/>
                    <a:pt x="102" y="42"/>
                  </a:cubicBezTo>
                  <a:cubicBezTo>
                    <a:pt x="100" y="43"/>
                    <a:pt x="100" y="47"/>
                    <a:pt x="97" y="45"/>
                  </a:cubicBezTo>
                  <a:cubicBezTo>
                    <a:pt x="98" y="45"/>
                    <a:pt x="97" y="41"/>
                    <a:pt x="95" y="42"/>
                  </a:cubicBezTo>
                  <a:cubicBezTo>
                    <a:pt x="93" y="44"/>
                    <a:pt x="95" y="44"/>
                    <a:pt x="94" y="46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4" y="50"/>
                    <a:pt x="90" y="48"/>
                    <a:pt x="93" y="50"/>
                  </a:cubicBezTo>
                  <a:cubicBezTo>
                    <a:pt x="92" y="50"/>
                    <a:pt x="92" y="50"/>
                    <a:pt x="91" y="50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50"/>
                    <a:pt x="92" y="50"/>
                    <a:pt x="91" y="50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0" y="51"/>
                    <a:pt x="89" y="51"/>
                    <a:pt x="88" y="49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6" y="47"/>
                    <a:pt x="87" y="50"/>
                    <a:pt x="87" y="52"/>
                  </a:cubicBezTo>
                  <a:cubicBezTo>
                    <a:pt x="87" y="52"/>
                    <a:pt x="86" y="51"/>
                    <a:pt x="86" y="51"/>
                  </a:cubicBezTo>
                  <a:cubicBezTo>
                    <a:pt x="89" y="55"/>
                    <a:pt x="84" y="52"/>
                    <a:pt x="85" y="56"/>
                  </a:cubicBezTo>
                  <a:cubicBezTo>
                    <a:pt x="81" y="56"/>
                    <a:pt x="80" y="59"/>
                    <a:pt x="77" y="57"/>
                  </a:cubicBezTo>
                  <a:cubicBezTo>
                    <a:pt x="76" y="60"/>
                    <a:pt x="76" y="62"/>
                    <a:pt x="74" y="63"/>
                  </a:cubicBezTo>
                  <a:cubicBezTo>
                    <a:pt x="74" y="62"/>
                    <a:pt x="74" y="61"/>
                    <a:pt x="74" y="61"/>
                  </a:cubicBezTo>
                  <a:cubicBezTo>
                    <a:pt x="72" y="60"/>
                    <a:pt x="72" y="61"/>
                    <a:pt x="72" y="63"/>
                  </a:cubicBezTo>
                  <a:cubicBezTo>
                    <a:pt x="71" y="62"/>
                    <a:pt x="68" y="62"/>
                    <a:pt x="66" y="62"/>
                  </a:cubicBezTo>
                  <a:cubicBezTo>
                    <a:pt x="65" y="64"/>
                    <a:pt x="68" y="66"/>
                    <a:pt x="68" y="67"/>
                  </a:cubicBezTo>
                  <a:cubicBezTo>
                    <a:pt x="64" y="65"/>
                    <a:pt x="67" y="73"/>
                    <a:pt x="62" y="71"/>
                  </a:cubicBezTo>
                  <a:cubicBezTo>
                    <a:pt x="62" y="70"/>
                    <a:pt x="63" y="68"/>
                    <a:pt x="61" y="68"/>
                  </a:cubicBezTo>
                  <a:cubicBezTo>
                    <a:pt x="56" y="66"/>
                    <a:pt x="61" y="73"/>
                    <a:pt x="57" y="73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58" y="75"/>
                    <a:pt x="60" y="80"/>
                    <a:pt x="57" y="77"/>
                  </a:cubicBezTo>
                  <a:cubicBezTo>
                    <a:pt x="58" y="79"/>
                    <a:pt x="54" y="79"/>
                    <a:pt x="57" y="81"/>
                  </a:cubicBezTo>
                  <a:cubicBezTo>
                    <a:pt x="55" y="82"/>
                    <a:pt x="53" y="84"/>
                    <a:pt x="52" y="86"/>
                  </a:cubicBezTo>
                  <a:cubicBezTo>
                    <a:pt x="51" y="88"/>
                    <a:pt x="49" y="89"/>
                    <a:pt x="45" y="89"/>
                  </a:cubicBezTo>
                  <a:cubicBezTo>
                    <a:pt x="46" y="89"/>
                    <a:pt x="44" y="90"/>
                    <a:pt x="46" y="91"/>
                  </a:cubicBezTo>
                  <a:cubicBezTo>
                    <a:pt x="49" y="92"/>
                    <a:pt x="46" y="89"/>
                    <a:pt x="47" y="90"/>
                  </a:cubicBezTo>
                  <a:cubicBezTo>
                    <a:pt x="47" y="90"/>
                    <a:pt x="48" y="91"/>
                    <a:pt x="48" y="91"/>
                  </a:cubicBezTo>
                  <a:cubicBezTo>
                    <a:pt x="47" y="92"/>
                    <a:pt x="46" y="93"/>
                    <a:pt x="44" y="90"/>
                  </a:cubicBezTo>
                  <a:cubicBezTo>
                    <a:pt x="40" y="91"/>
                    <a:pt x="48" y="96"/>
                    <a:pt x="45" y="98"/>
                  </a:cubicBezTo>
                  <a:cubicBezTo>
                    <a:pt x="43" y="98"/>
                    <a:pt x="43" y="97"/>
                    <a:pt x="42" y="99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2" y="104"/>
                    <a:pt x="40" y="101"/>
                    <a:pt x="37" y="100"/>
                  </a:cubicBezTo>
                  <a:cubicBezTo>
                    <a:pt x="37" y="102"/>
                    <a:pt x="37" y="103"/>
                    <a:pt x="38" y="104"/>
                  </a:cubicBezTo>
                  <a:cubicBezTo>
                    <a:pt x="34" y="105"/>
                    <a:pt x="34" y="105"/>
                    <a:pt x="34" y="105"/>
                  </a:cubicBezTo>
                  <a:cubicBezTo>
                    <a:pt x="37" y="104"/>
                    <a:pt x="35" y="106"/>
                    <a:pt x="36" y="107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4" y="106"/>
                    <a:pt x="34" y="108"/>
                    <a:pt x="34" y="109"/>
                  </a:cubicBezTo>
                  <a:cubicBezTo>
                    <a:pt x="36" y="109"/>
                    <a:pt x="37" y="108"/>
                    <a:pt x="38" y="107"/>
                  </a:cubicBezTo>
                  <a:cubicBezTo>
                    <a:pt x="39" y="108"/>
                    <a:pt x="38" y="109"/>
                    <a:pt x="39" y="111"/>
                  </a:cubicBezTo>
                  <a:cubicBezTo>
                    <a:pt x="37" y="109"/>
                    <a:pt x="37" y="112"/>
                    <a:pt x="36" y="113"/>
                  </a:cubicBezTo>
                  <a:cubicBezTo>
                    <a:pt x="35" y="114"/>
                    <a:pt x="38" y="115"/>
                    <a:pt x="38" y="115"/>
                  </a:cubicBezTo>
                  <a:cubicBezTo>
                    <a:pt x="37" y="115"/>
                    <a:pt x="37" y="117"/>
                    <a:pt x="36" y="115"/>
                  </a:cubicBezTo>
                  <a:cubicBezTo>
                    <a:pt x="35" y="115"/>
                    <a:pt x="37" y="115"/>
                    <a:pt x="36" y="114"/>
                  </a:cubicBezTo>
                  <a:cubicBezTo>
                    <a:pt x="35" y="114"/>
                    <a:pt x="33" y="113"/>
                    <a:pt x="34" y="116"/>
                  </a:cubicBezTo>
                  <a:cubicBezTo>
                    <a:pt x="35" y="117"/>
                    <a:pt x="39" y="117"/>
                    <a:pt x="37" y="119"/>
                  </a:cubicBezTo>
                  <a:cubicBezTo>
                    <a:pt x="36" y="118"/>
                    <a:pt x="35" y="117"/>
                    <a:pt x="35" y="117"/>
                  </a:cubicBezTo>
                  <a:cubicBezTo>
                    <a:pt x="33" y="118"/>
                    <a:pt x="33" y="118"/>
                    <a:pt x="33" y="118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6" y="120"/>
                    <a:pt x="34" y="122"/>
                    <a:pt x="37" y="124"/>
                  </a:cubicBezTo>
                  <a:cubicBezTo>
                    <a:pt x="37" y="125"/>
                    <a:pt x="34" y="125"/>
                    <a:pt x="34" y="126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2" y="127"/>
                    <a:pt x="33" y="129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3" y="131"/>
                    <a:pt x="34" y="132"/>
                    <a:pt x="35" y="133"/>
                  </a:cubicBezTo>
                  <a:cubicBezTo>
                    <a:pt x="33" y="135"/>
                    <a:pt x="26" y="133"/>
                    <a:pt x="29" y="135"/>
                  </a:cubicBezTo>
                  <a:cubicBezTo>
                    <a:pt x="29" y="137"/>
                    <a:pt x="33" y="138"/>
                    <a:pt x="35" y="138"/>
                  </a:cubicBezTo>
                  <a:cubicBezTo>
                    <a:pt x="33" y="141"/>
                    <a:pt x="37" y="144"/>
                    <a:pt x="33" y="147"/>
                  </a:cubicBezTo>
                  <a:cubicBezTo>
                    <a:pt x="34" y="148"/>
                    <a:pt x="35" y="147"/>
                    <a:pt x="36" y="148"/>
                  </a:cubicBezTo>
                  <a:cubicBezTo>
                    <a:pt x="35" y="151"/>
                    <a:pt x="36" y="153"/>
                    <a:pt x="37" y="155"/>
                  </a:cubicBezTo>
                  <a:cubicBezTo>
                    <a:pt x="38" y="157"/>
                    <a:pt x="38" y="159"/>
                    <a:pt x="36" y="162"/>
                  </a:cubicBezTo>
                  <a:cubicBezTo>
                    <a:pt x="34" y="161"/>
                    <a:pt x="33" y="162"/>
                    <a:pt x="32" y="162"/>
                  </a:cubicBezTo>
                  <a:cubicBezTo>
                    <a:pt x="34" y="163"/>
                    <a:pt x="30" y="164"/>
                    <a:pt x="34" y="164"/>
                  </a:cubicBezTo>
                  <a:cubicBezTo>
                    <a:pt x="36" y="163"/>
                    <a:pt x="37" y="163"/>
                    <a:pt x="38" y="161"/>
                  </a:cubicBezTo>
                  <a:cubicBezTo>
                    <a:pt x="40" y="164"/>
                    <a:pt x="40" y="168"/>
                    <a:pt x="39" y="170"/>
                  </a:cubicBezTo>
                  <a:cubicBezTo>
                    <a:pt x="40" y="169"/>
                    <a:pt x="41" y="169"/>
                    <a:pt x="41" y="169"/>
                  </a:cubicBezTo>
                  <a:cubicBezTo>
                    <a:pt x="38" y="170"/>
                    <a:pt x="38" y="172"/>
                    <a:pt x="40" y="173"/>
                  </a:cubicBezTo>
                  <a:cubicBezTo>
                    <a:pt x="42" y="172"/>
                    <a:pt x="42" y="172"/>
                    <a:pt x="42" y="172"/>
                  </a:cubicBezTo>
                  <a:cubicBezTo>
                    <a:pt x="40" y="174"/>
                    <a:pt x="40" y="174"/>
                    <a:pt x="40" y="174"/>
                  </a:cubicBezTo>
                  <a:cubicBezTo>
                    <a:pt x="41" y="174"/>
                    <a:pt x="45" y="173"/>
                    <a:pt x="43" y="175"/>
                  </a:cubicBezTo>
                  <a:cubicBezTo>
                    <a:pt x="42" y="175"/>
                    <a:pt x="42" y="176"/>
                    <a:pt x="41" y="176"/>
                  </a:cubicBezTo>
                  <a:cubicBezTo>
                    <a:pt x="43" y="177"/>
                    <a:pt x="47" y="178"/>
                    <a:pt x="46" y="180"/>
                  </a:cubicBezTo>
                  <a:cubicBezTo>
                    <a:pt x="44" y="183"/>
                    <a:pt x="44" y="183"/>
                    <a:pt x="44" y="183"/>
                  </a:cubicBezTo>
                  <a:cubicBezTo>
                    <a:pt x="45" y="184"/>
                    <a:pt x="47" y="184"/>
                    <a:pt x="48" y="183"/>
                  </a:cubicBezTo>
                  <a:cubicBezTo>
                    <a:pt x="48" y="184"/>
                    <a:pt x="48" y="186"/>
                    <a:pt x="48" y="187"/>
                  </a:cubicBezTo>
                  <a:cubicBezTo>
                    <a:pt x="48" y="188"/>
                    <a:pt x="47" y="188"/>
                    <a:pt x="47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188"/>
                    <a:pt x="47" y="188"/>
                    <a:pt x="47" y="188"/>
                  </a:cubicBezTo>
                  <a:cubicBezTo>
                    <a:pt x="47" y="188"/>
                    <a:pt x="47" y="188"/>
                    <a:pt x="47" y="188"/>
                  </a:cubicBezTo>
                  <a:cubicBezTo>
                    <a:pt x="47" y="188"/>
                    <a:pt x="47" y="188"/>
                    <a:pt x="47" y="188"/>
                  </a:cubicBezTo>
                  <a:cubicBezTo>
                    <a:pt x="47" y="188"/>
                    <a:pt x="47" y="188"/>
                    <a:pt x="47" y="188"/>
                  </a:cubicBezTo>
                  <a:cubicBezTo>
                    <a:pt x="47" y="188"/>
                    <a:pt x="47" y="188"/>
                    <a:pt x="47" y="188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6" y="189"/>
                    <a:pt x="46" y="190"/>
                    <a:pt x="46" y="190"/>
                  </a:cubicBezTo>
                  <a:cubicBezTo>
                    <a:pt x="50" y="190"/>
                    <a:pt x="53" y="192"/>
                    <a:pt x="56" y="193"/>
                  </a:cubicBezTo>
                  <a:cubicBezTo>
                    <a:pt x="58" y="195"/>
                    <a:pt x="60" y="197"/>
                    <a:pt x="62" y="199"/>
                  </a:cubicBezTo>
                  <a:cubicBezTo>
                    <a:pt x="61" y="200"/>
                    <a:pt x="61" y="200"/>
                    <a:pt x="61" y="200"/>
                  </a:cubicBezTo>
                  <a:cubicBezTo>
                    <a:pt x="61" y="203"/>
                    <a:pt x="63" y="199"/>
                    <a:pt x="63" y="200"/>
                  </a:cubicBezTo>
                  <a:cubicBezTo>
                    <a:pt x="62" y="201"/>
                    <a:pt x="62" y="204"/>
                    <a:pt x="60" y="204"/>
                  </a:cubicBezTo>
                  <a:cubicBezTo>
                    <a:pt x="60" y="207"/>
                    <a:pt x="64" y="204"/>
                    <a:pt x="65" y="205"/>
                  </a:cubicBezTo>
                  <a:cubicBezTo>
                    <a:pt x="67" y="203"/>
                    <a:pt x="63" y="205"/>
                    <a:pt x="65" y="203"/>
                  </a:cubicBezTo>
                  <a:cubicBezTo>
                    <a:pt x="66" y="203"/>
                    <a:pt x="66" y="206"/>
                    <a:pt x="69" y="204"/>
                  </a:cubicBezTo>
                  <a:cubicBezTo>
                    <a:pt x="69" y="205"/>
                    <a:pt x="67" y="207"/>
                    <a:pt x="66" y="208"/>
                  </a:cubicBezTo>
                  <a:cubicBezTo>
                    <a:pt x="68" y="207"/>
                    <a:pt x="68" y="207"/>
                    <a:pt x="68" y="207"/>
                  </a:cubicBezTo>
                  <a:cubicBezTo>
                    <a:pt x="67" y="211"/>
                    <a:pt x="60" y="210"/>
                    <a:pt x="59" y="215"/>
                  </a:cubicBezTo>
                  <a:cubicBezTo>
                    <a:pt x="60" y="215"/>
                    <a:pt x="60" y="215"/>
                    <a:pt x="60" y="215"/>
                  </a:cubicBezTo>
                  <a:cubicBezTo>
                    <a:pt x="59" y="219"/>
                    <a:pt x="55" y="216"/>
                    <a:pt x="57" y="219"/>
                  </a:cubicBezTo>
                  <a:cubicBezTo>
                    <a:pt x="59" y="219"/>
                    <a:pt x="63" y="216"/>
                    <a:pt x="63" y="214"/>
                  </a:cubicBezTo>
                  <a:cubicBezTo>
                    <a:pt x="66" y="215"/>
                    <a:pt x="69" y="209"/>
                    <a:pt x="71" y="211"/>
                  </a:cubicBezTo>
                  <a:cubicBezTo>
                    <a:pt x="71" y="213"/>
                    <a:pt x="69" y="210"/>
                    <a:pt x="68" y="212"/>
                  </a:cubicBezTo>
                  <a:cubicBezTo>
                    <a:pt x="67" y="215"/>
                    <a:pt x="71" y="213"/>
                    <a:pt x="71" y="214"/>
                  </a:cubicBezTo>
                  <a:cubicBezTo>
                    <a:pt x="71" y="212"/>
                    <a:pt x="74" y="211"/>
                    <a:pt x="75" y="211"/>
                  </a:cubicBezTo>
                  <a:cubicBezTo>
                    <a:pt x="75" y="213"/>
                    <a:pt x="72" y="213"/>
                    <a:pt x="74" y="214"/>
                  </a:cubicBezTo>
                  <a:cubicBezTo>
                    <a:pt x="75" y="213"/>
                    <a:pt x="78" y="213"/>
                    <a:pt x="77" y="211"/>
                  </a:cubicBezTo>
                  <a:cubicBezTo>
                    <a:pt x="80" y="207"/>
                    <a:pt x="78" y="213"/>
                    <a:pt x="81" y="211"/>
                  </a:cubicBezTo>
                  <a:cubicBezTo>
                    <a:pt x="80" y="214"/>
                    <a:pt x="76" y="215"/>
                    <a:pt x="77" y="218"/>
                  </a:cubicBezTo>
                  <a:cubicBezTo>
                    <a:pt x="78" y="215"/>
                    <a:pt x="82" y="216"/>
                    <a:pt x="83" y="212"/>
                  </a:cubicBezTo>
                  <a:cubicBezTo>
                    <a:pt x="83" y="213"/>
                    <a:pt x="82" y="215"/>
                    <a:pt x="80" y="216"/>
                  </a:cubicBezTo>
                  <a:cubicBezTo>
                    <a:pt x="81" y="219"/>
                    <a:pt x="86" y="213"/>
                    <a:pt x="84" y="219"/>
                  </a:cubicBezTo>
                  <a:cubicBezTo>
                    <a:pt x="85" y="216"/>
                    <a:pt x="85" y="216"/>
                    <a:pt x="85" y="216"/>
                  </a:cubicBezTo>
                  <a:cubicBezTo>
                    <a:pt x="85" y="217"/>
                    <a:pt x="86" y="218"/>
                    <a:pt x="85" y="220"/>
                  </a:cubicBezTo>
                  <a:cubicBezTo>
                    <a:pt x="87" y="221"/>
                    <a:pt x="91" y="218"/>
                    <a:pt x="89" y="222"/>
                  </a:cubicBezTo>
                  <a:cubicBezTo>
                    <a:pt x="89" y="222"/>
                    <a:pt x="92" y="223"/>
                    <a:pt x="92" y="220"/>
                  </a:cubicBezTo>
                  <a:cubicBezTo>
                    <a:pt x="91" y="218"/>
                    <a:pt x="89" y="221"/>
                    <a:pt x="90" y="217"/>
                  </a:cubicBezTo>
                  <a:cubicBezTo>
                    <a:pt x="90" y="221"/>
                    <a:pt x="93" y="218"/>
                    <a:pt x="94" y="217"/>
                  </a:cubicBezTo>
                  <a:cubicBezTo>
                    <a:pt x="94" y="219"/>
                    <a:pt x="94" y="219"/>
                    <a:pt x="94" y="219"/>
                  </a:cubicBezTo>
                  <a:cubicBezTo>
                    <a:pt x="94" y="218"/>
                    <a:pt x="95" y="219"/>
                    <a:pt x="97" y="218"/>
                  </a:cubicBezTo>
                  <a:cubicBezTo>
                    <a:pt x="96" y="219"/>
                    <a:pt x="95" y="220"/>
                    <a:pt x="96" y="220"/>
                  </a:cubicBezTo>
                  <a:cubicBezTo>
                    <a:pt x="97" y="218"/>
                    <a:pt x="97" y="218"/>
                    <a:pt x="97" y="218"/>
                  </a:cubicBezTo>
                  <a:cubicBezTo>
                    <a:pt x="100" y="218"/>
                    <a:pt x="96" y="223"/>
                    <a:pt x="98" y="223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7" y="224"/>
                    <a:pt x="96" y="226"/>
                    <a:pt x="98" y="226"/>
                  </a:cubicBezTo>
                  <a:cubicBezTo>
                    <a:pt x="99" y="224"/>
                    <a:pt x="101" y="222"/>
                    <a:pt x="102" y="220"/>
                  </a:cubicBezTo>
                  <a:cubicBezTo>
                    <a:pt x="104" y="220"/>
                    <a:pt x="101" y="223"/>
                    <a:pt x="104" y="221"/>
                  </a:cubicBezTo>
                  <a:cubicBezTo>
                    <a:pt x="104" y="221"/>
                    <a:pt x="103" y="222"/>
                    <a:pt x="102" y="222"/>
                  </a:cubicBezTo>
                  <a:cubicBezTo>
                    <a:pt x="102" y="223"/>
                    <a:pt x="101" y="223"/>
                    <a:pt x="101" y="223"/>
                  </a:cubicBezTo>
                  <a:cubicBezTo>
                    <a:pt x="100" y="224"/>
                    <a:pt x="100" y="227"/>
                    <a:pt x="102" y="228"/>
                  </a:cubicBezTo>
                  <a:cubicBezTo>
                    <a:pt x="104" y="227"/>
                    <a:pt x="107" y="225"/>
                    <a:pt x="105" y="223"/>
                  </a:cubicBezTo>
                  <a:cubicBezTo>
                    <a:pt x="106" y="223"/>
                    <a:pt x="107" y="225"/>
                    <a:pt x="106" y="226"/>
                  </a:cubicBezTo>
                  <a:cubicBezTo>
                    <a:pt x="108" y="226"/>
                    <a:pt x="106" y="224"/>
                    <a:pt x="108" y="223"/>
                  </a:cubicBezTo>
                  <a:cubicBezTo>
                    <a:pt x="108" y="225"/>
                    <a:pt x="110" y="228"/>
                    <a:pt x="110" y="230"/>
                  </a:cubicBezTo>
                  <a:cubicBezTo>
                    <a:pt x="107" y="234"/>
                    <a:pt x="107" y="234"/>
                    <a:pt x="107" y="234"/>
                  </a:cubicBezTo>
                  <a:cubicBezTo>
                    <a:pt x="109" y="234"/>
                    <a:pt x="109" y="234"/>
                    <a:pt x="109" y="234"/>
                  </a:cubicBezTo>
                  <a:cubicBezTo>
                    <a:pt x="106" y="237"/>
                    <a:pt x="109" y="237"/>
                    <a:pt x="107" y="240"/>
                  </a:cubicBezTo>
                  <a:cubicBezTo>
                    <a:pt x="107" y="240"/>
                    <a:pt x="109" y="240"/>
                    <a:pt x="110" y="239"/>
                  </a:cubicBezTo>
                  <a:cubicBezTo>
                    <a:pt x="109" y="233"/>
                    <a:pt x="115" y="233"/>
                    <a:pt x="115" y="228"/>
                  </a:cubicBezTo>
                  <a:cubicBezTo>
                    <a:pt x="119" y="227"/>
                    <a:pt x="114" y="240"/>
                    <a:pt x="120" y="233"/>
                  </a:cubicBezTo>
                  <a:cubicBezTo>
                    <a:pt x="119" y="232"/>
                    <a:pt x="122" y="229"/>
                    <a:pt x="120" y="229"/>
                  </a:cubicBezTo>
                  <a:cubicBezTo>
                    <a:pt x="121" y="231"/>
                    <a:pt x="122" y="225"/>
                    <a:pt x="124" y="227"/>
                  </a:cubicBezTo>
                  <a:cubicBezTo>
                    <a:pt x="122" y="229"/>
                    <a:pt x="125" y="233"/>
                    <a:pt x="122" y="235"/>
                  </a:cubicBezTo>
                  <a:cubicBezTo>
                    <a:pt x="122" y="234"/>
                    <a:pt x="120" y="234"/>
                    <a:pt x="120" y="234"/>
                  </a:cubicBezTo>
                  <a:cubicBezTo>
                    <a:pt x="120" y="236"/>
                    <a:pt x="118" y="239"/>
                    <a:pt x="121" y="239"/>
                  </a:cubicBezTo>
                  <a:cubicBezTo>
                    <a:pt x="122" y="239"/>
                    <a:pt x="124" y="239"/>
                    <a:pt x="124" y="237"/>
                  </a:cubicBezTo>
                  <a:cubicBezTo>
                    <a:pt x="125" y="234"/>
                    <a:pt x="122" y="237"/>
                    <a:pt x="124" y="234"/>
                  </a:cubicBezTo>
                  <a:cubicBezTo>
                    <a:pt x="126" y="234"/>
                    <a:pt x="126" y="238"/>
                    <a:pt x="128" y="233"/>
                  </a:cubicBezTo>
                  <a:cubicBezTo>
                    <a:pt x="126" y="233"/>
                    <a:pt x="126" y="230"/>
                    <a:pt x="127" y="228"/>
                  </a:cubicBezTo>
                  <a:cubicBezTo>
                    <a:pt x="129" y="227"/>
                    <a:pt x="129" y="227"/>
                    <a:pt x="129" y="227"/>
                  </a:cubicBezTo>
                  <a:cubicBezTo>
                    <a:pt x="128" y="229"/>
                    <a:pt x="128" y="229"/>
                    <a:pt x="128" y="229"/>
                  </a:cubicBezTo>
                  <a:cubicBezTo>
                    <a:pt x="131" y="231"/>
                    <a:pt x="130" y="226"/>
                    <a:pt x="132" y="227"/>
                  </a:cubicBezTo>
                  <a:cubicBezTo>
                    <a:pt x="133" y="231"/>
                    <a:pt x="133" y="231"/>
                    <a:pt x="133" y="231"/>
                  </a:cubicBezTo>
                  <a:cubicBezTo>
                    <a:pt x="132" y="232"/>
                    <a:pt x="131" y="232"/>
                    <a:pt x="131" y="232"/>
                  </a:cubicBezTo>
                  <a:cubicBezTo>
                    <a:pt x="130" y="232"/>
                    <a:pt x="129" y="232"/>
                    <a:pt x="129" y="234"/>
                  </a:cubicBezTo>
                  <a:cubicBezTo>
                    <a:pt x="131" y="235"/>
                    <a:pt x="132" y="232"/>
                    <a:pt x="133" y="234"/>
                  </a:cubicBezTo>
                  <a:cubicBezTo>
                    <a:pt x="133" y="234"/>
                    <a:pt x="132" y="234"/>
                    <a:pt x="132" y="235"/>
                  </a:cubicBezTo>
                  <a:cubicBezTo>
                    <a:pt x="132" y="235"/>
                    <a:pt x="132" y="242"/>
                    <a:pt x="135" y="238"/>
                  </a:cubicBezTo>
                  <a:cubicBezTo>
                    <a:pt x="137" y="237"/>
                    <a:pt x="136" y="236"/>
                    <a:pt x="136" y="234"/>
                  </a:cubicBezTo>
                  <a:cubicBezTo>
                    <a:pt x="139" y="234"/>
                    <a:pt x="140" y="232"/>
                    <a:pt x="142" y="232"/>
                  </a:cubicBezTo>
                  <a:cubicBezTo>
                    <a:pt x="142" y="236"/>
                    <a:pt x="146" y="232"/>
                    <a:pt x="143" y="236"/>
                  </a:cubicBezTo>
                  <a:cubicBezTo>
                    <a:pt x="143" y="235"/>
                    <a:pt x="142" y="235"/>
                    <a:pt x="140" y="235"/>
                  </a:cubicBezTo>
                  <a:cubicBezTo>
                    <a:pt x="139" y="235"/>
                    <a:pt x="137" y="236"/>
                    <a:pt x="137" y="237"/>
                  </a:cubicBezTo>
                  <a:cubicBezTo>
                    <a:pt x="137" y="242"/>
                    <a:pt x="134" y="236"/>
                    <a:pt x="133" y="241"/>
                  </a:cubicBezTo>
                  <a:cubicBezTo>
                    <a:pt x="136" y="241"/>
                    <a:pt x="135" y="246"/>
                    <a:pt x="135" y="249"/>
                  </a:cubicBezTo>
                  <a:cubicBezTo>
                    <a:pt x="136" y="249"/>
                    <a:pt x="137" y="248"/>
                    <a:pt x="137" y="248"/>
                  </a:cubicBezTo>
                  <a:cubicBezTo>
                    <a:pt x="138" y="245"/>
                    <a:pt x="137" y="245"/>
                    <a:pt x="137" y="242"/>
                  </a:cubicBezTo>
                  <a:cubicBezTo>
                    <a:pt x="140" y="243"/>
                    <a:pt x="143" y="241"/>
                    <a:pt x="144" y="239"/>
                  </a:cubicBezTo>
                  <a:cubicBezTo>
                    <a:pt x="145" y="240"/>
                    <a:pt x="145" y="243"/>
                    <a:pt x="144" y="243"/>
                  </a:cubicBezTo>
                  <a:cubicBezTo>
                    <a:pt x="146" y="243"/>
                    <a:pt x="147" y="243"/>
                    <a:pt x="149" y="243"/>
                  </a:cubicBezTo>
                  <a:cubicBezTo>
                    <a:pt x="151" y="243"/>
                    <a:pt x="152" y="243"/>
                    <a:pt x="154" y="244"/>
                  </a:cubicBezTo>
                  <a:cubicBezTo>
                    <a:pt x="152" y="239"/>
                    <a:pt x="158" y="242"/>
                    <a:pt x="156" y="239"/>
                  </a:cubicBezTo>
                  <a:cubicBezTo>
                    <a:pt x="154" y="238"/>
                    <a:pt x="153" y="235"/>
                    <a:pt x="153" y="233"/>
                  </a:cubicBezTo>
                  <a:cubicBezTo>
                    <a:pt x="154" y="233"/>
                    <a:pt x="154" y="235"/>
                    <a:pt x="154" y="235"/>
                  </a:cubicBezTo>
                  <a:cubicBezTo>
                    <a:pt x="155" y="233"/>
                    <a:pt x="156" y="239"/>
                    <a:pt x="157" y="235"/>
                  </a:cubicBezTo>
                  <a:cubicBezTo>
                    <a:pt x="154" y="237"/>
                    <a:pt x="157" y="241"/>
                    <a:pt x="157" y="244"/>
                  </a:cubicBezTo>
                  <a:cubicBezTo>
                    <a:pt x="159" y="242"/>
                    <a:pt x="157" y="247"/>
                    <a:pt x="159" y="247"/>
                  </a:cubicBezTo>
                  <a:cubicBezTo>
                    <a:pt x="161" y="245"/>
                    <a:pt x="164" y="243"/>
                    <a:pt x="166" y="241"/>
                  </a:cubicBezTo>
                  <a:cubicBezTo>
                    <a:pt x="167" y="242"/>
                    <a:pt x="168" y="242"/>
                    <a:pt x="169" y="242"/>
                  </a:cubicBezTo>
                  <a:cubicBezTo>
                    <a:pt x="170" y="242"/>
                    <a:pt x="171" y="242"/>
                    <a:pt x="172" y="241"/>
                  </a:cubicBezTo>
                  <a:cubicBezTo>
                    <a:pt x="173" y="241"/>
                    <a:pt x="175" y="239"/>
                    <a:pt x="176" y="239"/>
                  </a:cubicBezTo>
                  <a:cubicBezTo>
                    <a:pt x="178" y="240"/>
                    <a:pt x="178" y="244"/>
                    <a:pt x="180" y="244"/>
                  </a:cubicBezTo>
                  <a:cubicBezTo>
                    <a:pt x="182" y="243"/>
                    <a:pt x="177" y="241"/>
                    <a:pt x="181" y="241"/>
                  </a:cubicBezTo>
                  <a:cubicBezTo>
                    <a:pt x="181" y="242"/>
                    <a:pt x="181" y="242"/>
                    <a:pt x="181" y="242"/>
                  </a:cubicBezTo>
                  <a:cubicBezTo>
                    <a:pt x="181" y="241"/>
                    <a:pt x="186" y="243"/>
                    <a:pt x="185" y="237"/>
                  </a:cubicBezTo>
                  <a:cubicBezTo>
                    <a:pt x="186" y="241"/>
                    <a:pt x="186" y="241"/>
                    <a:pt x="186" y="241"/>
                  </a:cubicBezTo>
                  <a:cubicBezTo>
                    <a:pt x="186" y="241"/>
                    <a:pt x="186" y="240"/>
                    <a:pt x="187" y="240"/>
                  </a:cubicBezTo>
                  <a:cubicBezTo>
                    <a:pt x="187" y="241"/>
                    <a:pt x="188" y="242"/>
                    <a:pt x="188" y="243"/>
                  </a:cubicBezTo>
                  <a:cubicBezTo>
                    <a:pt x="189" y="243"/>
                    <a:pt x="189" y="244"/>
                    <a:pt x="190" y="244"/>
                  </a:cubicBezTo>
                  <a:cubicBezTo>
                    <a:pt x="190" y="244"/>
                    <a:pt x="190" y="244"/>
                    <a:pt x="190" y="244"/>
                  </a:cubicBezTo>
                  <a:cubicBezTo>
                    <a:pt x="191" y="243"/>
                    <a:pt x="191" y="240"/>
                    <a:pt x="192" y="239"/>
                  </a:cubicBezTo>
                  <a:cubicBezTo>
                    <a:pt x="190" y="238"/>
                    <a:pt x="190" y="238"/>
                    <a:pt x="190" y="238"/>
                  </a:cubicBezTo>
                  <a:cubicBezTo>
                    <a:pt x="191" y="234"/>
                    <a:pt x="195" y="235"/>
                    <a:pt x="197" y="232"/>
                  </a:cubicBezTo>
                  <a:cubicBezTo>
                    <a:pt x="198" y="234"/>
                    <a:pt x="198" y="234"/>
                    <a:pt x="198" y="234"/>
                  </a:cubicBezTo>
                  <a:cubicBezTo>
                    <a:pt x="199" y="232"/>
                    <a:pt x="199" y="232"/>
                    <a:pt x="199" y="232"/>
                  </a:cubicBezTo>
                  <a:cubicBezTo>
                    <a:pt x="200" y="234"/>
                    <a:pt x="202" y="234"/>
                    <a:pt x="202" y="232"/>
                  </a:cubicBezTo>
                  <a:cubicBezTo>
                    <a:pt x="202" y="240"/>
                    <a:pt x="202" y="240"/>
                    <a:pt x="202" y="240"/>
                  </a:cubicBezTo>
                  <a:cubicBezTo>
                    <a:pt x="200" y="240"/>
                    <a:pt x="201" y="236"/>
                    <a:pt x="199" y="235"/>
                  </a:cubicBezTo>
                  <a:cubicBezTo>
                    <a:pt x="197" y="234"/>
                    <a:pt x="195" y="236"/>
                    <a:pt x="196" y="239"/>
                  </a:cubicBezTo>
                  <a:cubicBezTo>
                    <a:pt x="197" y="238"/>
                    <a:pt x="197" y="238"/>
                    <a:pt x="197" y="236"/>
                  </a:cubicBezTo>
                  <a:cubicBezTo>
                    <a:pt x="199" y="239"/>
                    <a:pt x="198" y="240"/>
                    <a:pt x="199" y="242"/>
                  </a:cubicBezTo>
                  <a:cubicBezTo>
                    <a:pt x="199" y="242"/>
                    <a:pt x="200" y="242"/>
                    <a:pt x="200" y="241"/>
                  </a:cubicBezTo>
                  <a:cubicBezTo>
                    <a:pt x="200" y="243"/>
                    <a:pt x="199" y="244"/>
                    <a:pt x="197" y="245"/>
                  </a:cubicBezTo>
                  <a:cubicBezTo>
                    <a:pt x="198" y="243"/>
                    <a:pt x="196" y="244"/>
                    <a:pt x="195" y="243"/>
                  </a:cubicBezTo>
                  <a:cubicBezTo>
                    <a:pt x="197" y="246"/>
                    <a:pt x="196" y="247"/>
                    <a:pt x="194" y="248"/>
                  </a:cubicBezTo>
                  <a:cubicBezTo>
                    <a:pt x="194" y="248"/>
                    <a:pt x="193" y="248"/>
                    <a:pt x="193" y="248"/>
                  </a:cubicBezTo>
                  <a:cubicBezTo>
                    <a:pt x="192" y="249"/>
                    <a:pt x="192" y="249"/>
                    <a:pt x="192" y="249"/>
                  </a:cubicBezTo>
                  <a:cubicBezTo>
                    <a:pt x="189" y="247"/>
                    <a:pt x="189" y="253"/>
                    <a:pt x="186" y="254"/>
                  </a:cubicBezTo>
                  <a:cubicBezTo>
                    <a:pt x="186" y="250"/>
                    <a:pt x="186" y="247"/>
                    <a:pt x="187" y="245"/>
                  </a:cubicBezTo>
                  <a:cubicBezTo>
                    <a:pt x="185" y="245"/>
                    <a:pt x="185" y="246"/>
                    <a:pt x="183" y="246"/>
                  </a:cubicBezTo>
                  <a:cubicBezTo>
                    <a:pt x="183" y="248"/>
                    <a:pt x="184" y="252"/>
                    <a:pt x="182" y="254"/>
                  </a:cubicBezTo>
                  <a:cubicBezTo>
                    <a:pt x="181" y="252"/>
                    <a:pt x="181" y="252"/>
                    <a:pt x="181" y="252"/>
                  </a:cubicBezTo>
                  <a:cubicBezTo>
                    <a:pt x="179" y="254"/>
                    <a:pt x="180" y="257"/>
                    <a:pt x="177" y="257"/>
                  </a:cubicBezTo>
                  <a:cubicBezTo>
                    <a:pt x="172" y="258"/>
                    <a:pt x="167" y="258"/>
                    <a:pt x="163" y="259"/>
                  </a:cubicBezTo>
                  <a:cubicBezTo>
                    <a:pt x="163" y="256"/>
                    <a:pt x="163" y="256"/>
                    <a:pt x="163" y="256"/>
                  </a:cubicBezTo>
                  <a:cubicBezTo>
                    <a:pt x="161" y="262"/>
                    <a:pt x="156" y="259"/>
                    <a:pt x="153" y="261"/>
                  </a:cubicBezTo>
                  <a:cubicBezTo>
                    <a:pt x="151" y="260"/>
                    <a:pt x="148" y="261"/>
                    <a:pt x="146" y="261"/>
                  </a:cubicBezTo>
                  <a:cubicBezTo>
                    <a:pt x="143" y="261"/>
                    <a:pt x="141" y="261"/>
                    <a:pt x="140" y="259"/>
                  </a:cubicBezTo>
                  <a:cubicBezTo>
                    <a:pt x="136" y="260"/>
                    <a:pt x="132" y="260"/>
                    <a:pt x="128" y="260"/>
                  </a:cubicBezTo>
                  <a:cubicBezTo>
                    <a:pt x="124" y="260"/>
                    <a:pt x="119" y="259"/>
                    <a:pt x="115" y="258"/>
                  </a:cubicBezTo>
                  <a:cubicBezTo>
                    <a:pt x="117" y="255"/>
                    <a:pt x="117" y="255"/>
                    <a:pt x="117" y="255"/>
                  </a:cubicBezTo>
                  <a:cubicBezTo>
                    <a:pt x="115" y="257"/>
                    <a:pt x="117" y="253"/>
                    <a:pt x="115" y="253"/>
                  </a:cubicBezTo>
                  <a:cubicBezTo>
                    <a:pt x="116" y="256"/>
                    <a:pt x="112" y="256"/>
                    <a:pt x="111" y="258"/>
                  </a:cubicBezTo>
                  <a:cubicBezTo>
                    <a:pt x="108" y="254"/>
                    <a:pt x="102" y="256"/>
                    <a:pt x="98" y="257"/>
                  </a:cubicBezTo>
                  <a:cubicBezTo>
                    <a:pt x="99" y="254"/>
                    <a:pt x="99" y="254"/>
                    <a:pt x="99" y="254"/>
                  </a:cubicBezTo>
                  <a:cubicBezTo>
                    <a:pt x="94" y="257"/>
                    <a:pt x="91" y="252"/>
                    <a:pt x="87" y="250"/>
                  </a:cubicBezTo>
                  <a:cubicBezTo>
                    <a:pt x="87" y="249"/>
                    <a:pt x="87" y="246"/>
                    <a:pt x="86" y="246"/>
                  </a:cubicBezTo>
                  <a:cubicBezTo>
                    <a:pt x="82" y="249"/>
                    <a:pt x="81" y="248"/>
                    <a:pt x="77" y="248"/>
                  </a:cubicBezTo>
                  <a:cubicBezTo>
                    <a:pt x="75" y="247"/>
                    <a:pt x="71" y="244"/>
                    <a:pt x="70" y="242"/>
                  </a:cubicBezTo>
                  <a:cubicBezTo>
                    <a:pt x="64" y="242"/>
                    <a:pt x="60" y="239"/>
                    <a:pt x="56" y="237"/>
                  </a:cubicBezTo>
                  <a:cubicBezTo>
                    <a:pt x="53" y="235"/>
                    <a:pt x="51" y="234"/>
                    <a:pt x="49" y="232"/>
                  </a:cubicBezTo>
                  <a:cubicBezTo>
                    <a:pt x="48" y="232"/>
                    <a:pt x="47" y="231"/>
                    <a:pt x="46" y="230"/>
                  </a:cubicBezTo>
                  <a:cubicBezTo>
                    <a:pt x="45" y="230"/>
                    <a:pt x="43" y="229"/>
                    <a:pt x="42" y="228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1" y="225"/>
                    <a:pt x="38" y="224"/>
                    <a:pt x="36" y="222"/>
                  </a:cubicBezTo>
                  <a:cubicBezTo>
                    <a:pt x="34" y="220"/>
                    <a:pt x="32" y="218"/>
                    <a:pt x="30" y="216"/>
                  </a:cubicBezTo>
                  <a:cubicBezTo>
                    <a:pt x="28" y="213"/>
                    <a:pt x="27" y="211"/>
                    <a:pt x="25" y="209"/>
                  </a:cubicBezTo>
                  <a:cubicBezTo>
                    <a:pt x="24" y="207"/>
                    <a:pt x="23" y="206"/>
                    <a:pt x="23" y="205"/>
                  </a:cubicBezTo>
                  <a:cubicBezTo>
                    <a:pt x="22" y="205"/>
                    <a:pt x="22" y="204"/>
                    <a:pt x="21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21" y="203"/>
                    <a:pt x="21" y="203"/>
                    <a:pt x="21" y="203"/>
                  </a:cubicBezTo>
                  <a:cubicBezTo>
                    <a:pt x="21" y="203"/>
                    <a:pt x="21" y="203"/>
                    <a:pt x="21" y="203"/>
                  </a:cubicBezTo>
                  <a:cubicBezTo>
                    <a:pt x="21" y="203"/>
                    <a:pt x="21" y="203"/>
                    <a:pt x="21" y="203"/>
                  </a:cubicBezTo>
                  <a:cubicBezTo>
                    <a:pt x="21" y="203"/>
                    <a:pt x="21" y="203"/>
                    <a:pt x="21" y="203"/>
                  </a:cubicBezTo>
                  <a:cubicBezTo>
                    <a:pt x="20" y="203"/>
                    <a:pt x="20" y="203"/>
                    <a:pt x="20" y="203"/>
                  </a:cubicBezTo>
                  <a:cubicBezTo>
                    <a:pt x="20" y="202"/>
                    <a:pt x="20" y="202"/>
                    <a:pt x="20" y="202"/>
                  </a:cubicBezTo>
                  <a:cubicBezTo>
                    <a:pt x="24" y="201"/>
                    <a:pt x="24" y="201"/>
                    <a:pt x="24" y="201"/>
                  </a:cubicBezTo>
                  <a:cubicBezTo>
                    <a:pt x="24" y="198"/>
                    <a:pt x="20" y="196"/>
                    <a:pt x="18" y="198"/>
                  </a:cubicBezTo>
                  <a:cubicBezTo>
                    <a:pt x="18" y="195"/>
                    <a:pt x="13" y="194"/>
                    <a:pt x="16" y="191"/>
                  </a:cubicBezTo>
                  <a:cubicBezTo>
                    <a:pt x="15" y="188"/>
                    <a:pt x="12" y="188"/>
                    <a:pt x="11" y="186"/>
                  </a:cubicBezTo>
                  <a:cubicBezTo>
                    <a:pt x="10" y="183"/>
                    <a:pt x="10" y="181"/>
                    <a:pt x="9" y="179"/>
                  </a:cubicBezTo>
                  <a:cubicBezTo>
                    <a:pt x="9" y="177"/>
                    <a:pt x="8" y="175"/>
                    <a:pt x="7" y="173"/>
                  </a:cubicBezTo>
                  <a:cubicBezTo>
                    <a:pt x="7" y="174"/>
                    <a:pt x="7" y="174"/>
                    <a:pt x="7" y="174"/>
                  </a:cubicBezTo>
                  <a:cubicBezTo>
                    <a:pt x="8" y="174"/>
                    <a:pt x="10" y="174"/>
                    <a:pt x="10" y="172"/>
                  </a:cubicBezTo>
                  <a:cubicBezTo>
                    <a:pt x="8" y="171"/>
                    <a:pt x="9" y="165"/>
                    <a:pt x="4" y="168"/>
                  </a:cubicBezTo>
                  <a:cubicBezTo>
                    <a:pt x="5" y="165"/>
                    <a:pt x="4" y="162"/>
                    <a:pt x="3" y="158"/>
                  </a:cubicBezTo>
                  <a:cubicBezTo>
                    <a:pt x="2" y="157"/>
                    <a:pt x="2" y="155"/>
                    <a:pt x="2" y="153"/>
                  </a:cubicBezTo>
                  <a:cubicBezTo>
                    <a:pt x="2" y="152"/>
                    <a:pt x="2" y="150"/>
                    <a:pt x="3" y="149"/>
                  </a:cubicBezTo>
                  <a:cubicBezTo>
                    <a:pt x="2" y="149"/>
                    <a:pt x="1" y="148"/>
                    <a:pt x="0" y="147"/>
                  </a:cubicBezTo>
                  <a:cubicBezTo>
                    <a:pt x="0" y="145"/>
                    <a:pt x="1" y="142"/>
                    <a:pt x="1" y="139"/>
                  </a:cubicBezTo>
                  <a:cubicBezTo>
                    <a:pt x="2" y="137"/>
                    <a:pt x="2" y="134"/>
                    <a:pt x="1" y="132"/>
                  </a:cubicBezTo>
                  <a:cubicBezTo>
                    <a:pt x="2" y="131"/>
                    <a:pt x="4" y="134"/>
                    <a:pt x="4" y="132"/>
                  </a:cubicBezTo>
                  <a:cubicBezTo>
                    <a:pt x="3" y="130"/>
                    <a:pt x="2" y="131"/>
                    <a:pt x="1" y="130"/>
                  </a:cubicBezTo>
                  <a:cubicBezTo>
                    <a:pt x="0" y="125"/>
                    <a:pt x="2" y="121"/>
                    <a:pt x="3" y="117"/>
                  </a:cubicBezTo>
                  <a:cubicBezTo>
                    <a:pt x="4" y="115"/>
                    <a:pt x="5" y="113"/>
                    <a:pt x="6" y="112"/>
                  </a:cubicBezTo>
                  <a:cubicBezTo>
                    <a:pt x="7" y="110"/>
                    <a:pt x="8" y="108"/>
                    <a:pt x="8" y="106"/>
                  </a:cubicBezTo>
                  <a:cubicBezTo>
                    <a:pt x="10" y="92"/>
                    <a:pt x="17" y="80"/>
                    <a:pt x="24" y="6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4" y="67"/>
                    <a:pt x="27" y="66"/>
                    <a:pt x="29" y="64"/>
                  </a:cubicBezTo>
                  <a:cubicBezTo>
                    <a:pt x="31" y="63"/>
                    <a:pt x="33" y="61"/>
                    <a:pt x="31" y="58"/>
                  </a:cubicBezTo>
                  <a:cubicBezTo>
                    <a:pt x="33" y="58"/>
                    <a:pt x="34" y="55"/>
                    <a:pt x="35" y="57"/>
                  </a:cubicBezTo>
                  <a:cubicBezTo>
                    <a:pt x="36" y="53"/>
                    <a:pt x="44" y="52"/>
                    <a:pt x="45" y="46"/>
                  </a:cubicBezTo>
                  <a:cubicBezTo>
                    <a:pt x="44" y="47"/>
                    <a:pt x="44" y="47"/>
                    <a:pt x="44" y="48"/>
                  </a:cubicBezTo>
                  <a:cubicBezTo>
                    <a:pt x="49" y="46"/>
                    <a:pt x="50" y="41"/>
                    <a:pt x="56" y="39"/>
                  </a:cubicBezTo>
                  <a:cubicBezTo>
                    <a:pt x="55" y="40"/>
                    <a:pt x="55" y="41"/>
                    <a:pt x="56" y="42"/>
                  </a:cubicBezTo>
                  <a:cubicBezTo>
                    <a:pt x="58" y="42"/>
                    <a:pt x="56" y="35"/>
                    <a:pt x="60" y="39"/>
                  </a:cubicBezTo>
                  <a:cubicBezTo>
                    <a:pt x="61" y="38"/>
                    <a:pt x="59" y="36"/>
                    <a:pt x="59" y="37"/>
                  </a:cubicBezTo>
                  <a:cubicBezTo>
                    <a:pt x="62" y="36"/>
                    <a:pt x="64" y="34"/>
                    <a:pt x="66" y="32"/>
                  </a:cubicBezTo>
                  <a:cubicBezTo>
                    <a:pt x="68" y="31"/>
                    <a:pt x="71" y="29"/>
                    <a:pt x="73" y="27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2" y="20"/>
                    <a:pt x="84" y="18"/>
                    <a:pt x="87" y="17"/>
                  </a:cubicBezTo>
                  <a:cubicBezTo>
                    <a:pt x="96" y="16"/>
                    <a:pt x="91" y="25"/>
                    <a:pt x="95" y="18"/>
                  </a:cubicBezTo>
                  <a:cubicBezTo>
                    <a:pt x="96" y="19"/>
                    <a:pt x="95" y="16"/>
                    <a:pt x="95" y="17"/>
                  </a:cubicBezTo>
                  <a:cubicBezTo>
                    <a:pt x="97" y="15"/>
                    <a:pt x="102" y="21"/>
                    <a:pt x="102" y="18"/>
                  </a:cubicBezTo>
                  <a:cubicBezTo>
                    <a:pt x="100" y="15"/>
                    <a:pt x="103" y="16"/>
                    <a:pt x="102" y="14"/>
                  </a:cubicBezTo>
                  <a:cubicBezTo>
                    <a:pt x="108" y="14"/>
                    <a:pt x="109" y="17"/>
                    <a:pt x="112" y="13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6" y="9"/>
                    <a:pt x="122" y="11"/>
                    <a:pt x="125" y="4"/>
                  </a:cubicBezTo>
                  <a:cubicBezTo>
                    <a:pt x="138" y="2"/>
                    <a:pt x="152" y="0"/>
                    <a:pt x="165" y="2"/>
                  </a:cubicBezTo>
                  <a:cubicBezTo>
                    <a:pt x="179" y="3"/>
                    <a:pt x="192" y="6"/>
                    <a:pt x="205" y="11"/>
                  </a:cubicBezTo>
                  <a:cubicBezTo>
                    <a:pt x="217" y="18"/>
                    <a:pt x="228" y="25"/>
                    <a:pt x="238" y="34"/>
                  </a:cubicBezTo>
                  <a:cubicBezTo>
                    <a:pt x="248" y="42"/>
                    <a:pt x="256" y="53"/>
                    <a:pt x="262" y="65"/>
                  </a:cubicBezTo>
                  <a:cubicBezTo>
                    <a:pt x="262" y="69"/>
                    <a:pt x="262" y="71"/>
                    <a:pt x="263" y="73"/>
                  </a:cubicBezTo>
                  <a:cubicBezTo>
                    <a:pt x="263" y="74"/>
                    <a:pt x="264" y="76"/>
                    <a:pt x="267" y="78"/>
                  </a:cubicBezTo>
                  <a:cubicBezTo>
                    <a:pt x="266" y="78"/>
                    <a:pt x="266" y="78"/>
                    <a:pt x="265" y="79"/>
                  </a:cubicBezTo>
                  <a:cubicBezTo>
                    <a:pt x="269" y="77"/>
                    <a:pt x="268" y="83"/>
                    <a:pt x="271" y="82"/>
                  </a:cubicBezTo>
                  <a:cubicBezTo>
                    <a:pt x="274" y="92"/>
                    <a:pt x="279" y="100"/>
                    <a:pt x="281" y="110"/>
                  </a:cubicBezTo>
                  <a:cubicBezTo>
                    <a:pt x="280" y="109"/>
                    <a:pt x="277" y="108"/>
                    <a:pt x="277" y="110"/>
                  </a:cubicBezTo>
                  <a:cubicBezTo>
                    <a:pt x="280" y="112"/>
                    <a:pt x="280" y="112"/>
                    <a:pt x="280" y="112"/>
                  </a:cubicBezTo>
                  <a:cubicBezTo>
                    <a:pt x="279" y="112"/>
                    <a:pt x="279" y="112"/>
                    <a:pt x="279" y="112"/>
                  </a:cubicBezTo>
                  <a:cubicBezTo>
                    <a:pt x="280" y="113"/>
                    <a:pt x="282" y="115"/>
                    <a:pt x="283" y="113"/>
                  </a:cubicBezTo>
                  <a:cubicBezTo>
                    <a:pt x="287" y="126"/>
                    <a:pt x="286" y="140"/>
                    <a:pt x="283" y="153"/>
                  </a:cubicBezTo>
                  <a:cubicBezTo>
                    <a:pt x="280" y="166"/>
                    <a:pt x="275" y="177"/>
                    <a:pt x="270" y="189"/>
                  </a:cubicBezTo>
                  <a:cubicBezTo>
                    <a:pt x="268" y="192"/>
                    <a:pt x="266" y="195"/>
                    <a:pt x="264" y="198"/>
                  </a:cubicBezTo>
                  <a:cubicBezTo>
                    <a:pt x="263" y="200"/>
                    <a:pt x="263" y="201"/>
                    <a:pt x="262" y="203"/>
                  </a:cubicBezTo>
                  <a:cubicBezTo>
                    <a:pt x="261" y="205"/>
                    <a:pt x="260" y="206"/>
                    <a:pt x="260" y="208"/>
                  </a:cubicBezTo>
                  <a:cubicBezTo>
                    <a:pt x="256" y="211"/>
                    <a:pt x="252" y="214"/>
                    <a:pt x="248" y="216"/>
                  </a:cubicBezTo>
                  <a:cubicBezTo>
                    <a:pt x="244" y="219"/>
                    <a:pt x="241" y="222"/>
                    <a:pt x="237" y="224"/>
                  </a:cubicBezTo>
                  <a:cubicBezTo>
                    <a:pt x="234" y="227"/>
                    <a:pt x="231" y="230"/>
                    <a:pt x="227" y="232"/>
                  </a:cubicBezTo>
                  <a:cubicBezTo>
                    <a:pt x="224" y="235"/>
                    <a:pt x="221" y="238"/>
                    <a:pt x="217" y="241"/>
                  </a:cubicBezTo>
                  <a:cubicBezTo>
                    <a:pt x="217" y="241"/>
                    <a:pt x="214" y="232"/>
                    <a:pt x="218" y="226"/>
                  </a:cubicBezTo>
                  <a:close/>
                </a:path>
              </a:pathLst>
            </a:custGeom>
            <a:solidFill>
              <a:srgbClr val="473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11" name="Freeform 61"/>
            <p:cNvSpPr>
              <a:spLocks/>
            </p:cNvSpPr>
            <p:nvPr/>
          </p:nvSpPr>
          <p:spPr bwMode="auto">
            <a:xfrm>
              <a:off x="7472363" y="2168525"/>
              <a:ext cx="430213" cy="377825"/>
            </a:xfrm>
            <a:custGeom>
              <a:avLst/>
              <a:gdLst>
                <a:gd name="T0" fmla="*/ 175266078 w 287"/>
                <a:gd name="T1" fmla="*/ 514350784 h 251"/>
                <a:gd name="T2" fmla="*/ 240429107 w 287"/>
                <a:gd name="T3" fmla="*/ 514350784 h 251"/>
                <a:gd name="T4" fmla="*/ 339297151 w 287"/>
                <a:gd name="T5" fmla="*/ 498489661 h 251"/>
                <a:gd name="T6" fmla="*/ 368508164 w 287"/>
                <a:gd name="T7" fmla="*/ 491693326 h 251"/>
                <a:gd name="T8" fmla="*/ 469623209 w 287"/>
                <a:gd name="T9" fmla="*/ 462236524 h 251"/>
                <a:gd name="T10" fmla="*/ 501081223 w 287"/>
                <a:gd name="T11" fmla="*/ 453173240 h 251"/>
                <a:gd name="T12" fmla="*/ 555009247 w 287"/>
                <a:gd name="T13" fmla="*/ 394261140 h 251"/>
                <a:gd name="T14" fmla="*/ 577479257 w 287"/>
                <a:gd name="T15" fmla="*/ 369335227 h 251"/>
                <a:gd name="T16" fmla="*/ 588714262 w 287"/>
                <a:gd name="T17" fmla="*/ 339879930 h 251"/>
                <a:gd name="T18" fmla="*/ 579726258 w 287"/>
                <a:gd name="T19" fmla="*/ 296828954 h 251"/>
                <a:gd name="T20" fmla="*/ 572985255 w 287"/>
                <a:gd name="T21" fmla="*/ 249245583 h 251"/>
                <a:gd name="T22" fmla="*/ 572985255 w 287"/>
                <a:gd name="T23" fmla="*/ 224321175 h 251"/>
                <a:gd name="T24" fmla="*/ 555009247 w 287"/>
                <a:gd name="T25" fmla="*/ 203927657 h 251"/>
                <a:gd name="T26" fmla="*/ 521304232 w 287"/>
                <a:gd name="T27" fmla="*/ 163142125 h 251"/>
                <a:gd name="T28" fmla="*/ 492093219 w 287"/>
                <a:gd name="T29" fmla="*/ 138217718 h 251"/>
                <a:gd name="T30" fmla="*/ 471870210 w 287"/>
                <a:gd name="T31" fmla="*/ 106495471 h 251"/>
                <a:gd name="T32" fmla="*/ 440412196 w 287"/>
                <a:gd name="T33" fmla="*/ 83836507 h 251"/>
                <a:gd name="T34" fmla="*/ 415695185 w 287"/>
                <a:gd name="T35" fmla="*/ 90634347 h 251"/>
                <a:gd name="T36" fmla="*/ 406707181 w 287"/>
                <a:gd name="T37" fmla="*/ 83836507 h 251"/>
                <a:gd name="T38" fmla="*/ 375249167 w 287"/>
                <a:gd name="T39" fmla="*/ 81571063 h 251"/>
                <a:gd name="T40" fmla="*/ 323568144 w 287"/>
                <a:gd name="T41" fmla="*/ 79305618 h 251"/>
                <a:gd name="T42" fmla="*/ 285369127 w 287"/>
                <a:gd name="T43" fmla="*/ 77038668 h 251"/>
                <a:gd name="T44" fmla="*/ 285369127 w 287"/>
                <a:gd name="T45" fmla="*/ 77038668 h 251"/>
                <a:gd name="T46" fmla="*/ 278628124 w 287"/>
                <a:gd name="T47" fmla="*/ 79305618 h 251"/>
                <a:gd name="T48" fmla="*/ 211218094 w 287"/>
                <a:gd name="T49" fmla="*/ 117825705 h 251"/>
                <a:gd name="T50" fmla="*/ 188748084 w 287"/>
                <a:gd name="T51" fmla="*/ 122356594 h 251"/>
                <a:gd name="T52" fmla="*/ 177513079 w 287"/>
                <a:gd name="T53" fmla="*/ 122356594 h 251"/>
                <a:gd name="T54" fmla="*/ 166278074 w 287"/>
                <a:gd name="T55" fmla="*/ 156344286 h 251"/>
                <a:gd name="T56" fmla="*/ 150549067 w 287"/>
                <a:gd name="T57" fmla="*/ 169939965 h 251"/>
                <a:gd name="T58" fmla="*/ 130326058 w 287"/>
                <a:gd name="T59" fmla="*/ 176737804 h 251"/>
                <a:gd name="T60" fmla="*/ 119091053 w 287"/>
                <a:gd name="T61" fmla="*/ 194864373 h 251"/>
                <a:gd name="T62" fmla="*/ 107856048 w 287"/>
                <a:gd name="T63" fmla="*/ 212990941 h 251"/>
                <a:gd name="T64" fmla="*/ 83139037 w 287"/>
                <a:gd name="T65" fmla="*/ 224321175 h 251"/>
                <a:gd name="T66" fmla="*/ 87633039 w 287"/>
                <a:gd name="T67" fmla="*/ 249245583 h 251"/>
                <a:gd name="T68" fmla="*/ 69657031 w 287"/>
                <a:gd name="T69" fmla="*/ 265106707 h 251"/>
                <a:gd name="T70" fmla="*/ 53928024 w 287"/>
                <a:gd name="T71" fmla="*/ 260574312 h 251"/>
                <a:gd name="T72" fmla="*/ 35952016 w 287"/>
                <a:gd name="T73" fmla="*/ 292296559 h 251"/>
                <a:gd name="T74" fmla="*/ 40446018 w 287"/>
                <a:gd name="T75" fmla="*/ 353475609 h 251"/>
                <a:gd name="T76" fmla="*/ 33705015 w 287"/>
                <a:gd name="T77" fmla="*/ 385196351 h 251"/>
                <a:gd name="T78" fmla="*/ 31458014 w 287"/>
                <a:gd name="T79" fmla="*/ 380665461 h 251"/>
                <a:gd name="T80" fmla="*/ 20223009 w 287"/>
                <a:gd name="T81" fmla="*/ 353475609 h 251"/>
                <a:gd name="T82" fmla="*/ 8988004 w 287"/>
                <a:gd name="T83" fmla="*/ 269637596 h 251"/>
                <a:gd name="T84" fmla="*/ 60669027 w 287"/>
                <a:gd name="T85" fmla="*/ 154078841 h 251"/>
                <a:gd name="T86" fmla="*/ 164031073 w 287"/>
                <a:gd name="T87" fmla="*/ 61179050 h 251"/>
                <a:gd name="T88" fmla="*/ 269640120 w 287"/>
                <a:gd name="T89" fmla="*/ 9063284 h 251"/>
                <a:gd name="T90" fmla="*/ 276381123 w 287"/>
                <a:gd name="T91" fmla="*/ 9063284 h 251"/>
                <a:gd name="T92" fmla="*/ 325815145 w 287"/>
                <a:gd name="T93" fmla="*/ 2265445 h 251"/>
                <a:gd name="T94" fmla="*/ 388731173 w 287"/>
                <a:gd name="T95" fmla="*/ 4532395 h 251"/>
                <a:gd name="T96" fmla="*/ 546021243 w 287"/>
                <a:gd name="T97" fmla="*/ 88368902 h 251"/>
                <a:gd name="T98" fmla="*/ 586467261 w 287"/>
                <a:gd name="T99" fmla="*/ 147281002 h 251"/>
                <a:gd name="T100" fmla="*/ 631407281 w 287"/>
                <a:gd name="T101" fmla="*/ 274169991 h 251"/>
                <a:gd name="T102" fmla="*/ 485352216 w 287"/>
                <a:gd name="T103" fmla="*/ 521148624 h 251"/>
                <a:gd name="T104" fmla="*/ 444906198 w 287"/>
                <a:gd name="T105" fmla="*/ 534744303 h 251"/>
                <a:gd name="T106" fmla="*/ 379743169 w 287"/>
                <a:gd name="T107" fmla="*/ 541542142 h 251"/>
                <a:gd name="T108" fmla="*/ 379743169 w 287"/>
                <a:gd name="T109" fmla="*/ 543807587 h 251"/>
                <a:gd name="T110" fmla="*/ 379743169 w 287"/>
                <a:gd name="T111" fmla="*/ 541542142 h 251"/>
                <a:gd name="T112" fmla="*/ 379743169 w 287"/>
                <a:gd name="T113" fmla="*/ 541542142 h 251"/>
                <a:gd name="T114" fmla="*/ 377496168 w 287"/>
                <a:gd name="T115" fmla="*/ 541542142 h 251"/>
                <a:gd name="T116" fmla="*/ 305592136 w 287"/>
                <a:gd name="T117" fmla="*/ 557403266 h 251"/>
                <a:gd name="T118" fmla="*/ 8988004 w 287"/>
                <a:gd name="T119" fmla="*/ 428248832 h 25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87" h="251">
                  <a:moveTo>
                    <a:pt x="19" y="191"/>
                  </a:moveTo>
                  <a:cubicBezTo>
                    <a:pt x="26" y="193"/>
                    <a:pt x="29" y="196"/>
                    <a:pt x="32" y="200"/>
                  </a:cubicBezTo>
                  <a:cubicBezTo>
                    <a:pt x="36" y="203"/>
                    <a:pt x="40" y="207"/>
                    <a:pt x="46" y="207"/>
                  </a:cubicBezTo>
                  <a:cubicBezTo>
                    <a:pt x="47" y="207"/>
                    <a:pt x="43" y="211"/>
                    <a:pt x="46" y="211"/>
                  </a:cubicBezTo>
                  <a:cubicBezTo>
                    <a:pt x="51" y="211"/>
                    <a:pt x="57" y="213"/>
                    <a:pt x="62" y="215"/>
                  </a:cubicBezTo>
                  <a:cubicBezTo>
                    <a:pt x="68" y="218"/>
                    <a:pt x="73" y="222"/>
                    <a:pt x="79" y="226"/>
                  </a:cubicBezTo>
                  <a:cubicBezTo>
                    <a:pt x="78" y="227"/>
                    <a:pt x="78" y="227"/>
                    <a:pt x="78" y="227"/>
                  </a:cubicBezTo>
                  <a:cubicBezTo>
                    <a:pt x="80" y="228"/>
                    <a:pt x="83" y="225"/>
                    <a:pt x="85" y="226"/>
                  </a:cubicBezTo>
                  <a:cubicBezTo>
                    <a:pt x="85" y="227"/>
                    <a:pt x="84" y="227"/>
                    <a:pt x="85" y="228"/>
                  </a:cubicBezTo>
                  <a:cubicBezTo>
                    <a:pt x="86" y="226"/>
                    <a:pt x="89" y="228"/>
                    <a:pt x="90" y="226"/>
                  </a:cubicBezTo>
                  <a:cubicBezTo>
                    <a:pt x="91" y="227"/>
                    <a:pt x="91" y="229"/>
                    <a:pt x="92" y="230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98" y="221"/>
                    <a:pt x="102" y="229"/>
                    <a:pt x="107" y="226"/>
                  </a:cubicBezTo>
                  <a:cubicBezTo>
                    <a:pt x="107" y="226"/>
                    <a:pt x="107" y="227"/>
                    <a:pt x="107" y="227"/>
                  </a:cubicBezTo>
                  <a:cubicBezTo>
                    <a:pt x="115" y="224"/>
                    <a:pt x="125" y="224"/>
                    <a:pt x="133" y="222"/>
                  </a:cubicBezTo>
                  <a:cubicBezTo>
                    <a:pt x="133" y="223"/>
                    <a:pt x="133" y="225"/>
                    <a:pt x="134" y="227"/>
                  </a:cubicBezTo>
                  <a:cubicBezTo>
                    <a:pt x="134" y="223"/>
                    <a:pt x="136" y="222"/>
                    <a:pt x="139" y="221"/>
                  </a:cubicBezTo>
                  <a:cubicBezTo>
                    <a:pt x="140" y="225"/>
                    <a:pt x="142" y="218"/>
                    <a:pt x="145" y="220"/>
                  </a:cubicBezTo>
                  <a:cubicBezTo>
                    <a:pt x="145" y="220"/>
                    <a:pt x="145" y="220"/>
                    <a:pt x="145" y="220"/>
                  </a:cubicBezTo>
                  <a:cubicBezTo>
                    <a:pt x="147" y="217"/>
                    <a:pt x="148" y="222"/>
                    <a:pt x="149" y="218"/>
                  </a:cubicBezTo>
                  <a:cubicBezTo>
                    <a:pt x="151" y="220"/>
                    <a:pt x="151" y="220"/>
                    <a:pt x="151" y="220"/>
                  </a:cubicBezTo>
                  <a:cubicBezTo>
                    <a:pt x="151" y="215"/>
                    <a:pt x="154" y="222"/>
                    <a:pt x="155" y="219"/>
                  </a:cubicBezTo>
                  <a:cubicBezTo>
                    <a:pt x="155" y="218"/>
                    <a:pt x="155" y="218"/>
                    <a:pt x="155" y="218"/>
                  </a:cubicBezTo>
                  <a:cubicBezTo>
                    <a:pt x="157" y="217"/>
                    <a:pt x="158" y="219"/>
                    <a:pt x="159" y="218"/>
                  </a:cubicBezTo>
                  <a:cubicBezTo>
                    <a:pt x="159" y="218"/>
                    <a:pt x="159" y="218"/>
                    <a:pt x="159" y="218"/>
                  </a:cubicBezTo>
                  <a:cubicBezTo>
                    <a:pt x="161" y="217"/>
                    <a:pt x="162" y="217"/>
                    <a:pt x="163" y="217"/>
                  </a:cubicBezTo>
                  <a:cubicBezTo>
                    <a:pt x="164" y="217"/>
                    <a:pt x="164" y="217"/>
                    <a:pt x="164" y="215"/>
                  </a:cubicBezTo>
                  <a:cubicBezTo>
                    <a:pt x="165" y="216"/>
                    <a:pt x="164" y="217"/>
                    <a:pt x="164" y="217"/>
                  </a:cubicBezTo>
                  <a:cubicBezTo>
                    <a:pt x="163" y="218"/>
                    <a:pt x="162" y="219"/>
                    <a:pt x="164" y="221"/>
                  </a:cubicBezTo>
                  <a:cubicBezTo>
                    <a:pt x="169" y="217"/>
                    <a:pt x="174" y="215"/>
                    <a:pt x="180" y="213"/>
                  </a:cubicBezTo>
                  <a:cubicBezTo>
                    <a:pt x="185" y="212"/>
                    <a:pt x="191" y="211"/>
                    <a:pt x="196" y="209"/>
                  </a:cubicBezTo>
                  <a:cubicBezTo>
                    <a:pt x="198" y="210"/>
                    <a:pt x="199" y="210"/>
                    <a:pt x="200" y="211"/>
                  </a:cubicBezTo>
                  <a:cubicBezTo>
                    <a:pt x="201" y="210"/>
                    <a:pt x="204" y="209"/>
                    <a:pt x="204" y="207"/>
                  </a:cubicBezTo>
                  <a:cubicBezTo>
                    <a:pt x="204" y="207"/>
                    <a:pt x="205" y="208"/>
                    <a:pt x="206" y="208"/>
                  </a:cubicBezTo>
                  <a:cubicBezTo>
                    <a:pt x="208" y="209"/>
                    <a:pt x="206" y="204"/>
                    <a:pt x="209" y="204"/>
                  </a:cubicBezTo>
                  <a:cubicBezTo>
                    <a:pt x="209" y="206"/>
                    <a:pt x="209" y="207"/>
                    <a:pt x="210" y="208"/>
                  </a:cubicBezTo>
                  <a:cubicBezTo>
                    <a:pt x="210" y="204"/>
                    <a:pt x="213" y="204"/>
                    <a:pt x="215" y="202"/>
                  </a:cubicBezTo>
                  <a:cubicBezTo>
                    <a:pt x="215" y="203"/>
                    <a:pt x="214" y="203"/>
                    <a:pt x="215" y="204"/>
                  </a:cubicBezTo>
                  <a:cubicBezTo>
                    <a:pt x="216" y="201"/>
                    <a:pt x="219" y="203"/>
                    <a:pt x="220" y="200"/>
                  </a:cubicBezTo>
                  <a:cubicBezTo>
                    <a:pt x="220" y="202"/>
                    <a:pt x="220" y="202"/>
                    <a:pt x="220" y="202"/>
                  </a:cubicBezTo>
                  <a:cubicBezTo>
                    <a:pt x="225" y="203"/>
                    <a:pt x="219" y="198"/>
                    <a:pt x="223" y="198"/>
                  </a:cubicBezTo>
                  <a:cubicBezTo>
                    <a:pt x="222" y="199"/>
                    <a:pt x="223" y="199"/>
                    <a:pt x="223" y="200"/>
                  </a:cubicBezTo>
                  <a:cubicBezTo>
                    <a:pt x="224" y="198"/>
                    <a:pt x="225" y="196"/>
                    <a:pt x="226" y="195"/>
                  </a:cubicBezTo>
                  <a:cubicBezTo>
                    <a:pt x="228" y="194"/>
                    <a:pt x="229" y="193"/>
                    <a:pt x="230" y="191"/>
                  </a:cubicBezTo>
                  <a:cubicBezTo>
                    <a:pt x="230" y="192"/>
                    <a:pt x="230" y="192"/>
                    <a:pt x="230" y="192"/>
                  </a:cubicBezTo>
                  <a:cubicBezTo>
                    <a:pt x="233" y="190"/>
                    <a:pt x="236" y="189"/>
                    <a:pt x="237" y="186"/>
                  </a:cubicBezTo>
                  <a:cubicBezTo>
                    <a:pt x="239" y="186"/>
                    <a:pt x="240" y="190"/>
                    <a:pt x="242" y="187"/>
                  </a:cubicBezTo>
                  <a:cubicBezTo>
                    <a:pt x="239" y="184"/>
                    <a:pt x="245" y="182"/>
                    <a:pt x="241" y="180"/>
                  </a:cubicBezTo>
                  <a:cubicBezTo>
                    <a:pt x="243" y="179"/>
                    <a:pt x="247" y="177"/>
                    <a:pt x="247" y="174"/>
                  </a:cubicBezTo>
                  <a:cubicBezTo>
                    <a:pt x="247" y="176"/>
                    <a:pt x="252" y="177"/>
                    <a:pt x="251" y="179"/>
                  </a:cubicBezTo>
                  <a:cubicBezTo>
                    <a:pt x="251" y="179"/>
                    <a:pt x="254" y="179"/>
                    <a:pt x="254" y="179"/>
                  </a:cubicBezTo>
                  <a:cubicBezTo>
                    <a:pt x="255" y="180"/>
                    <a:pt x="252" y="180"/>
                    <a:pt x="254" y="181"/>
                  </a:cubicBezTo>
                  <a:cubicBezTo>
                    <a:pt x="255" y="180"/>
                    <a:pt x="256" y="176"/>
                    <a:pt x="257" y="175"/>
                  </a:cubicBezTo>
                  <a:cubicBezTo>
                    <a:pt x="256" y="172"/>
                    <a:pt x="253" y="168"/>
                    <a:pt x="254" y="165"/>
                  </a:cubicBezTo>
                  <a:cubicBezTo>
                    <a:pt x="255" y="167"/>
                    <a:pt x="259" y="166"/>
                    <a:pt x="259" y="167"/>
                  </a:cubicBezTo>
                  <a:cubicBezTo>
                    <a:pt x="259" y="167"/>
                    <a:pt x="258" y="165"/>
                    <a:pt x="257" y="163"/>
                  </a:cubicBezTo>
                  <a:cubicBezTo>
                    <a:pt x="255" y="161"/>
                    <a:pt x="254" y="160"/>
                    <a:pt x="254" y="160"/>
                  </a:cubicBezTo>
                  <a:cubicBezTo>
                    <a:pt x="254" y="158"/>
                    <a:pt x="257" y="161"/>
                    <a:pt x="257" y="159"/>
                  </a:cubicBezTo>
                  <a:cubicBezTo>
                    <a:pt x="256" y="158"/>
                    <a:pt x="255" y="158"/>
                    <a:pt x="255" y="157"/>
                  </a:cubicBezTo>
                  <a:cubicBezTo>
                    <a:pt x="255" y="157"/>
                    <a:pt x="255" y="152"/>
                    <a:pt x="259" y="153"/>
                  </a:cubicBezTo>
                  <a:cubicBezTo>
                    <a:pt x="261" y="153"/>
                    <a:pt x="260" y="155"/>
                    <a:pt x="261" y="155"/>
                  </a:cubicBezTo>
                  <a:cubicBezTo>
                    <a:pt x="262" y="153"/>
                    <a:pt x="261" y="152"/>
                    <a:pt x="261" y="150"/>
                  </a:cubicBezTo>
                  <a:cubicBezTo>
                    <a:pt x="262" y="150"/>
                    <a:pt x="262" y="150"/>
                    <a:pt x="262" y="150"/>
                  </a:cubicBezTo>
                  <a:cubicBezTo>
                    <a:pt x="263" y="149"/>
                    <a:pt x="261" y="146"/>
                    <a:pt x="259" y="147"/>
                  </a:cubicBezTo>
                  <a:cubicBezTo>
                    <a:pt x="258" y="148"/>
                    <a:pt x="261" y="147"/>
                    <a:pt x="260" y="148"/>
                  </a:cubicBezTo>
                  <a:cubicBezTo>
                    <a:pt x="258" y="147"/>
                    <a:pt x="258" y="144"/>
                    <a:pt x="258" y="142"/>
                  </a:cubicBezTo>
                  <a:cubicBezTo>
                    <a:pt x="258" y="143"/>
                    <a:pt x="260" y="143"/>
                    <a:pt x="261" y="144"/>
                  </a:cubicBezTo>
                  <a:cubicBezTo>
                    <a:pt x="258" y="141"/>
                    <a:pt x="257" y="138"/>
                    <a:pt x="256" y="135"/>
                  </a:cubicBezTo>
                  <a:cubicBezTo>
                    <a:pt x="254" y="135"/>
                    <a:pt x="260" y="136"/>
                    <a:pt x="259" y="137"/>
                  </a:cubicBezTo>
                  <a:cubicBezTo>
                    <a:pt x="260" y="135"/>
                    <a:pt x="259" y="133"/>
                    <a:pt x="258" y="131"/>
                  </a:cubicBezTo>
                  <a:cubicBezTo>
                    <a:pt x="258" y="129"/>
                    <a:pt x="257" y="128"/>
                    <a:pt x="259" y="126"/>
                  </a:cubicBezTo>
                  <a:cubicBezTo>
                    <a:pt x="259" y="126"/>
                    <a:pt x="256" y="126"/>
                    <a:pt x="257" y="126"/>
                  </a:cubicBezTo>
                  <a:cubicBezTo>
                    <a:pt x="257" y="125"/>
                    <a:pt x="260" y="124"/>
                    <a:pt x="259" y="123"/>
                  </a:cubicBezTo>
                  <a:cubicBezTo>
                    <a:pt x="260" y="123"/>
                    <a:pt x="258" y="122"/>
                    <a:pt x="257" y="121"/>
                  </a:cubicBezTo>
                  <a:cubicBezTo>
                    <a:pt x="256" y="120"/>
                    <a:pt x="258" y="120"/>
                    <a:pt x="258" y="121"/>
                  </a:cubicBezTo>
                  <a:cubicBezTo>
                    <a:pt x="258" y="121"/>
                    <a:pt x="256" y="119"/>
                    <a:pt x="255" y="116"/>
                  </a:cubicBezTo>
                  <a:cubicBezTo>
                    <a:pt x="254" y="114"/>
                    <a:pt x="254" y="112"/>
                    <a:pt x="255" y="110"/>
                  </a:cubicBezTo>
                  <a:cubicBezTo>
                    <a:pt x="254" y="110"/>
                    <a:pt x="250" y="108"/>
                    <a:pt x="250" y="108"/>
                  </a:cubicBezTo>
                  <a:cubicBezTo>
                    <a:pt x="253" y="107"/>
                    <a:pt x="253" y="107"/>
                    <a:pt x="253" y="107"/>
                  </a:cubicBezTo>
                  <a:cubicBezTo>
                    <a:pt x="254" y="106"/>
                    <a:pt x="252" y="104"/>
                    <a:pt x="254" y="104"/>
                  </a:cubicBezTo>
                  <a:cubicBezTo>
                    <a:pt x="250" y="103"/>
                    <a:pt x="258" y="110"/>
                    <a:pt x="255" y="108"/>
                  </a:cubicBezTo>
                  <a:cubicBezTo>
                    <a:pt x="257" y="107"/>
                    <a:pt x="250" y="106"/>
                    <a:pt x="254" y="105"/>
                  </a:cubicBezTo>
                  <a:cubicBezTo>
                    <a:pt x="253" y="104"/>
                    <a:pt x="250" y="103"/>
                    <a:pt x="251" y="101"/>
                  </a:cubicBezTo>
                  <a:cubicBezTo>
                    <a:pt x="251" y="101"/>
                    <a:pt x="255" y="101"/>
                    <a:pt x="255" y="99"/>
                  </a:cubicBezTo>
                  <a:cubicBezTo>
                    <a:pt x="253" y="97"/>
                    <a:pt x="253" y="99"/>
                    <a:pt x="252" y="98"/>
                  </a:cubicBezTo>
                  <a:cubicBezTo>
                    <a:pt x="250" y="97"/>
                    <a:pt x="250" y="97"/>
                    <a:pt x="250" y="97"/>
                  </a:cubicBezTo>
                  <a:cubicBezTo>
                    <a:pt x="248" y="98"/>
                    <a:pt x="249" y="95"/>
                    <a:pt x="247" y="97"/>
                  </a:cubicBezTo>
                  <a:cubicBezTo>
                    <a:pt x="249" y="95"/>
                    <a:pt x="245" y="94"/>
                    <a:pt x="248" y="92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1" y="90"/>
                    <a:pt x="248" y="91"/>
                    <a:pt x="246" y="91"/>
                  </a:cubicBezTo>
                  <a:cubicBezTo>
                    <a:pt x="246" y="91"/>
                    <a:pt x="247" y="90"/>
                    <a:pt x="247" y="90"/>
                  </a:cubicBezTo>
                  <a:cubicBezTo>
                    <a:pt x="243" y="92"/>
                    <a:pt x="246" y="87"/>
                    <a:pt x="242" y="88"/>
                  </a:cubicBezTo>
                  <a:cubicBezTo>
                    <a:pt x="242" y="85"/>
                    <a:pt x="239" y="83"/>
                    <a:pt x="241" y="80"/>
                  </a:cubicBezTo>
                  <a:cubicBezTo>
                    <a:pt x="239" y="80"/>
                    <a:pt x="237" y="80"/>
                    <a:pt x="236" y="77"/>
                  </a:cubicBezTo>
                  <a:cubicBezTo>
                    <a:pt x="237" y="77"/>
                    <a:pt x="237" y="78"/>
                    <a:pt x="238" y="77"/>
                  </a:cubicBezTo>
                  <a:cubicBezTo>
                    <a:pt x="239" y="75"/>
                    <a:pt x="237" y="76"/>
                    <a:pt x="236" y="75"/>
                  </a:cubicBezTo>
                  <a:cubicBezTo>
                    <a:pt x="237" y="75"/>
                    <a:pt x="237" y="72"/>
                    <a:pt x="237" y="69"/>
                  </a:cubicBezTo>
                  <a:cubicBezTo>
                    <a:pt x="235" y="69"/>
                    <a:pt x="233" y="71"/>
                    <a:pt x="232" y="72"/>
                  </a:cubicBezTo>
                  <a:cubicBezTo>
                    <a:pt x="233" y="70"/>
                    <a:pt x="232" y="69"/>
                    <a:pt x="230" y="69"/>
                  </a:cubicBezTo>
                  <a:cubicBezTo>
                    <a:pt x="229" y="68"/>
                    <a:pt x="227" y="68"/>
                    <a:pt x="228" y="66"/>
                  </a:cubicBezTo>
                  <a:cubicBezTo>
                    <a:pt x="229" y="66"/>
                    <a:pt x="232" y="66"/>
                    <a:pt x="231" y="64"/>
                  </a:cubicBezTo>
                  <a:cubicBezTo>
                    <a:pt x="234" y="59"/>
                    <a:pt x="226" y="64"/>
                    <a:pt x="226" y="61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25" y="61"/>
                    <a:pt x="219" y="63"/>
                    <a:pt x="223" y="60"/>
                  </a:cubicBezTo>
                  <a:cubicBezTo>
                    <a:pt x="221" y="61"/>
                    <a:pt x="221" y="57"/>
                    <a:pt x="219" y="61"/>
                  </a:cubicBezTo>
                  <a:cubicBezTo>
                    <a:pt x="218" y="59"/>
                    <a:pt x="218" y="58"/>
                    <a:pt x="217" y="57"/>
                  </a:cubicBezTo>
                  <a:cubicBezTo>
                    <a:pt x="216" y="57"/>
                    <a:pt x="215" y="56"/>
                    <a:pt x="214" y="55"/>
                  </a:cubicBezTo>
                  <a:cubicBezTo>
                    <a:pt x="212" y="54"/>
                    <a:pt x="210" y="52"/>
                    <a:pt x="211" y="48"/>
                  </a:cubicBezTo>
                  <a:cubicBezTo>
                    <a:pt x="210" y="49"/>
                    <a:pt x="209" y="47"/>
                    <a:pt x="209" y="49"/>
                  </a:cubicBezTo>
                  <a:cubicBezTo>
                    <a:pt x="208" y="51"/>
                    <a:pt x="211" y="49"/>
                    <a:pt x="210" y="50"/>
                  </a:cubicBezTo>
                  <a:cubicBezTo>
                    <a:pt x="210" y="50"/>
                    <a:pt x="209" y="51"/>
                    <a:pt x="209" y="51"/>
                  </a:cubicBezTo>
                  <a:cubicBezTo>
                    <a:pt x="208" y="50"/>
                    <a:pt x="207" y="49"/>
                    <a:pt x="210" y="47"/>
                  </a:cubicBezTo>
                  <a:cubicBezTo>
                    <a:pt x="209" y="43"/>
                    <a:pt x="204" y="51"/>
                    <a:pt x="201" y="47"/>
                  </a:cubicBezTo>
                  <a:cubicBezTo>
                    <a:pt x="202" y="46"/>
                    <a:pt x="203" y="45"/>
                    <a:pt x="201" y="45"/>
                  </a:cubicBezTo>
                  <a:cubicBezTo>
                    <a:pt x="198" y="47"/>
                    <a:pt x="198" y="47"/>
                    <a:pt x="198" y="47"/>
                  </a:cubicBezTo>
                  <a:cubicBezTo>
                    <a:pt x="196" y="45"/>
                    <a:pt x="199" y="43"/>
                    <a:pt x="200" y="40"/>
                  </a:cubicBezTo>
                  <a:cubicBezTo>
                    <a:pt x="199" y="40"/>
                    <a:pt x="197" y="39"/>
                    <a:pt x="196" y="41"/>
                  </a:cubicBezTo>
                  <a:cubicBezTo>
                    <a:pt x="196" y="41"/>
                    <a:pt x="196" y="40"/>
                    <a:pt x="196" y="39"/>
                  </a:cubicBezTo>
                  <a:cubicBezTo>
                    <a:pt x="196" y="38"/>
                    <a:pt x="196" y="37"/>
                    <a:pt x="196" y="37"/>
                  </a:cubicBezTo>
                  <a:cubicBezTo>
                    <a:pt x="196" y="40"/>
                    <a:pt x="194" y="38"/>
                    <a:pt x="193" y="38"/>
                  </a:cubicBezTo>
                  <a:cubicBezTo>
                    <a:pt x="194" y="38"/>
                    <a:pt x="194" y="38"/>
                    <a:pt x="194" y="38"/>
                  </a:cubicBezTo>
                  <a:cubicBezTo>
                    <a:pt x="194" y="37"/>
                    <a:pt x="192" y="37"/>
                    <a:pt x="192" y="37"/>
                  </a:cubicBezTo>
                  <a:cubicBezTo>
                    <a:pt x="191" y="38"/>
                    <a:pt x="192" y="40"/>
                    <a:pt x="193" y="40"/>
                  </a:cubicBezTo>
                  <a:cubicBezTo>
                    <a:pt x="192" y="41"/>
                    <a:pt x="191" y="41"/>
                    <a:pt x="189" y="42"/>
                  </a:cubicBezTo>
                  <a:cubicBezTo>
                    <a:pt x="191" y="39"/>
                    <a:pt x="188" y="39"/>
                    <a:pt x="187" y="38"/>
                  </a:cubicBezTo>
                  <a:cubicBezTo>
                    <a:pt x="186" y="37"/>
                    <a:pt x="185" y="40"/>
                    <a:pt x="185" y="40"/>
                  </a:cubicBezTo>
                  <a:cubicBezTo>
                    <a:pt x="185" y="39"/>
                    <a:pt x="183" y="39"/>
                    <a:pt x="185" y="37"/>
                  </a:cubicBezTo>
                  <a:cubicBezTo>
                    <a:pt x="185" y="37"/>
                    <a:pt x="185" y="39"/>
                    <a:pt x="186" y="38"/>
                  </a:cubicBezTo>
                  <a:cubicBezTo>
                    <a:pt x="186" y="37"/>
                    <a:pt x="187" y="35"/>
                    <a:pt x="185" y="36"/>
                  </a:cubicBezTo>
                  <a:cubicBezTo>
                    <a:pt x="183" y="37"/>
                    <a:pt x="183" y="41"/>
                    <a:pt x="182" y="39"/>
                  </a:cubicBezTo>
                  <a:cubicBezTo>
                    <a:pt x="182" y="38"/>
                    <a:pt x="183" y="37"/>
                    <a:pt x="184" y="36"/>
                  </a:cubicBezTo>
                  <a:cubicBezTo>
                    <a:pt x="182" y="34"/>
                    <a:pt x="182" y="34"/>
                    <a:pt x="182" y="34"/>
                  </a:cubicBezTo>
                  <a:cubicBezTo>
                    <a:pt x="181" y="37"/>
                    <a:pt x="181" y="37"/>
                    <a:pt x="181" y="37"/>
                  </a:cubicBezTo>
                  <a:cubicBezTo>
                    <a:pt x="181" y="36"/>
                    <a:pt x="181" y="36"/>
                    <a:pt x="181" y="35"/>
                  </a:cubicBezTo>
                  <a:cubicBezTo>
                    <a:pt x="180" y="38"/>
                    <a:pt x="178" y="35"/>
                    <a:pt x="176" y="38"/>
                  </a:cubicBezTo>
                  <a:cubicBezTo>
                    <a:pt x="175" y="38"/>
                    <a:pt x="175" y="36"/>
                    <a:pt x="174" y="35"/>
                  </a:cubicBezTo>
                  <a:cubicBezTo>
                    <a:pt x="174" y="35"/>
                    <a:pt x="174" y="35"/>
                    <a:pt x="174" y="35"/>
                  </a:cubicBezTo>
                  <a:cubicBezTo>
                    <a:pt x="173" y="33"/>
                    <a:pt x="171" y="34"/>
                    <a:pt x="170" y="35"/>
                  </a:cubicBezTo>
                  <a:cubicBezTo>
                    <a:pt x="170" y="35"/>
                    <a:pt x="170" y="35"/>
                    <a:pt x="170" y="35"/>
                  </a:cubicBezTo>
                  <a:cubicBezTo>
                    <a:pt x="169" y="34"/>
                    <a:pt x="168" y="34"/>
                    <a:pt x="167" y="36"/>
                  </a:cubicBezTo>
                  <a:cubicBezTo>
                    <a:pt x="165" y="34"/>
                    <a:pt x="168" y="26"/>
                    <a:pt x="165" y="29"/>
                  </a:cubicBezTo>
                  <a:cubicBezTo>
                    <a:pt x="163" y="29"/>
                    <a:pt x="162" y="33"/>
                    <a:pt x="162" y="35"/>
                  </a:cubicBezTo>
                  <a:cubicBezTo>
                    <a:pt x="161" y="34"/>
                    <a:pt x="159" y="34"/>
                    <a:pt x="157" y="34"/>
                  </a:cubicBezTo>
                  <a:cubicBezTo>
                    <a:pt x="155" y="35"/>
                    <a:pt x="154" y="34"/>
                    <a:pt x="152" y="32"/>
                  </a:cubicBezTo>
                  <a:cubicBezTo>
                    <a:pt x="152" y="33"/>
                    <a:pt x="152" y="34"/>
                    <a:pt x="151" y="35"/>
                  </a:cubicBezTo>
                  <a:cubicBezTo>
                    <a:pt x="150" y="34"/>
                    <a:pt x="149" y="34"/>
                    <a:pt x="148" y="34"/>
                  </a:cubicBezTo>
                  <a:cubicBezTo>
                    <a:pt x="147" y="35"/>
                    <a:pt x="145" y="35"/>
                    <a:pt x="144" y="35"/>
                  </a:cubicBezTo>
                  <a:cubicBezTo>
                    <a:pt x="142" y="35"/>
                    <a:pt x="140" y="35"/>
                    <a:pt x="138" y="33"/>
                  </a:cubicBezTo>
                  <a:cubicBezTo>
                    <a:pt x="139" y="32"/>
                    <a:pt x="138" y="30"/>
                    <a:pt x="138" y="29"/>
                  </a:cubicBezTo>
                  <a:cubicBezTo>
                    <a:pt x="137" y="31"/>
                    <a:pt x="136" y="27"/>
                    <a:pt x="136" y="31"/>
                  </a:cubicBezTo>
                  <a:cubicBezTo>
                    <a:pt x="137" y="33"/>
                    <a:pt x="137" y="34"/>
                    <a:pt x="138" y="35"/>
                  </a:cubicBezTo>
                  <a:cubicBezTo>
                    <a:pt x="135" y="36"/>
                    <a:pt x="130" y="37"/>
                    <a:pt x="128" y="35"/>
                  </a:cubicBezTo>
                  <a:cubicBezTo>
                    <a:pt x="129" y="36"/>
                    <a:pt x="129" y="37"/>
                    <a:pt x="128" y="38"/>
                  </a:cubicBezTo>
                  <a:cubicBezTo>
                    <a:pt x="128" y="36"/>
                    <a:pt x="127" y="35"/>
                    <a:pt x="127" y="34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8" y="34"/>
                    <a:pt x="127" y="34"/>
                    <a:pt x="127" y="34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6" y="35"/>
                    <a:pt x="125" y="35"/>
                    <a:pt x="125" y="35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3" y="36"/>
                    <a:pt x="124" y="40"/>
                    <a:pt x="122" y="38"/>
                  </a:cubicBezTo>
                  <a:cubicBezTo>
                    <a:pt x="122" y="37"/>
                    <a:pt x="122" y="37"/>
                    <a:pt x="121" y="36"/>
                  </a:cubicBezTo>
                  <a:cubicBezTo>
                    <a:pt x="120" y="38"/>
                    <a:pt x="119" y="42"/>
                    <a:pt x="117" y="40"/>
                  </a:cubicBezTo>
                  <a:cubicBezTo>
                    <a:pt x="115" y="38"/>
                    <a:pt x="115" y="38"/>
                    <a:pt x="115" y="38"/>
                  </a:cubicBezTo>
                  <a:cubicBezTo>
                    <a:pt x="114" y="38"/>
                    <a:pt x="113" y="41"/>
                    <a:pt x="115" y="41"/>
                  </a:cubicBezTo>
                  <a:cubicBezTo>
                    <a:pt x="112" y="40"/>
                    <a:pt x="110" y="41"/>
                    <a:pt x="108" y="38"/>
                  </a:cubicBezTo>
                  <a:cubicBezTo>
                    <a:pt x="105" y="47"/>
                    <a:pt x="99" y="50"/>
                    <a:pt x="94" y="52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91" y="50"/>
                    <a:pt x="94" y="54"/>
                    <a:pt x="92" y="53"/>
                  </a:cubicBezTo>
                  <a:cubicBezTo>
                    <a:pt x="92" y="52"/>
                    <a:pt x="89" y="51"/>
                    <a:pt x="89" y="49"/>
                  </a:cubicBezTo>
                  <a:cubicBezTo>
                    <a:pt x="87" y="49"/>
                    <a:pt x="88" y="53"/>
                    <a:pt x="87" y="54"/>
                  </a:cubicBezTo>
                  <a:cubicBezTo>
                    <a:pt x="88" y="56"/>
                    <a:pt x="88" y="52"/>
                    <a:pt x="89" y="55"/>
                  </a:cubicBezTo>
                  <a:cubicBezTo>
                    <a:pt x="89" y="56"/>
                    <a:pt x="85" y="55"/>
                    <a:pt x="87" y="58"/>
                  </a:cubicBezTo>
                  <a:cubicBezTo>
                    <a:pt x="86" y="57"/>
                    <a:pt x="85" y="55"/>
                    <a:pt x="84" y="54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0" y="54"/>
                    <a:pt x="84" y="48"/>
                    <a:pt x="79" y="45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76" y="44"/>
                    <a:pt x="80" y="41"/>
                    <a:pt x="76" y="42"/>
                  </a:cubicBezTo>
                  <a:cubicBezTo>
                    <a:pt x="76" y="44"/>
                    <a:pt x="77" y="49"/>
                    <a:pt x="79" y="49"/>
                  </a:cubicBezTo>
                  <a:cubicBezTo>
                    <a:pt x="77" y="52"/>
                    <a:pt x="82" y="57"/>
                    <a:pt x="79" y="58"/>
                  </a:cubicBezTo>
                  <a:cubicBezTo>
                    <a:pt x="78" y="57"/>
                    <a:pt x="81" y="56"/>
                    <a:pt x="79" y="54"/>
                  </a:cubicBezTo>
                  <a:cubicBezTo>
                    <a:pt x="76" y="53"/>
                    <a:pt x="78" y="57"/>
                    <a:pt x="76" y="58"/>
                  </a:cubicBezTo>
                  <a:cubicBezTo>
                    <a:pt x="78" y="58"/>
                    <a:pt x="79" y="61"/>
                    <a:pt x="78" y="62"/>
                  </a:cubicBezTo>
                  <a:cubicBezTo>
                    <a:pt x="76" y="62"/>
                    <a:pt x="77" y="59"/>
                    <a:pt x="75" y="60"/>
                  </a:cubicBezTo>
                  <a:cubicBezTo>
                    <a:pt x="76" y="62"/>
                    <a:pt x="75" y="64"/>
                    <a:pt x="78" y="64"/>
                  </a:cubicBezTo>
                  <a:cubicBezTo>
                    <a:pt x="79" y="68"/>
                    <a:pt x="75" y="65"/>
                    <a:pt x="76" y="68"/>
                  </a:cubicBezTo>
                  <a:cubicBezTo>
                    <a:pt x="74" y="66"/>
                    <a:pt x="74" y="61"/>
                    <a:pt x="71" y="62"/>
                  </a:cubicBezTo>
                  <a:cubicBezTo>
                    <a:pt x="73" y="64"/>
                    <a:pt x="71" y="67"/>
                    <a:pt x="74" y="69"/>
                  </a:cubicBezTo>
                  <a:cubicBezTo>
                    <a:pt x="73" y="69"/>
                    <a:pt x="72" y="67"/>
                    <a:pt x="71" y="66"/>
                  </a:cubicBezTo>
                  <a:cubicBezTo>
                    <a:pt x="69" y="65"/>
                    <a:pt x="72" y="72"/>
                    <a:pt x="68" y="68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68" y="70"/>
                    <a:pt x="67" y="70"/>
                    <a:pt x="66" y="69"/>
                  </a:cubicBezTo>
                  <a:cubicBezTo>
                    <a:pt x="65" y="70"/>
                    <a:pt x="66" y="75"/>
                    <a:pt x="63" y="71"/>
                  </a:cubicBezTo>
                  <a:cubicBezTo>
                    <a:pt x="63" y="72"/>
                    <a:pt x="60" y="74"/>
                    <a:pt x="63" y="75"/>
                  </a:cubicBezTo>
                  <a:cubicBezTo>
                    <a:pt x="66" y="75"/>
                    <a:pt x="63" y="72"/>
                    <a:pt x="67" y="75"/>
                  </a:cubicBezTo>
                  <a:cubicBezTo>
                    <a:pt x="64" y="73"/>
                    <a:pt x="65" y="77"/>
                    <a:pt x="65" y="78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78"/>
                    <a:pt x="63" y="79"/>
                    <a:pt x="64" y="80"/>
                  </a:cubicBezTo>
                  <a:cubicBezTo>
                    <a:pt x="63" y="79"/>
                    <a:pt x="62" y="79"/>
                    <a:pt x="62" y="79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84"/>
                    <a:pt x="60" y="78"/>
                    <a:pt x="58" y="80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58" y="78"/>
                    <a:pt x="56" y="77"/>
                    <a:pt x="56" y="78"/>
                  </a:cubicBezTo>
                  <a:cubicBezTo>
                    <a:pt x="57" y="80"/>
                    <a:pt x="59" y="83"/>
                    <a:pt x="60" y="85"/>
                  </a:cubicBezTo>
                  <a:cubicBezTo>
                    <a:pt x="60" y="86"/>
                    <a:pt x="57" y="83"/>
                    <a:pt x="58" y="86"/>
                  </a:cubicBezTo>
                  <a:cubicBezTo>
                    <a:pt x="57" y="83"/>
                    <a:pt x="57" y="83"/>
                    <a:pt x="57" y="83"/>
                  </a:cubicBezTo>
                  <a:cubicBezTo>
                    <a:pt x="57" y="82"/>
                    <a:pt x="54" y="81"/>
                    <a:pt x="53" y="82"/>
                  </a:cubicBezTo>
                  <a:cubicBezTo>
                    <a:pt x="52" y="84"/>
                    <a:pt x="54" y="87"/>
                    <a:pt x="56" y="87"/>
                  </a:cubicBezTo>
                  <a:cubicBezTo>
                    <a:pt x="55" y="87"/>
                    <a:pt x="54" y="87"/>
                    <a:pt x="53" y="86"/>
                  </a:cubicBezTo>
                  <a:cubicBezTo>
                    <a:pt x="52" y="88"/>
                    <a:pt x="55" y="87"/>
                    <a:pt x="55" y="89"/>
                  </a:cubicBezTo>
                  <a:cubicBezTo>
                    <a:pt x="53" y="89"/>
                    <a:pt x="50" y="89"/>
                    <a:pt x="47" y="89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5" y="86"/>
                  </a:cubicBezTo>
                  <a:cubicBezTo>
                    <a:pt x="43" y="83"/>
                    <a:pt x="42" y="85"/>
                    <a:pt x="40" y="82"/>
                  </a:cubicBezTo>
                  <a:cubicBezTo>
                    <a:pt x="39" y="83"/>
                    <a:pt x="39" y="84"/>
                    <a:pt x="39" y="85"/>
                  </a:cubicBezTo>
                  <a:cubicBezTo>
                    <a:pt x="45" y="87"/>
                    <a:pt x="44" y="92"/>
                    <a:pt x="48" y="94"/>
                  </a:cubicBezTo>
                  <a:cubicBezTo>
                    <a:pt x="47" y="98"/>
                    <a:pt x="37" y="89"/>
                    <a:pt x="42" y="96"/>
                  </a:cubicBezTo>
                  <a:cubicBezTo>
                    <a:pt x="43" y="97"/>
                    <a:pt x="45" y="100"/>
                    <a:pt x="45" y="98"/>
                  </a:cubicBezTo>
                  <a:cubicBezTo>
                    <a:pt x="44" y="99"/>
                    <a:pt x="49" y="102"/>
                    <a:pt x="46" y="102"/>
                  </a:cubicBezTo>
                  <a:cubicBezTo>
                    <a:pt x="45" y="100"/>
                    <a:pt x="40" y="101"/>
                    <a:pt x="39" y="97"/>
                  </a:cubicBezTo>
                  <a:cubicBezTo>
                    <a:pt x="40" y="99"/>
                    <a:pt x="41" y="97"/>
                    <a:pt x="41" y="96"/>
                  </a:cubicBezTo>
                  <a:cubicBezTo>
                    <a:pt x="39" y="96"/>
                    <a:pt x="37" y="93"/>
                    <a:pt x="35" y="95"/>
                  </a:cubicBezTo>
                  <a:cubicBezTo>
                    <a:pt x="35" y="97"/>
                    <a:pt x="34" y="98"/>
                    <a:pt x="37" y="99"/>
                  </a:cubicBezTo>
                  <a:cubicBezTo>
                    <a:pt x="39" y="101"/>
                    <a:pt x="37" y="98"/>
                    <a:pt x="39" y="100"/>
                  </a:cubicBezTo>
                  <a:cubicBezTo>
                    <a:pt x="39" y="102"/>
                    <a:pt x="35" y="101"/>
                    <a:pt x="39" y="104"/>
                  </a:cubicBezTo>
                  <a:cubicBezTo>
                    <a:pt x="39" y="103"/>
                    <a:pt x="42" y="104"/>
                    <a:pt x="44" y="105"/>
                  </a:cubicBezTo>
                  <a:cubicBezTo>
                    <a:pt x="44" y="107"/>
                    <a:pt x="44" y="107"/>
                    <a:pt x="44" y="107"/>
                  </a:cubicBezTo>
                  <a:cubicBezTo>
                    <a:pt x="42" y="106"/>
                    <a:pt x="42" y="106"/>
                    <a:pt x="42" y="106"/>
                  </a:cubicBezTo>
                  <a:cubicBezTo>
                    <a:pt x="40" y="107"/>
                    <a:pt x="45" y="108"/>
                    <a:pt x="43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37" y="107"/>
                    <a:pt x="42" y="107"/>
                    <a:pt x="38" y="105"/>
                  </a:cubicBezTo>
                  <a:cubicBezTo>
                    <a:pt x="37" y="106"/>
                    <a:pt x="39" y="108"/>
                    <a:pt x="37" y="109"/>
                  </a:cubicBezTo>
                  <a:cubicBezTo>
                    <a:pt x="36" y="108"/>
                    <a:pt x="37" y="108"/>
                    <a:pt x="36" y="107"/>
                  </a:cubicBezTo>
                  <a:cubicBezTo>
                    <a:pt x="36" y="108"/>
                    <a:pt x="29" y="105"/>
                    <a:pt x="32" y="109"/>
                  </a:cubicBezTo>
                  <a:cubicBezTo>
                    <a:pt x="33" y="111"/>
                    <a:pt x="33" y="111"/>
                    <a:pt x="35" y="111"/>
                  </a:cubicBezTo>
                  <a:cubicBezTo>
                    <a:pt x="34" y="114"/>
                    <a:pt x="36" y="116"/>
                    <a:pt x="35" y="118"/>
                  </a:cubicBezTo>
                  <a:cubicBezTo>
                    <a:pt x="32" y="116"/>
                    <a:pt x="34" y="121"/>
                    <a:pt x="31" y="117"/>
                  </a:cubicBezTo>
                  <a:cubicBezTo>
                    <a:pt x="33" y="117"/>
                    <a:pt x="35" y="113"/>
                    <a:pt x="32" y="111"/>
                  </a:cubicBezTo>
                  <a:cubicBezTo>
                    <a:pt x="27" y="110"/>
                    <a:pt x="34" y="109"/>
                    <a:pt x="30" y="106"/>
                  </a:cubicBezTo>
                  <a:cubicBezTo>
                    <a:pt x="28" y="108"/>
                    <a:pt x="25" y="106"/>
                    <a:pt x="22" y="106"/>
                  </a:cubicBezTo>
                  <a:cubicBezTo>
                    <a:pt x="21" y="106"/>
                    <a:pt x="22" y="107"/>
                    <a:pt x="22" y="108"/>
                  </a:cubicBezTo>
                  <a:cubicBezTo>
                    <a:pt x="25" y="109"/>
                    <a:pt x="25" y="109"/>
                    <a:pt x="28" y="110"/>
                  </a:cubicBezTo>
                  <a:cubicBezTo>
                    <a:pt x="26" y="112"/>
                    <a:pt x="26" y="115"/>
                    <a:pt x="28" y="117"/>
                  </a:cubicBezTo>
                  <a:cubicBezTo>
                    <a:pt x="27" y="118"/>
                    <a:pt x="24" y="117"/>
                    <a:pt x="24" y="115"/>
                  </a:cubicBezTo>
                  <a:cubicBezTo>
                    <a:pt x="24" y="119"/>
                    <a:pt x="22" y="122"/>
                    <a:pt x="21" y="125"/>
                  </a:cubicBezTo>
                  <a:cubicBezTo>
                    <a:pt x="26" y="124"/>
                    <a:pt x="21" y="129"/>
                    <a:pt x="25" y="128"/>
                  </a:cubicBezTo>
                  <a:cubicBezTo>
                    <a:pt x="26" y="127"/>
                    <a:pt x="30" y="126"/>
                    <a:pt x="31" y="128"/>
                  </a:cubicBezTo>
                  <a:cubicBezTo>
                    <a:pt x="31" y="129"/>
                    <a:pt x="30" y="127"/>
                    <a:pt x="29" y="127"/>
                  </a:cubicBezTo>
                  <a:cubicBezTo>
                    <a:pt x="31" y="129"/>
                    <a:pt x="24" y="128"/>
                    <a:pt x="28" y="130"/>
                  </a:cubicBezTo>
                  <a:cubicBezTo>
                    <a:pt x="27" y="127"/>
                    <a:pt x="23" y="129"/>
                    <a:pt x="19" y="127"/>
                  </a:cubicBezTo>
                  <a:cubicBezTo>
                    <a:pt x="21" y="130"/>
                    <a:pt x="17" y="127"/>
                    <a:pt x="16" y="129"/>
                  </a:cubicBezTo>
                  <a:cubicBezTo>
                    <a:pt x="18" y="132"/>
                    <a:pt x="19" y="134"/>
                    <a:pt x="19" y="137"/>
                  </a:cubicBezTo>
                  <a:cubicBezTo>
                    <a:pt x="18" y="138"/>
                    <a:pt x="17" y="140"/>
                    <a:pt x="18" y="142"/>
                  </a:cubicBezTo>
                  <a:cubicBezTo>
                    <a:pt x="18" y="144"/>
                    <a:pt x="19" y="146"/>
                    <a:pt x="19" y="147"/>
                  </a:cubicBezTo>
                  <a:cubicBezTo>
                    <a:pt x="17" y="149"/>
                    <a:pt x="13" y="148"/>
                    <a:pt x="13" y="149"/>
                  </a:cubicBezTo>
                  <a:cubicBezTo>
                    <a:pt x="13" y="151"/>
                    <a:pt x="17" y="148"/>
                    <a:pt x="15" y="151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5" y="151"/>
                    <a:pt x="12" y="156"/>
                    <a:pt x="18" y="156"/>
                  </a:cubicBezTo>
                  <a:cubicBezTo>
                    <a:pt x="14" y="156"/>
                    <a:pt x="14" y="156"/>
                    <a:pt x="14" y="156"/>
                  </a:cubicBezTo>
                  <a:cubicBezTo>
                    <a:pt x="13" y="156"/>
                    <a:pt x="14" y="157"/>
                    <a:pt x="15" y="157"/>
                  </a:cubicBezTo>
                  <a:cubicBezTo>
                    <a:pt x="14" y="157"/>
                    <a:pt x="12" y="158"/>
                    <a:pt x="11" y="157"/>
                  </a:cubicBezTo>
                  <a:cubicBezTo>
                    <a:pt x="9" y="160"/>
                    <a:pt x="12" y="161"/>
                    <a:pt x="13" y="163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8" y="164"/>
                    <a:pt x="16" y="167"/>
                    <a:pt x="18" y="169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15" y="172"/>
                    <a:pt x="14" y="174"/>
                    <a:pt x="16" y="174"/>
                  </a:cubicBezTo>
                  <a:cubicBezTo>
                    <a:pt x="16" y="174"/>
                    <a:pt x="15" y="174"/>
                    <a:pt x="13" y="173"/>
                  </a:cubicBezTo>
                  <a:cubicBezTo>
                    <a:pt x="11" y="172"/>
                    <a:pt x="9" y="171"/>
                    <a:pt x="9" y="171"/>
                  </a:cubicBezTo>
                  <a:cubicBezTo>
                    <a:pt x="10" y="170"/>
                    <a:pt x="12" y="172"/>
                    <a:pt x="14" y="170"/>
                  </a:cubicBezTo>
                  <a:cubicBezTo>
                    <a:pt x="16" y="169"/>
                    <a:pt x="15" y="166"/>
                    <a:pt x="12" y="166"/>
                  </a:cubicBezTo>
                  <a:cubicBezTo>
                    <a:pt x="12" y="168"/>
                    <a:pt x="13" y="168"/>
                    <a:pt x="14" y="168"/>
                  </a:cubicBezTo>
                  <a:cubicBezTo>
                    <a:pt x="11" y="170"/>
                    <a:pt x="10" y="168"/>
                    <a:pt x="8" y="168"/>
                  </a:cubicBezTo>
                  <a:cubicBezTo>
                    <a:pt x="8" y="168"/>
                    <a:pt x="7" y="169"/>
                    <a:pt x="8" y="169"/>
                  </a:cubicBezTo>
                  <a:cubicBezTo>
                    <a:pt x="7" y="168"/>
                    <a:pt x="6" y="167"/>
                    <a:pt x="5" y="165"/>
                  </a:cubicBezTo>
                  <a:cubicBezTo>
                    <a:pt x="7" y="166"/>
                    <a:pt x="7" y="164"/>
                    <a:pt x="8" y="164"/>
                  </a:cubicBezTo>
                  <a:cubicBezTo>
                    <a:pt x="5" y="165"/>
                    <a:pt x="4" y="163"/>
                    <a:pt x="4" y="160"/>
                  </a:cubicBezTo>
                  <a:cubicBezTo>
                    <a:pt x="7" y="158"/>
                    <a:pt x="1" y="155"/>
                    <a:pt x="2" y="152"/>
                  </a:cubicBezTo>
                  <a:cubicBezTo>
                    <a:pt x="5" y="153"/>
                    <a:pt x="8" y="154"/>
                    <a:pt x="9" y="156"/>
                  </a:cubicBezTo>
                  <a:cubicBezTo>
                    <a:pt x="10" y="154"/>
                    <a:pt x="9" y="154"/>
                    <a:pt x="10" y="152"/>
                  </a:cubicBezTo>
                  <a:cubicBezTo>
                    <a:pt x="8" y="151"/>
                    <a:pt x="4" y="151"/>
                    <a:pt x="3" y="148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4" y="146"/>
                    <a:pt x="0" y="146"/>
                    <a:pt x="1" y="143"/>
                  </a:cubicBezTo>
                  <a:cubicBezTo>
                    <a:pt x="2" y="138"/>
                    <a:pt x="3" y="133"/>
                    <a:pt x="4" y="129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2" y="126"/>
                    <a:pt x="6" y="122"/>
                    <a:pt x="4" y="119"/>
                  </a:cubicBezTo>
                  <a:cubicBezTo>
                    <a:pt x="6" y="117"/>
                    <a:pt x="6" y="114"/>
                    <a:pt x="7" y="112"/>
                  </a:cubicBezTo>
                  <a:cubicBezTo>
                    <a:pt x="8" y="109"/>
                    <a:pt x="8" y="107"/>
                    <a:pt x="10" y="107"/>
                  </a:cubicBezTo>
                  <a:cubicBezTo>
                    <a:pt x="12" y="98"/>
                    <a:pt x="14" y="91"/>
                    <a:pt x="20" y="84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21" y="84"/>
                    <a:pt x="24" y="87"/>
                    <a:pt x="24" y="85"/>
                  </a:cubicBezTo>
                  <a:cubicBezTo>
                    <a:pt x="21" y="85"/>
                    <a:pt x="23" y="82"/>
                    <a:pt x="22" y="80"/>
                  </a:cubicBezTo>
                  <a:cubicBezTo>
                    <a:pt x="26" y="78"/>
                    <a:pt x="27" y="72"/>
                    <a:pt x="27" y="68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8" y="64"/>
                    <a:pt x="34" y="63"/>
                    <a:pt x="37" y="60"/>
                  </a:cubicBezTo>
                  <a:cubicBezTo>
                    <a:pt x="38" y="61"/>
                    <a:pt x="40" y="62"/>
                    <a:pt x="41" y="61"/>
                  </a:cubicBezTo>
                  <a:cubicBezTo>
                    <a:pt x="40" y="56"/>
                    <a:pt x="41" y="56"/>
                    <a:pt x="42" y="51"/>
                  </a:cubicBezTo>
                  <a:cubicBezTo>
                    <a:pt x="44" y="50"/>
                    <a:pt x="47" y="48"/>
                    <a:pt x="50" y="47"/>
                  </a:cubicBezTo>
                  <a:cubicBezTo>
                    <a:pt x="54" y="37"/>
                    <a:pt x="64" y="33"/>
                    <a:pt x="71" y="25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6" y="22"/>
                    <a:pt x="81" y="19"/>
                    <a:pt x="86" y="17"/>
                  </a:cubicBezTo>
                  <a:cubicBezTo>
                    <a:pt x="91" y="15"/>
                    <a:pt x="96" y="14"/>
                    <a:pt x="100" y="11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3" y="16"/>
                    <a:pt x="106" y="12"/>
                    <a:pt x="104" y="9"/>
                  </a:cubicBezTo>
                  <a:cubicBezTo>
                    <a:pt x="107" y="10"/>
                    <a:pt x="110" y="5"/>
                    <a:pt x="113" y="8"/>
                  </a:cubicBezTo>
                  <a:cubicBezTo>
                    <a:pt x="116" y="8"/>
                    <a:pt x="116" y="5"/>
                    <a:pt x="118" y="4"/>
                  </a:cubicBezTo>
                  <a:cubicBezTo>
                    <a:pt x="119" y="4"/>
                    <a:pt x="119" y="4"/>
                    <a:pt x="120" y="4"/>
                  </a:cubicBezTo>
                  <a:cubicBezTo>
                    <a:pt x="120" y="4"/>
                    <a:pt x="121" y="4"/>
                    <a:pt x="121" y="4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22" y="4"/>
                    <a:pt x="122" y="4"/>
                    <a:pt x="122" y="4"/>
                  </a:cubicBezTo>
                  <a:cubicBezTo>
                    <a:pt x="122" y="4"/>
                    <a:pt x="122" y="4"/>
                    <a:pt x="122" y="4"/>
                  </a:cubicBezTo>
                  <a:cubicBezTo>
                    <a:pt x="122" y="4"/>
                    <a:pt x="122" y="4"/>
                    <a:pt x="122" y="4"/>
                  </a:cubicBezTo>
                  <a:cubicBezTo>
                    <a:pt x="122" y="4"/>
                    <a:pt x="122" y="4"/>
                    <a:pt x="122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4" y="4"/>
                    <a:pt x="124" y="4"/>
                    <a:pt x="125" y="4"/>
                  </a:cubicBezTo>
                  <a:cubicBezTo>
                    <a:pt x="127" y="4"/>
                    <a:pt x="128" y="3"/>
                    <a:pt x="131" y="3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29" y="4"/>
                    <a:pt x="129" y="6"/>
                    <a:pt x="131" y="6"/>
                  </a:cubicBezTo>
                  <a:cubicBezTo>
                    <a:pt x="131" y="5"/>
                    <a:pt x="133" y="5"/>
                    <a:pt x="134" y="5"/>
                  </a:cubicBezTo>
                  <a:cubicBezTo>
                    <a:pt x="135" y="4"/>
                    <a:pt x="136" y="4"/>
                    <a:pt x="135" y="1"/>
                  </a:cubicBezTo>
                  <a:cubicBezTo>
                    <a:pt x="138" y="2"/>
                    <a:pt x="142" y="2"/>
                    <a:pt x="145" y="1"/>
                  </a:cubicBezTo>
                  <a:cubicBezTo>
                    <a:pt x="149" y="0"/>
                    <a:pt x="152" y="0"/>
                    <a:pt x="155" y="2"/>
                  </a:cubicBezTo>
                  <a:cubicBezTo>
                    <a:pt x="154" y="1"/>
                    <a:pt x="156" y="1"/>
                    <a:pt x="156" y="0"/>
                  </a:cubicBezTo>
                  <a:cubicBezTo>
                    <a:pt x="158" y="0"/>
                    <a:pt x="159" y="0"/>
                    <a:pt x="160" y="0"/>
                  </a:cubicBezTo>
                  <a:cubicBezTo>
                    <a:pt x="161" y="1"/>
                    <a:pt x="163" y="1"/>
                    <a:pt x="164" y="2"/>
                  </a:cubicBezTo>
                  <a:cubicBezTo>
                    <a:pt x="166" y="2"/>
                    <a:pt x="169" y="3"/>
                    <a:pt x="171" y="2"/>
                  </a:cubicBezTo>
                  <a:cubicBezTo>
                    <a:pt x="171" y="3"/>
                    <a:pt x="169" y="4"/>
                    <a:pt x="171" y="5"/>
                  </a:cubicBezTo>
                  <a:cubicBezTo>
                    <a:pt x="172" y="4"/>
                    <a:pt x="171" y="3"/>
                    <a:pt x="173" y="2"/>
                  </a:cubicBezTo>
                  <a:cubicBezTo>
                    <a:pt x="177" y="2"/>
                    <a:pt x="181" y="3"/>
                    <a:pt x="185" y="5"/>
                  </a:cubicBezTo>
                  <a:cubicBezTo>
                    <a:pt x="189" y="7"/>
                    <a:pt x="192" y="10"/>
                    <a:pt x="196" y="11"/>
                  </a:cubicBezTo>
                  <a:cubicBezTo>
                    <a:pt x="209" y="13"/>
                    <a:pt x="221" y="21"/>
                    <a:pt x="231" y="28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33" y="28"/>
                    <a:pt x="235" y="30"/>
                    <a:pt x="236" y="33"/>
                  </a:cubicBezTo>
                  <a:cubicBezTo>
                    <a:pt x="237" y="35"/>
                    <a:pt x="239" y="37"/>
                    <a:pt x="242" y="35"/>
                  </a:cubicBezTo>
                  <a:cubicBezTo>
                    <a:pt x="242" y="37"/>
                    <a:pt x="245" y="38"/>
                    <a:pt x="243" y="39"/>
                  </a:cubicBezTo>
                  <a:cubicBezTo>
                    <a:pt x="245" y="39"/>
                    <a:pt x="246" y="41"/>
                    <a:pt x="248" y="44"/>
                  </a:cubicBezTo>
                  <a:cubicBezTo>
                    <a:pt x="249" y="46"/>
                    <a:pt x="250" y="48"/>
                    <a:pt x="253" y="49"/>
                  </a:cubicBezTo>
                  <a:cubicBezTo>
                    <a:pt x="253" y="48"/>
                    <a:pt x="253" y="48"/>
                    <a:pt x="252" y="48"/>
                  </a:cubicBezTo>
                  <a:cubicBezTo>
                    <a:pt x="253" y="51"/>
                    <a:pt x="255" y="52"/>
                    <a:pt x="256" y="54"/>
                  </a:cubicBezTo>
                  <a:cubicBezTo>
                    <a:pt x="258" y="56"/>
                    <a:pt x="260" y="57"/>
                    <a:pt x="260" y="60"/>
                  </a:cubicBezTo>
                  <a:cubicBezTo>
                    <a:pt x="260" y="60"/>
                    <a:pt x="259" y="59"/>
                    <a:pt x="258" y="60"/>
                  </a:cubicBezTo>
                  <a:cubicBezTo>
                    <a:pt x="257" y="63"/>
                    <a:pt x="264" y="61"/>
                    <a:pt x="261" y="65"/>
                  </a:cubicBezTo>
                  <a:cubicBezTo>
                    <a:pt x="261" y="66"/>
                    <a:pt x="263" y="64"/>
                    <a:pt x="263" y="64"/>
                  </a:cubicBezTo>
                  <a:cubicBezTo>
                    <a:pt x="267" y="74"/>
                    <a:pt x="276" y="83"/>
                    <a:pt x="281" y="94"/>
                  </a:cubicBezTo>
                  <a:cubicBezTo>
                    <a:pt x="281" y="104"/>
                    <a:pt x="273" y="97"/>
                    <a:pt x="278" y="103"/>
                  </a:cubicBezTo>
                  <a:cubicBezTo>
                    <a:pt x="278" y="104"/>
                    <a:pt x="281" y="103"/>
                    <a:pt x="280" y="103"/>
                  </a:cubicBezTo>
                  <a:cubicBezTo>
                    <a:pt x="282" y="105"/>
                    <a:pt x="275" y="108"/>
                    <a:pt x="278" y="109"/>
                  </a:cubicBezTo>
                  <a:cubicBezTo>
                    <a:pt x="281" y="108"/>
                    <a:pt x="280" y="110"/>
                    <a:pt x="282" y="110"/>
                  </a:cubicBezTo>
                  <a:cubicBezTo>
                    <a:pt x="281" y="116"/>
                    <a:pt x="278" y="117"/>
                    <a:pt x="281" y="121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82" y="123"/>
                    <a:pt x="282" y="125"/>
                    <a:pt x="283" y="128"/>
                  </a:cubicBezTo>
                  <a:cubicBezTo>
                    <a:pt x="284" y="130"/>
                    <a:pt x="284" y="133"/>
                    <a:pt x="287" y="135"/>
                  </a:cubicBezTo>
                  <a:cubicBezTo>
                    <a:pt x="287" y="150"/>
                    <a:pt x="284" y="164"/>
                    <a:pt x="277" y="177"/>
                  </a:cubicBezTo>
                  <a:cubicBezTo>
                    <a:pt x="271" y="190"/>
                    <a:pt x="262" y="202"/>
                    <a:pt x="251" y="211"/>
                  </a:cubicBezTo>
                  <a:cubicBezTo>
                    <a:pt x="245" y="214"/>
                    <a:pt x="239" y="218"/>
                    <a:pt x="234" y="221"/>
                  </a:cubicBezTo>
                  <a:cubicBezTo>
                    <a:pt x="228" y="225"/>
                    <a:pt x="222" y="227"/>
                    <a:pt x="216" y="230"/>
                  </a:cubicBezTo>
                  <a:cubicBezTo>
                    <a:pt x="213" y="231"/>
                    <a:pt x="210" y="232"/>
                    <a:pt x="207" y="233"/>
                  </a:cubicBezTo>
                  <a:cubicBezTo>
                    <a:pt x="203" y="234"/>
                    <a:pt x="203" y="234"/>
                    <a:pt x="203" y="234"/>
                  </a:cubicBezTo>
                  <a:cubicBezTo>
                    <a:pt x="200" y="235"/>
                    <a:pt x="200" y="235"/>
                    <a:pt x="200" y="235"/>
                  </a:cubicBezTo>
                  <a:cubicBezTo>
                    <a:pt x="199" y="236"/>
                    <a:pt x="199" y="236"/>
                    <a:pt x="199" y="236"/>
                  </a:cubicBezTo>
                  <a:cubicBezTo>
                    <a:pt x="198" y="236"/>
                    <a:pt x="198" y="236"/>
                    <a:pt x="198" y="236"/>
                  </a:cubicBezTo>
                  <a:cubicBezTo>
                    <a:pt x="198" y="236"/>
                    <a:pt x="198" y="236"/>
                    <a:pt x="198" y="236"/>
                  </a:cubicBezTo>
                  <a:cubicBezTo>
                    <a:pt x="198" y="236"/>
                    <a:pt x="198" y="236"/>
                    <a:pt x="198" y="236"/>
                  </a:cubicBezTo>
                  <a:cubicBezTo>
                    <a:pt x="192" y="237"/>
                    <a:pt x="187" y="238"/>
                    <a:pt x="181" y="239"/>
                  </a:cubicBezTo>
                  <a:cubicBezTo>
                    <a:pt x="178" y="237"/>
                    <a:pt x="176" y="237"/>
                    <a:pt x="175" y="237"/>
                  </a:cubicBezTo>
                  <a:cubicBezTo>
                    <a:pt x="174" y="237"/>
                    <a:pt x="173" y="237"/>
                    <a:pt x="172" y="238"/>
                  </a:cubicBezTo>
                  <a:cubicBezTo>
                    <a:pt x="172" y="238"/>
                    <a:pt x="171" y="238"/>
                    <a:pt x="171" y="238"/>
                  </a:cubicBezTo>
                  <a:cubicBezTo>
                    <a:pt x="171" y="239"/>
                    <a:pt x="170" y="239"/>
                    <a:pt x="170" y="239"/>
                  </a:cubicBezTo>
                  <a:cubicBezTo>
                    <a:pt x="170" y="239"/>
                    <a:pt x="170" y="239"/>
                    <a:pt x="170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8"/>
                    <a:pt x="169" y="238"/>
                    <a:pt x="169" y="238"/>
                  </a:cubicBezTo>
                  <a:cubicBezTo>
                    <a:pt x="169" y="238"/>
                    <a:pt x="169" y="238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9" y="239"/>
                    <a:pt x="169" y="239"/>
                    <a:pt x="169" y="239"/>
                  </a:cubicBezTo>
                  <a:cubicBezTo>
                    <a:pt x="168" y="239"/>
                    <a:pt x="168" y="239"/>
                    <a:pt x="168" y="239"/>
                  </a:cubicBezTo>
                  <a:cubicBezTo>
                    <a:pt x="168" y="239"/>
                    <a:pt x="168" y="239"/>
                    <a:pt x="168" y="239"/>
                  </a:cubicBezTo>
                  <a:cubicBezTo>
                    <a:pt x="168" y="239"/>
                    <a:pt x="168" y="239"/>
                    <a:pt x="168" y="239"/>
                  </a:cubicBezTo>
                  <a:cubicBezTo>
                    <a:pt x="168" y="239"/>
                    <a:pt x="168" y="239"/>
                    <a:pt x="168" y="239"/>
                  </a:cubicBezTo>
                  <a:cubicBezTo>
                    <a:pt x="168" y="239"/>
                    <a:pt x="168" y="240"/>
                    <a:pt x="168" y="240"/>
                  </a:cubicBezTo>
                  <a:cubicBezTo>
                    <a:pt x="168" y="240"/>
                    <a:pt x="167" y="240"/>
                    <a:pt x="167" y="240"/>
                  </a:cubicBezTo>
                  <a:cubicBezTo>
                    <a:pt x="166" y="241"/>
                    <a:pt x="165" y="241"/>
                    <a:pt x="165" y="243"/>
                  </a:cubicBezTo>
                  <a:cubicBezTo>
                    <a:pt x="159" y="244"/>
                    <a:pt x="155" y="244"/>
                    <a:pt x="151" y="245"/>
                  </a:cubicBezTo>
                  <a:cubicBezTo>
                    <a:pt x="146" y="246"/>
                    <a:pt x="142" y="247"/>
                    <a:pt x="137" y="247"/>
                  </a:cubicBezTo>
                  <a:cubicBezTo>
                    <a:pt x="138" y="247"/>
                    <a:pt x="139" y="244"/>
                    <a:pt x="137" y="244"/>
                  </a:cubicBezTo>
                  <a:cubicBezTo>
                    <a:pt x="136" y="246"/>
                    <a:pt x="136" y="246"/>
                    <a:pt x="136" y="246"/>
                  </a:cubicBezTo>
                  <a:cubicBezTo>
                    <a:pt x="135" y="245"/>
                    <a:pt x="135" y="245"/>
                    <a:pt x="135" y="245"/>
                  </a:cubicBezTo>
                  <a:cubicBezTo>
                    <a:pt x="134" y="246"/>
                    <a:pt x="133" y="248"/>
                    <a:pt x="134" y="249"/>
                  </a:cubicBezTo>
                  <a:cubicBezTo>
                    <a:pt x="122" y="251"/>
                    <a:pt x="110" y="250"/>
                    <a:pt x="98" y="248"/>
                  </a:cubicBezTo>
                  <a:cubicBezTo>
                    <a:pt x="86" y="245"/>
                    <a:pt x="75" y="241"/>
                    <a:pt x="63" y="238"/>
                  </a:cubicBezTo>
                  <a:cubicBezTo>
                    <a:pt x="58" y="235"/>
                    <a:pt x="50" y="234"/>
                    <a:pt x="44" y="232"/>
                  </a:cubicBezTo>
                  <a:cubicBezTo>
                    <a:pt x="36" y="225"/>
                    <a:pt x="29" y="219"/>
                    <a:pt x="23" y="212"/>
                  </a:cubicBezTo>
                  <a:cubicBezTo>
                    <a:pt x="16" y="204"/>
                    <a:pt x="10" y="197"/>
                    <a:pt x="4" y="189"/>
                  </a:cubicBezTo>
                  <a:cubicBezTo>
                    <a:pt x="4" y="189"/>
                    <a:pt x="6" y="188"/>
                    <a:pt x="10" y="188"/>
                  </a:cubicBezTo>
                  <a:cubicBezTo>
                    <a:pt x="11" y="188"/>
                    <a:pt x="13" y="189"/>
                    <a:pt x="15" y="189"/>
                  </a:cubicBezTo>
                  <a:cubicBezTo>
                    <a:pt x="16" y="190"/>
                    <a:pt x="18" y="190"/>
                    <a:pt x="19" y="191"/>
                  </a:cubicBezTo>
                  <a:close/>
                </a:path>
              </a:pathLst>
            </a:custGeom>
            <a:solidFill>
              <a:srgbClr val="473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12" name="Freeform 73"/>
            <p:cNvSpPr>
              <a:spLocks/>
            </p:cNvSpPr>
            <p:nvPr/>
          </p:nvSpPr>
          <p:spPr bwMode="auto">
            <a:xfrm>
              <a:off x="7196138" y="1924050"/>
              <a:ext cx="1073150" cy="1639887"/>
            </a:xfrm>
            <a:custGeom>
              <a:avLst/>
              <a:gdLst>
                <a:gd name="T0" fmla="*/ 1513833419 w 715"/>
                <a:gd name="T1" fmla="*/ 2101835059 h 1092"/>
                <a:gd name="T2" fmla="*/ 1394439103 w 715"/>
                <a:gd name="T3" fmla="*/ 2147483646 h 1092"/>
                <a:gd name="T4" fmla="*/ 984441770 w 715"/>
                <a:gd name="T5" fmla="*/ 2147483646 h 1092"/>
                <a:gd name="T6" fmla="*/ 599225947 w 715"/>
                <a:gd name="T7" fmla="*/ 2147483646 h 1092"/>
                <a:gd name="T8" fmla="*/ 319887254 w 715"/>
                <a:gd name="T9" fmla="*/ 2147483646 h 1092"/>
                <a:gd name="T10" fmla="*/ 101372901 w 715"/>
                <a:gd name="T11" fmla="*/ 2079282107 h 1092"/>
                <a:gd name="T12" fmla="*/ 11264323 w 715"/>
                <a:gd name="T13" fmla="*/ 1862783985 h 1092"/>
                <a:gd name="T14" fmla="*/ 18021415 w 715"/>
                <a:gd name="T15" fmla="*/ 1711687620 h 1092"/>
                <a:gd name="T16" fmla="*/ 47307154 w 715"/>
                <a:gd name="T17" fmla="*/ 1585396799 h 1092"/>
                <a:gd name="T18" fmla="*/ 148680055 w 715"/>
                <a:gd name="T19" fmla="*/ 1393705722 h 1092"/>
                <a:gd name="T20" fmla="*/ 274832965 w 715"/>
                <a:gd name="T21" fmla="*/ 1192993765 h 1092"/>
                <a:gd name="T22" fmla="*/ 295107245 w 715"/>
                <a:gd name="T23" fmla="*/ 1154656150 h 1092"/>
                <a:gd name="T24" fmla="*/ 288348651 w 715"/>
                <a:gd name="T25" fmla="*/ 1091509989 h 1092"/>
                <a:gd name="T26" fmla="*/ 173460064 w 715"/>
                <a:gd name="T27" fmla="*/ 1001302688 h 1092"/>
                <a:gd name="T28" fmla="*/ 67581434 w 715"/>
                <a:gd name="T29" fmla="*/ 818632491 h 1092"/>
                <a:gd name="T30" fmla="*/ 40548560 w 715"/>
                <a:gd name="T31" fmla="*/ 669790220 h 1092"/>
                <a:gd name="T32" fmla="*/ 69834298 w 715"/>
                <a:gd name="T33" fmla="*/ 455547694 h 1092"/>
                <a:gd name="T34" fmla="*/ 128405775 w 715"/>
                <a:gd name="T35" fmla="*/ 327002779 h 1092"/>
                <a:gd name="T36" fmla="*/ 171207199 w 715"/>
                <a:gd name="T37" fmla="*/ 266112212 h 1092"/>
                <a:gd name="T38" fmla="*/ 191481479 w 715"/>
                <a:gd name="T39" fmla="*/ 239049572 h 1092"/>
                <a:gd name="T40" fmla="*/ 281591558 w 715"/>
                <a:gd name="T41" fmla="*/ 153353462 h 1092"/>
                <a:gd name="T42" fmla="*/ 628511685 w 715"/>
                <a:gd name="T43" fmla="*/ 15786165 h 1092"/>
                <a:gd name="T44" fmla="*/ 817740300 w 715"/>
                <a:gd name="T45" fmla="*/ 4509689 h 1092"/>
                <a:gd name="T46" fmla="*/ 1083561806 w 715"/>
                <a:gd name="T47" fmla="*/ 47358495 h 1092"/>
                <a:gd name="T48" fmla="*/ 1243506184 w 715"/>
                <a:gd name="T49" fmla="*/ 101483776 h 1092"/>
                <a:gd name="T50" fmla="*/ 1320099075 w 715"/>
                <a:gd name="T51" fmla="*/ 153353462 h 1092"/>
                <a:gd name="T52" fmla="*/ 1448504850 w 715"/>
                <a:gd name="T53" fmla="*/ 234539882 h 1092"/>
                <a:gd name="T54" fmla="*/ 1534107699 w 715"/>
                <a:gd name="T55" fmla="*/ 349554228 h 1092"/>
                <a:gd name="T56" fmla="*/ 1556634844 w 715"/>
                <a:gd name="T57" fmla="*/ 367595989 h 1092"/>
                <a:gd name="T58" fmla="*/ 1567899166 w 715"/>
                <a:gd name="T59" fmla="*/ 439761529 h 1092"/>
                <a:gd name="T60" fmla="*/ 1581414853 w 715"/>
                <a:gd name="T61" fmla="*/ 570562039 h 1092"/>
                <a:gd name="T62" fmla="*/ 1588173446 w 715"/>
                <a:gd name="T63" fmla="*/ 708129337 h 1092"/>
                <a:gd name="T64" fmla="*/ 1581414853 w 715"/>
                <a:gd name="T65" fmla="*/ 769018401 h 1092"/>
                <a:gd name="T66" fmla="*/ 1572404895 w 715"/>
                <a:gd name="T67" fmla="*/ 847950728 h 1092"/>
                <a:gd name="T68" fmla="*/ 1525096241 w 715"/>
                <a:gd name="T69" fmla="*/ 895309223 h 1092"/>
                <a:gd name="T70" fmla="*/ 1486800545 w 715"/>
                <a:gd name="T71" fmla="*/ 897564818 h 1092"/>
                <a:gd name="T72" fmla="*/ 1317846211 w 715"/>
                <a:gd name="T73" fmla="*/ 1039641804 h 1092"/>
                <a:gd name="T74" fmla="*/ 1187187572 w 715"/>
                <a:gd name="T75" fmla="*/ 1154656150 h 1092"/>
                <a:gd name="T76" fmla="*/ 1304329024 w 715"/>
                <a:gd name="T77" fmla="*/ 1215545215 h 1092"/>
                <a:gd name="T78" fmla="*/ 1351636177 w 715"/>
                <a:gd name="T79" fmla="*/ 1260649616 h 1092"/>
                <a:gd name="T80" fmla="*/ 1211967581 w 715"/>
                <a:gd name="T81" fmla="*/ 1199759050 h 1092"/>
                <a:gd name="T82" fmla="*/ 1148891876 w 715"/>
                <a:gd name="T83" fmla="*/ 1082489108 h 1092"/>
                <a:gd name="T84" fmla="*/ 1513833419 w 715"/>
                <a:gd name="T85" fmla="*/ 793825446 h 1092"/>
                <a:gd name="T86" fmla="*/ 1529601970 w 715"/>
                <a:gd name="T87" fmla="*/ 559287065 h 1092"/>
                <a:gd name="T88" fmla="*/ 1489053410 w 715"/>
                <a:gd name="T89" fmla="*/ 401423914 h 1092"/>
                <a:gd name="T90" fmla="*/ 1205208987 w 715"/>
                <a:gd name="T91" fmla="*/ 162372841 h 1092"/>
                <a:gd name="T92" fmla="*/ 862794589 w 715"/>
                <a:gd name="T93" fmla="*/ 83442016 h 1092"/>
                <a:gd name="T94" fmla="*/ 594720218 w 715"/>
                <a:gd name="T95" fmla="*/ 92462896 h 1092"/>
                <a:gd name="T96" fmla="*/ 290601515 w 715"/>
                <a:gd name="T97" fmla="*/ 241305167 h 1092"/>
                <a:gd name="T98" fmla="*/ 241041497 w 715"/>
                <a:gd name="T99" fmla="*/ 281898377 h 1092"/>
                <a:gd name="T100" fmla="*/ 119394316 w 715"/>
                <a:gd name="T101" fmla="*/ 735190476 h 1092"/>
                <a:gd name="T102" fmla="*/ 119394316 w 715"/>
                <a:gd name="T103" fmla="*/ 741957262 h 1092"/>
                <a:gd name="T104" fmla="*/ 232031540 w 715"/>
                <a:gd name="T105" fmla="*/ 974241549 h 1092"/>
                <a:gd name="T106" fmla="*/ 333404441 w 715"/>
                <a:gd name="T107" fmla="*/ 1044151494 h 1092"/>
                <a:gd name="T108" fmla="*/ 277085829 w 715"/>
                <a:gd name="T109" fmla="*/ 1287712256 h 1092"/>
                <a:gd name="T110" fmla="*/ 94614307 w 715"/>
                <a:gd name="T111" fmla="*/ 1639520578 h 1092"/>
                <a:gd name="T112" fmla="*/ 797466020 w 715"/>
                <a:gd name="T113" fmla="*/ 2147483646 h 1092"/>
                <a:gd name="T114" fmla="*/ 1281801879 w 715"/>
                <a:gd name="T115" fmla="*/ 2147483646 h 1092"/>
                <a:gd name="T116" fmla="*/ 1527349105 w 715"/>
                <a:gd name="T117" fmla="*/ 1571864728 h 109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715" h="1092">
                  <a:moveTo>
                    <a:pt x="657" y="630"/>
                  </a:moveTo>
                  <a:cubicBezTo>
                    <a:pt x="671" y="643"/>
                    <a:pt x="682" y="663"/>
                    <a:pt x="689" y="684"/>
                  </a:cubicBezTo>
                  <a:cubicBezTo>
                    <a:pt x="697" y="705"/>
                    <a:pt x="703" y="728"/>
                    <a:pt x="709" y="748"/>
                  </a:cubicBezTo>
                  <a:cubicBezTo>
                    <a:pt x="710" y="753"/>
                    <a:pt x="704" y="747"/>
                    <a:pt x="707" y="758"/>
                  </a:cubicBezTo>
                  <a:cubicBezTo>
                    <a:pt x="713" y="778"/>
                    <a:pt x="714" y="805"/>
                    <a:pt x="710" y="832"/>
                  </a:cubicBezTo>
                  <a:cubicBezTo>
                    <a:pt x="708" y="845"/>
                    <a:pt x="704" y="859"/>
                    <a:pt x="700" y="872"/>
                  </a:cubicBezTo>
                  <a:cubicBezTo>
                    <a:pt x="697" y="878"/>
                    <a:pt x="695" y="884"/>
                    <a:pt x="692" y="890"/>
                  </a:cubicBezTo>
                  <a:cubicBezTo>
                    <a:pt x="689" y="896"/>
                    <a:pt x="686" y="901"/>
                    <a:pt x="683" y="907"/>
                  </a:cubicBezTo>
                  <a:cubicBezTo>
                    <a:pt x="683" y="907"/>
                    <a:pt x="683" y="906"/>
                    <a:pt x="683" y="905"/>
                  </a:cubicBezTo>
                  <a:cubicBezTo>
                    <a:pt x="683" y="904"/>
                    <a:pt x="683" y="904"/>
                    <a:pt x="683" y="904"/>
                  </a:cubicBezTo>
                  <a:cubicBezTo>
                    <a:pt x="679" y="912"/>
                    <a:pt x="678" y="924"/>
                    <a:pt x="672" y="932"/>
                  </a:cubicBezTo>
                  <a:cubicBezTo>
                    <a:pt x="671" y="932"/>
                    <a:pt x="673" y="929"/>
                    <a:pt x="670" y="930"/>
                  </a:cubicBezTo>
                  <a:cubicBezTo>
                    <a:pt x="671" y="932"/>
                    <a:pt x="669" y="936"/>
                    <a:pt x="667" y="940"/>
                  </a:cubicBezTo>
                  <a:cubicBezTo>
                    <a:pt x="665" y="944"/>
                    <a:pt x="662" y="948"/>
                    <a:pt x="662" y="951"/>
                  </a:cubicBezTo>
                  <a:cubicBezTo>
                    <a:pt x="659" y="953"/>
                    <a:pt x="657" y="952"/>
                    <a:pt x="653" y="955"/>
                  </a:cubicBezTo>
                  <a:cubicBezTo>
                    <a:pt x="652" y="961"/>
                    <a:pt x="652" y="961"/>
                    <a:pt x="652" y="961"/>
                  </a:cubicBezTo>
                  <a:cubicBezTo>
                    <a:pt x="652" y="966"/>
                    <a:pt x="649" y="970"/>
                    <a:pt x="647" y="973"/>
                  </a:cubicBezTo>
                  <a:cubicBezTo>
                    <a:pt x="645" y="975"/>
                    <a:pt x="644" y="977"/>
                    <a:pt x="642" y="979"/>
                  </a:cubicBezTo>
                  <a:cubicBezTo>
                    <a:pt x="641" y="981"/>
                    <a:pt x="639" y="983"/>
                    <a:pt x="637" y="985"/>
                  </a:cubicBezTo>
                  <a:cubicBezTo>
                    <a:pt x="635" y="986"/>
                    <a:pt x="633" y="988"/>
                    <a:pt x="631" y="990"/>
                  </a:cubicBezTo>
                  <a:cubicBezTo>
                    <a:pt x="629" y="992"/>
                    <a:pt x="627" y="994"/>
                    <a:pt x="625" y="995"/>
                  </a:cubicBezTo>
                  <a:cubicBezTo>
                    <a:pt x="623" y="997"/>
                    <a:pt x="621" y="999"/>
                    <a:pt x="619" y="1001"/>
                  </a:cubicBezTo>
                  <a:cubicBezTo>
                    <a:pt x="617" y="1003"/>
                    <a:pt x="616" y="1005"/>
                    <a:pt x="614" y="1007"/>
                  </a:cubicBezTo>
                  <a:cubicBezTo>
                    <a:pt x="614" y="1006"/>
                    <a:pt x="615" y="1004"/>
                    <a:pt x="614" y="1005"/>
                  </a:cubicBezTo>
                  <a:cubicBezTo>
                    <a:pt x="602" y="1018"/>
                    <a:pt x="586" y="1030"/>
                    <a:pt x="569" y="1040"/>
                  </a:cubicBezTo>
                  <a:cubicBezTo>
                    <a:pt x="552" y="1051"/>
                    <a:pt x="533" y="1059"/>
                    <a:pt x="514" y="1066"/>
                  </a:cubicBezTo>
                  <a:cubicBezTo>
                    <a:pt x="515" y="1065"/>
                    <a:pt x="516" y="1062"/>
                    <a:pt x="514" y="1062"/>
                  </a:cubicBezTo>
                  <a:cubicBezTo>
                    <a:pt x="513" y="1066"/>
                    <a:pt x="502" y="1070"/>
                    <a:pt x="492" y="1074"/>
                  </a:cubicBezTo>
                  <a:cubicBezTo>
                    <a:pt x="489" y="1073"/>
                    <a:pt x="485" y="1075"/>
                    <a:pt x="480" y="1077"/>
                  </a:cubicBezTo>
                  <a:cubicBezTo>
                    <a:pt x="475" y="1079"/>
                    <a:pt x="469" y="1081"/>
                    <a:pt x="462" y="1082"/>
                  </a:cubicBezTo>
                  <a:cubicBezTo>
                    <a:pt x="463" y="1081"/>
                    <a:pt x="463" y="1081"/>
                    <a:pt x="463" y="1081"/>
                  </a:cubicBezTo>
                  <a:cubicBezTo>
                    <a:pt x="455" y="1086"/>
                    <a:pt x="450" y="1082"/>
                    <a:pt x="443" y="1087"/>
                  </a:cubicBezTo>
                  <a:cubicBezTo>
                    <a:pt x="437" y="1085"/>
                    <a:pt x="437" y="1085"/>
                    <a:pt x="437" y="1085"/>
                  </a:cubicBezTo>
                  <a:cubicBezTo>
                    <a:pt x="435" y="1088"/>
                    <a:pt x="432" y="1087"/>
                    <a:pt x="428" y="1087"/>
                  </a:cubicBezTo>
                  <a:cubicBezTo>
                    <a:pt x="424" y="1087"/>
                    <a:pt x="420" y="1086"/>
                    <a:pt x="416" y="1087"/>
                  </a:cubicBezTo>
                  <a:cubicBezTo>
                    <a:pt x="417" y="1088"/>
                    <a:pt x="417" y="1088"/>
                    <a:pt x="417" y="1088"/>
                  </a:cubicBezTo>
                  <a:cubicBezTo>
                    <a:pt x="410" y="1090"/>
                    <a:pt x="406" y="1088"/>
                    <a:pt x="399" y="1089"/>
                  </a:cubicBezTo>
                  <a:cubicBezTo>
                    <a:pt x="398" y="1089"/>
                    <a:pt x="398" y="1089"/>
                    <a:pt x="398" y="1089"/>
                  </a:cubicBezTo>
                  <a:cubicBezTo>
                    <a:pt x="383" y="1091"/>
                    <a:pt x="374" y="1088"/>
                    <a:pt x="375" y="1092"/>
                  </a:cubicBezTo>
                  <a:cubicBezTo>
                    <a:pt x="372" y="1090"/>
                    <a:pt x="376" y="1090"/>
                    <a:pt x="379" y="1089"/>
                  </a:cubicBezTo>
                  <a:cubicBezTo>
                    <a:pt x="382" y="1089"/>
                    <a:pt x="385" y="1088"/>
                    <a:pt x="381" y="1086"/>
                  </a:cubicBezTo>
                  <a:cubicBezTo>
                    <a:pt x="356" y="1089"/>
                    <a:pt x="330" y="1088"/>
                    <a:pt x="304" y="1085"/>
                  </a:cubicBezTo>
                  <a:cubicBezTo>
                    <a:pt x="298" y="1084"/>
                    <a:pt x="291" y="1084"/>
                    <a:pt x="285" y="1083"/>
                  </a:cubicBezTo>
                  <a:cubicBezTo>
                    <a:pt x="279" y="1082"/>
                    <a:pt x="272" y="1080"/>
                    <a:pt x="266" y="1079"/>
                  </a:cubicBezTo>
                  <a:cubicBezTo>
                    <a:pt x="260" y="1078"/>
                    <a:pt x="253" y="1076"/>
                    <a:pt x="247" y="1075"/>
                  </a:cubicBezTo>
                  <a:cubicBezTo>
                    <a:pt x="241" y="1073"/>
                    <a:pt x="235" y="1071"/>
                    <a:pt x="229" y="1069"/>
                  </a:cubicBezTo>
                  <a:cubicBezTo>
                    <a:pt x="224" y="1066"/>
                    <a:pt x="220" y="1064"/>
                    <a:pt x="220" y="1063"/>
                  </a:cubicBezTo>
                  <a:cubicBezTo>
                    <a:pt x="215" y="1061"/>
                    <a:pt x="202" y="1056"/>
                    <a:pt x="197" y="1056"/>
                  </a:cubicBezTo>
                  <a:cubicBezTo>
                    <a:pt x="198" y="1056"/>
                    <a:pt x="195" y="1053"/>
                    <a:pt x="192" y="1051"/>
                  </a:cubicBezTo>
                  <a:cubicBezTo>
                    <a:pt x="185" y="1046"/>
                    <a:pt x="181" y="1050"/>
                    <a:pt x="173" y="1044"/>
                  </a:cubicBezTo>
                  <a:cubicBezTo>
                    <a:pt x="177" y="1045"/>
                    <a:pt x="179" y="1045"/>
                    <a:pt x="179" y="1043"/>
                  </a:cubicBezTo>
                  <a:cubicBezTo>
                    <a:pt x="174" y="1042"/>
                    <a:pt x="169" y="1040"/>
                    <a:pt x="165" y="1038"/>
                  </a:cubicBezTo>
                  <a:cubicBezTo>
                    <a:pt x="160" y="1035"/>
                    <a:pt x="155" y="1032"/>
                    <a:pt x="151" y="1030"/>
                  </a:cubicBezTo>
                  <a:cubicBezTo>
                    <a:pt x="152" y="1030"/>
                    <a:pt x="155" y="1031"/>
                    <a:pt x="155" y="1030"/>
                  </a:cubicBezTo>
                  <a:cubicBezTo>
                    <a:pt x="149" y="1028"/>
                    <a:pt x="145" y="1025"/>
                    <a:pt x="142" y="1022"/>
                  </a:cubicBezTo>
                  <a:cubicBezTo>
                    <a:pt x="140" y="1021"/>
                    <a:pt x="138" y="1019"/>
                    <a:pt x="136" y="1018"/>
                  </a:cubicBezTo>
                  <a:cubicBezTo>
                    <a:pt x="134" y="1016"/>
                    <a:pt x="132" y="1015"/>
                    <a:pt x="130" y="1014"/>
                  </a:cubicBezTo>
                  <a:cubicBezTo>
                    <a:pt x="134" y="1014"/>
                    <a:pt x="134" y="1014"/>
                    <a:pt x="134" y="1014"/>
                  </a:cubicBezTo>
                  <a:cubicBezTo>
                    <a:pt x="128" y="1008"/>
                    <a:pt x="127" y="1008"/>
                    <a:pt x="125" y="1009"/>
                  </a:cubicBezTo>
                  <a:cubicBezTo>
                    <a:pt x="124" y="1009"/>
                    <a:pt x="122" y="1010"/>
                    <a:pt x="118" y="1005"/>
                  </a:cubicBezTo>
                  <a:cubicBezTo>
                    <a:pt x="121" y="1007"/>
                    <a:pt x="120" y="1005"/>
                    <a:pt x="121" y="1005"/>
                  </a:cubicBezTo>
                  <a:cubicBezTo>
                    <a:pt x="109" y="1000"/>
                    <a:pt x="95" y="984"/>
                    <a:pt x="85" y="976"/>
                  </a:cubicBezTo>
                  <a:cubicBezTo>
                    <a:pt x="86" y="976"/>
                    <a:pt x="86" y="976"/>
                    <a:pt x="86" y="976"/>
                  </a:cubicBezTo>
                  <a:cubicBezTo>
                    <a:pt x="76" y="966"/>
                    <a:pt x="67" y="954"/>
                    <a:pt x="57" y="943"/>
                  </a:cubicBezTo>
                  <a:cubicBezTo>
                    <a:pt x="55" y="938"/>
                    <a:pt x="62" y="941"/>
                    <a:pt x="53" y="930"/>
                  </a:cubicBezTo>
                  <a:cubicBezTo>
                    <a:pt x="52" y="931"/>
                    <a:pt x="48" y="926"/>
                    <a:pt x="45" y="922"/>
                  </a:cubicBezTo>
                  <a:cubicBezTo>
                    <a:pt x="42" y="918"/>
                    <a:pt x="39" y="914"/>
                    <a:pt x="39" y="919"/>
                  </a:cubicBezTo>
                  <a:cubicBezTo>
                    <a:pt x="36" y="914"/>
                    <a:pt x="33" y="906"/>
                    <a:pt x="29" y="899"/>
                  </a:cubicBezTo>
                  <a:cubicBezTo>
                    <a:pt x="26" y="892"/>
                    <a:pt x="23" y="886"/>
                    <a:pt x="21" y="882"/>
                  </a:cubicBezTo>
                  <a:cubicBezTo>
                    <a:pt x="25" y="887"/>
                    <a:pt x="23" y="875"/>
                    <a:pt x="28" y="884"/>
                  </a:cubicBezTo>
                  <a:cubicBezTo>
                    <a:pt x="28" y="884"/>
                    <a:pt x="28" y="884"/>
                    <a:pt x="28" y="883"/>
                  </a:cubicBezTo>
                  <a:cubicBezTo>
                    <a:pt x="28" y="882"/>
                    <a:pt x="27" y="881"/>
                    <a:pt x="27" y="880"/>
                  </a:cubicBezTo>
                  <a:cubicBezTo>
                    <a:pt x="27" y="878"/>
                    <a:pt x="27" y="876"/>
                    <a:pt x="27" y="876"/>
                  </a:cubicBezTo>
                  <a:cubicBezTo>
                    <a:pt x="29" y="876"/>
                    <a:pt x="30" y="883"/>
                    <a:pt x="31" y="880"/>
                  </a:cubicBezTo>
                  <a:cubicBezTo>
                    <a:pt x="30" y="878"/>
                    <a:pt x="27" y="874"/>
                    <a:pt x="25" y="869"/>
                  </a:cubicBezTo>
                  <a:cubicBezTo>
                    <a:pt x="23" y="865"/>
                    <a:pt x="21" y="860"/>
                    <a:pt x="21" y="858"/>
                  </a:cubicBezTo>
                  <a:cubicBezTo>
                    <a:pt x="16" y="849"/>
                    <a:pt x="9" y="842"/>
                    <a:pt x="5" y="826"/>
                  </a:cubicBezTo>
                  <a:cubicBezTo>
                    <a:pt x="8" y="833"/>
                    <a:pt x="9" y="821"/>
                    <a:pt x="11" y="826"/>
                  </a:cubicBezTo>
                  <a:cubicBezTo>
                    <a:pt x="11" y="826"/>
                    <a:pt x="10" y="825"/>
                    <a:pt x="9" y="823"/>
                  </a:cubicBezTo>
                  <a:cubicBezTo>
                    <a:pt x="8" y="821"/>
                    <a:pt x="7" y="818"/>
                    <a:pt x="6" y="816"/>
                  </a:cubicBezTo>
                  <a:cubicBezTo>
                    <a:pt x="4" y="813"/>
                    <a:pt x="3" y="810"/>
                    <a:pt x="2" y="808"/>
                  </a:cubicBezTo>
                  <a:cubicBezTo>
                    <a:pt x="1" y="806"/>
                    <a:pt x="1" y="805"/>
                    <a:pt x="1" y="805"/>
                  </a:cubicBezTo>
                  <a:cubicBezTo>
                    <a:pt x="0" y="800"/>
                    <a:pt x="4" y="804"/>
                    <a:pt x="3" y="796"/>
                  </a:cubicBezTo>
                  <a:cubicBezTo>
                    <a:pt x="1" y="796"/>
                    <a:pt x="1" y="793"/>
                    <a:pt x="0" y="791"/>
                  </a:cubicBezTo>
                  <a:cubicBezTo>
                    <a:pt x="0" y="790"/>
                    <a:pt x="0" y="784"/>
                    <a:pt x="1" y="778"/>
                  </a:cubicBezTo>
                  <a:cubicBezTo>
                    <a:pt x="2" y="773"/>
                    <a:pt x="3" y="767"/>
                    <a:pt x="5" y="766"/>
                  </a:cubicBezTo>
                  <a:cubicBezTo>
                    <a:pt x="7" y="764"/>
                    <a:pt x="5" y="775"/>
                    <a:pt x="7" y="769"/>
                  </a:cubicBezTo>
                  <a:cubicBezTo>
                    <a:pt x="8" y="765"/>
                    <a:pt x="8" y="762"/>
                    <a:pt x="8" y="759"/>
                  </a:cubicBezTo>
                  <a:cubicBezTo>
                    <a:pt x="8" y="757"/>
                    <a:pt x="8" y="754"/>
                    <a:pt x="9" y="749"/>
                  </a:cubicBezTo>
                  <a:cubicBezTo>
                    <a:pt x="10" y="749"/>
                    <a:pt x="10" y="749"/>
                    <a:pt x="10" y="749"/>
                  </a:cubicBezTo>
                  <a:cubicBezTo>
                    <a:pt x="12" y="743"/>
                    <a:pt x="13" y="731"/>
                    <a:pt x="9" y="737"/>
                  </a:cubicBezTo>
                  <a:cubicBezTo>
                    <a:pt x="8" y="741"/>
                    <a:pt x="12" y="736"/>
                    <a:pt x="9" y="742"/>
                  </a:cubicBezTo>
                  <a:cubicBezTo>
                    <a:pt x="9" y="739"/>
                    <a:pt x="9" y="735"/>
                    <a:pt x="10" y="731"/>
                  </a:cubicBezTo>
                  <a:cubicBezTo>
                    <a:pt x="11" y="726"/>
                    <a:pt x="13" y="720"/>
                    <a:pt x="15" y="716"/>
                  </a:cubicBezTo>
                  <a:cubicBezTo>
                    <a:pt x="14" y="719"/>
                    <a:pt x="15" y="719"/>
                    <a:pt x="16" y="721"/>
                  </a:cubicBezTo>
                  <a:cubicBezTo>
                    <a:pt x="16" y="718"/>
                    <a:pt x="17" y="714"/>
                    <a:pt x="18" y="711"/>
                  </a:cubicBezTo>
                  <a:cubicBezTo>
                    <a:pt x="19" y="710"/>
                    <a:pt x="19" y="708"/>
                    <a:pt x="20" y="706"/>
                  </a:cubicBezTo>
                  <a:cubicBezTo>
                    <a:pt x="20" y="704"/>
                    <a:pt x="20" y="704"/>
                    <a:pt x="20" y="704"/>
                  </a:cubicBezTo>
                  <a:cubicBezTo>
                    <a:pt x="21" y="703"/>
                    <a:pt x="21" y="703"/>
                    <a:pt x="21" y="703"/>
                  </a:cubicBezTo>
                  <a:cubicBezTo>
                    <a:pt x="21" y="702"/>
                    <a:pt x="21" y="702"/>
                    <a:pt x="21" y="702"/>
                  </a:cubicBezTo>
                  <a:cubicBezTo>
                    <a:pt x="21" y="702"/>
                    <a:pt x="21" y="702"/>
                    <a:pt x="21" y="702"/>
                  </a:cubicBezTo>
                  <a:cubicBezTo>
                    <a:pt x="21" y="702"/>
                    <a:pt x="21" y="702"/>
                    <a:pt x="21" y="702"/>
                  </a:cubicBezTo>
                  <a:cubicBezTo>
                    <a:pt x="21" y="701"/>
                    <a:pt x="21" y="701"/>
                    <a:pt x="21" y="701"/>
                  </a:cubicBezTo>
                  <a:cubicBezTo>
                    <a:pt x="21" y="701"/>
                    <a:pt x="21" y="701"/>
                    <a:pt x="21" y="701"/>
                  </a:cubicBezTo>
                  <a:cubicBezTo>
                    <a:pt x="24" y="695"/>
                    <a:pt x="27" y="688"/>
                    <a:pt x="29" y="681"/>
                  </a:cubicBezTo>
                  <a:cubicBezTo>
                    <a:pt x="28" y="680"/>
                    <a:pt x="30" y="688"/>
                    <a:pt x="28" y="689"/>
                  </a:cubicBezTo>
                  <a:cubicBezTo>
                    <a:pt x="39" y="674"/>
                    <a:pt x="43" y="654"/>
                    <a:pt x="54" y="642"/>
                  </a:cubicBezTo>
                  <a:cubicBezTo>
                    <a:pt x="53" y="644"/>
                    <a:pt x="51" y="642"/>
                    <a:pt x="51" y="642"/>
                  </a:cubicBezTo>
                  <a:cubicBezTo>
                    <a:pt x="56" y="634"/>
                    <a:pt x="58" y="636"/>
                    <a:pt x="60" y="631"/>
                  </a:cubicBezTo>
                  <a:cubicBezTo>
                    <a:pt x="62" y="631"/>
                    <a:pt x="63" y="624"/>
                    <a:pt x="66" y="618"/>
                  </a:cubicBezTo>
                  <a:cubicBezTo>
                    <a:pt x="66" y="615"/>
                    <a:pt x="67" y="617"/>
                    <a:pt x="65" y="622"/>
                  </a:cubicBezTo>
                  <a:cubicBezTo>
                    <a:pt x="68" y="614"/>
                    <a:pt x="82" y="584"/>
                    <a:pt x="95" y="569"/>
                  </a:cubicBezTo>
                  <a:cubicBezTo>
                    <a:pt x="94" y="568"/>
                    <a:pt x="98" y="556"/>
                    <a:pt x="101" y="553"/>
                  </a:cubicBezTo>
                  <a:cubicBezTo>
                    <a:pt x="102" y="556"/>
                    <a:pt x="102" y="556"/>
                    <a:pt x="102" y="556"/>
                  </a:cubicBezTo>
                  <a:cubicBezTo>
                    <a:pt x="104" y="554"/>
                    <a:pt x="106" y="551"/>
                    <a:pt x="108" y="548"/>
                  </a:cubicBezTo>
                  <a:cubicBezTo>
                    <a:pt x="109" y="546"/>
                    <a:pt x="111" y="543"/>
                    <a:pt x="112" y="544"/>
                  </a:cubicBezTo>
                  <a:cubicBezTo>
                    <a:pt x="114" y="539"/>
                    <a:pt x="109" y="547"/>
                    <a:pt x="105" y="554"/>
                  </a:cubicBezTo>
                  <a:cubicBezTo>
                    <a:pt x="100" y="562"/>
                    <a:pt x="97" y="570"/>
                    <a:pt x="99" y="564"/>
                  </a:cubicBezTo>
                  <a:cubicBezTo>
                    <a:pt x="103" y="562"/>
                    <a:pt x="106" y="546"/>
                    <a:pt x="107" y="551"/>
                  </a:cubicBezTo>
                  <a:cubicBezTo>
                    <a:pt x="110" y="547"/>
                    <a:pt x="112" y="543"/>
                    <a:pt x="114" y="539"/>
                  </a:cubicBezTo>
                  <a:cubicBezTo>
                    <a:pt x="116" y="535"/>
                    <a:pt x="119" y="531"/>
                    <a:pt x="122" y="529"/>
                  </a:cubicBezTo>
                  <a:cubicBezTo>
                    <a:pt x="122" y="529"/>
                    <a:pt x="121" y="530"/>
                    <a:pt x="121" y="531"/>
                  </a:cubicBezTo>
                  <a:cubicBezTo>
                    <a:pt x="121" y="531"/>
                    <a:pt x="121" y="532"/>
                    <a:pt x="121" y="533"/>
                  </a:cubicBezTo>
                  <a:cubicBezTo>
                    <a:pt x="121" y="533"/>
                    <a:pt x="122" y="533"/>
                    <a:pt x="122" y="533"/>
                  </a:cubicBezTo>
                  <a:cubicBezTo>
                    <a:pt x="123" y="533"/>
                    <a:pt x="123" y="533"/>
                    <a:pt x="123" y="532"/>
                  </a:cubicBezTo>
                  <a:cubicBezTo>
                    <a:pt x="124" y="532"/>
                    <a:pt x="124" y="532"/>
                    <a:pt x="125" y="531"/>
                  </a:cubicBezTo>
                  <a:cubicBezTo>
                    <a:pt x="128" y="526"/>
                    <a:pt x="128" y="525"/>
                    <a:pt x="128" y="524"/>
                  </a:cubicBezTo>
                  <a:cubicBezTo>
                    <a:pt x="128" y="524"/>
                    <a:pt x="128" y="523"/>
                    <a:pt x="130" y="519"/>
                  </a:cubicBezTo>
                  <a:cubicBezTo>
                    <a:pt x="130" y="519"/>
                    <a:pt x="130" y="519"/>
                    <a:pt x="130" y="518"/>
                  </a:cubicBezTo>
                  <a:cubicBezTo>
                    <a:pt x="130" y="518"/>
                    <a:pt x="131" y="517"/>
                    <a:pt x="131" y="516"/>
                  </a:cubicBezTo>
                  <a:cubicBezTo>
                    <a:pt x="131" y="515"/>
                    <a:pt x="132" y="514"/>
                    <a:pt x="132" y="514"/>
                  </a:cubicBezTo>
                  <a:cubicBezTo>
                    <a:pt x="131" y="513"/>
                    <a:pt x="131" y="513"/>
                    <a:pt x="131" y="512"/>
                  </a:cubicBezTo>
                  <a:cubicBezTo>
                    <a:pt x="131" y="511"/>
                    <a:pt x="132" y="510"/>
                    <a:pt x="132" y="509"/>
                  </a:cubicBezTo>
                  <a:cubicBezTo>
                    <a:pt x="133" y="508"/>
                    <a:pt x="133" y="507"/>
                    <a:pt x="131" y="508"/>
                  </a:cubicBezTo>
                  <a:cubicBezTo>
                    <a:pt x="132" y="508"/>
                    <a:pt x="133" y="504"/>
                    <a:pt x="133" y="501"/>
                  </a:cubicBezTo>
                  <a:cubicBezTo>
                    <a:pt x="134" y="498"/>
                    <a:pt x="134" y="496"/>
                    <a:pt x="136" y="496"/>
                  </a:cubicBezTo>
                  <a:cubicBezTo>
                    <a:pt x="136" y="496"/>
                    <a:pt x="137" y="497"/>
                    <a:pt x="137" y="497"/>
                  </a:cubicBezTo>
                  <a:cubicBezTo>
                    <a:pt x="138" y="497"/>
                    <a:pt x="139" y="497"/>
                    <a:pt x="139" y="497"/>
                  </a:cubicBezTo>
                  <a:cubicBezTo>
                    <a:pt x="139" y="495"/>
                    <a:pt x="138" y="494"/>
                    <a:pt x="136" y="492"/>
                  </a:cubicBezTo>
                  <a:cubicBezTo>
                    <a:pt x="136" y="492"/>
                    <a:pt x="135" y="491"/>
                    <a:pt x="134" y="491"/>
                  </a:cubicBezTo>
                  <a:cubicBezTo>
                    <a:pt x="134" y="490"/>
                    <a:pt x="133" y="490"/>
                    <a:pt x="132" y="489"/>
                  </a:cubicBezTo>
                  <a:cubicBezTo>
                    <a:pt x="132" y="489"/>
                    <a:pt x="132" y="487"/>
                    <a:pt x="133" y="487"/>
                  </a:cubicBezTo>
                  <a:cubicBezTo>
                    <a:pt x="131" y="488"/>
                    <a:pt x="130" y="486"/>
                    <a:pt x="128" y="484"/>
                  </a:cubicBezTo>
                  <a:cubicBezTo>
                    <a:pt x="127" y="483"/>
                    <a:pt x="126" y="481"/>
                    <a:pt x="125" y="480"/>
                  </a:cubicBezTo>
                  <a:cubicBezTo>
                    <a:pt x="124" y="479"/>
                    <a:pt x="123" y="478"/>
                    <a:pt x="121" y="478"/>
                  </a:cubicBezTo>
                  <a:cubicBezTo>
                    <a:pt x="119" y="476"/>
                    <a:pt x="117" y="474"/>
                    <a:pt x="115" y="472"/>
                  </a:cubicBezTo>
                  <a:cubicBezTo>
                    <a:pt x="113" y="470"/>
                    <a:pt x="110" y="468"/>
                    <a:pt x="108" y="467"/>
                  </a:cubicBezTo>
                  <a:cubicBezTo>
                    <a:pt x="103" y="463"/>
                    <a:pt x="98" y="460"/>
                    <a:pt x="97" y="457"/>
                  </a:cubicBezTo>
                  <a:cubicBezTo>
                    <a:pt x="96" y="457"/>
                    <a:pt x="96" y="457"/>
                    <a:pt x="95" y="457"/>
                  </a:cubicBezTo>
                  <a:cubicBezTo>
                    <a:pt x="94" y="456"/>
                    <a:pt x="94" y="456"/>
                    <a:pt x="94" y="456"/>
                  </a:cubicBezTo>
                  <a:cubicBezTo>
                    <a:pt x="90" y="455"/>
                    <a:pt x="90" y="455"/>
                    <a:pt x="90" y="455"/>
                  </a:cubicBezTo>
                  <a:cubicBezTo>
                    <a:pt x="88" y="454"/>
                    <a:pt x="86" y="453"/>
                    <a:pt x="84" y="451"/>
                  </a:cubicBezTo>
                  <a:cubicBezTo>
                    <a:pt x="79" y="449"/>
                    <a:pt x="75" y="445"/>
                    <a:pt x="72" y="441"/>
                  </a:cubicBezTo>
                  <a:cubicBezTo>
                    <a:pt x="73" y="442"/>
                    <a:pt x="76" y="444"/>
                    <a:pt x="77" y="444"/>
                  </a:cubicBezTo>
                  <a:cubicBezTo>
                    <a:pt x="75" y="441"/>
                    <a:pt x="73" y="440"/>
                    <a:pt x="72" y="438"/>
                  </a:cubicBezTo>
                  <a:cubicBezTo>
                    <a:pt x="70" y="437"/>
                    <a:pt x="68" y="436"/>
                    <a:pt x="66" y="434"/>
                  </a:cubicBezTo>
                  <a:cubicBezTo>
                    <a:pt x="67" y="434"/>
                    <a:pt x="65" y="431"/>
                    <a:pt x="63" y="427"/>
                  </a:cubicBezTo>
                  <a:cubicBezTo>
                    <a:pt x="61" y="423"/>
                    <a:pt x="58" y="418"/>
                    <a:pt x="57" y="414"/>
                  </a:cubicBezTo>
                  <a:cubicBezTo>
                    <a:pt x="51" y="407"/>
                    <a:pt x="50" y="411"/>
                    <a:pt x="48" y="412"/>
                  </a:cubicBezTo>
                  <a:cubicBezTo>
                    <a:pt x="48" y="407"/>
                    <a:pt x="44" y="401"/>
                    <a:pt x="41" y="396"/>
                  </a:cubicBezTo>
                  <a:cubicBezTo>
                    <a:pt x="39" y="393"/>
                    <a:pt x="37" y="390"/>
                    <a:pt x="35" y="387"/>
                  </a:cubicBezTo>
                  <a:cubicBezTo>
                    <a:pt x="34" y="384"/>
                    <a:pt x="33" y="381"/>
                    <a:pt x="33" y="378"/>
                  </a:cubicBezTo>
                  <a:cubicBezTo>
                    <a:pt x="35" y="381"/>
                    <a:pt x="41" y="389"/>
                    <a:pt x="39" y="382"/>
                  </a:cubicBezTo>
                  <a:cubicBezTo>
                    <a:pt x="40" y="377"/>
                    <a:pt x="37" y="374"/>
                    <a:pt x="34" y="370"/>
                  </a:cubicBezTo>
                  <a:cubicBezTo>
                    <a:pt x="33" y="367"/>
                    <a:pt x="32" y="365"/>
                    <a:pt x="30" y="363"/>
                  </a:cubicBezTo>
                  <a:cubicBezTo>
                    <a:pt x="29" y="360"/>
                    <a:pt x="28" y="357"/>
                    <a:pt x="28" y="354"/>
                  </a:cubicBezTo>
                  <a:cubicBezTo>
                    <a:pt x="25" y="358"/>
                    <a:pt x="25" y="358"/>
                    <a:pt x="25" y="358"/>
                  </a:cubicBezTo>
                  <a:cubicBezTo>
                    <a:pt x="25" y="352"/>
                    <a:pt x="18" y="338"/>
                    <a:pt x="22" y="339"/>
                  </a:cubicBezTo>
                  <a:cubicBezTo>
                    <a:pt x="22" y="338"/>
                    <a:pt x="22" y="336"/>
                    <a:pt x="21" y="335"/>
                  </a:cubicBezTo>
                  <a:cubicBezTo>
                    <a:pt x="21" y="334"/>
                    <a:pt x="21" y="334"/>
                    <a:pt x="21" y="333"/>
                  </a:cubicBezTo>
                  <a:cubicBezTo>
                    <a:pt x="21" y="332"/>
                    <a:pt x="21" y="332"/>
                    <a:pt x="21" y="332"/>
                  </a:cubicBezTo>
                  <a:cubicBezTo>
                    <a:pt x="21" y="331"/>
                    <a:pt x="21" y="330"/>
                    <a:pt x="21" y="330"/>
                  </a:cubicBezTo>
                  <a:cubicBezTo>
                    <a:pt x="21" y="326"/>
                    <a:pt x="20" y="324"/>
                    <a:pt x="18" y="325"/>
                  </a:cubicBezTo>
                  <a:cubicBezTo>
                    <a:pt x="18" y="322"/>
                    <a:pt x="18" y="319"/>
                    <a:pt x="18" y="316"/>
                  </a:cubicBezTo>
                  <a:cubicBezTo>
                    <a:pt x="18" y="313"/>
                    <a:pt x="18" y="310"/>
                    <a:pt x="18" y="307"/>
                  </a:cubicBezTo>
                  <a:cubicBezTo>
                    <a:pt x="18" y="304"/>
                    <a:pt x="18" y="301"/>
                    <a:pt x="18" y="297"/>
                  </a:cubicBezTo>
                  <a:cubicBezTo>
                    <a:pt x="18" y="294"/>
                    <a:pt x="18" y="291"/>
                    <a:pt x="18" y="288"/>
                  </a:cubicBezTo>
                  <a:cubicBezTo>
                    <a:pt x="18" y="285"/>
                    <a:pt x="18" y="282"/>
                    <a:pt x="18" y="279"/>
                  </a:cubicBezTo>
                  <a:cubicBezTo>
                    <a:pt x="18" y="276"/>
                    <a:pt x="19" y="273"/>
                    <a:pt x="19" y="271"/>
                  </a:cubicBezTo>
                  <a:cubicBezTo>
                    <a:pt x="20" y="266"/>
                    <a:pt x="21" y="261"/>
                    <a:pt x="24" y="258"/>
                  </a:cubicBezTo>
                  <a:cubicBezTo>
                    <a:pt x="23" y="255"/>
                    <a:pt x="25" y="247"/>
                    <a:pt x="23" y="249"/>
                  </a:cubicBezTo>
                  <a:cubicBezTo>
                    <a:pt x="20" y="254"/>
                    <a:pt x="23" y="256"/>
                    <a:pt x="22" y="258"/>
                  </a:cubicBezTo>
                  <a:cubicBezTo>
                    <a:pt x="22" y="255"/>
                    <a:pt x="21" y="254"/>
                    <a:pt x="20" y="254"/>
                  </a:cubicBezTo>
                  <a:cubicBezTo>
                    <a:pt x="22" y="247"/>
                    <a:pt x="23" y="242"/>
                    <a:pt x="26" y="249"/>
                  </a:cubicBezTo>
                  <a:cubicBezTo>
                    <a:pt x="30" y="234"/>
                    <a:pt x="21" y="232"/>
                    <a:pt x="27" y="213"/>
                  </a:cubicBezTo>
                  <a:cubicBezTo>
                    <a:pt x="29" y="215"/>
                    <a:pt x="30" y="213"/>
                    <a:pt x="31" y="208"/>
                  </a:cubicBezTo>
                  <a:cubicBezTo>
                    <a:pt x="31" y="208"/>
                    <a:pt x="31" y="205"/>
                    <a:pt x="31" y="202"/>
                  </a:cubicBezTo>
                  <a:cubicBezTo>
                    <a:pt x="31" y="200"/>
                    <a:pt x="31" y="197"/>
                    <a:pt x="31" y="197"/>
                  </a:cubicBezTo>
                  <a:cubicBezTo>
                    <a:pt x="36" y="185"/>
                    <a:pt x="37" y="191"/>
                    <a:pt x="40" y="192"/>
                  </a:cubicBezTo>
                  <a:cubicBezTo>
                    <a:pt x="41" y="185"/>
                    <a:pt x="45" y="178"/>
                    <a:pt x="44" y="174"/>
                  </a:cubicBezTo>
                  <a:cubicBezTo>
                    <a:pt x="44" y="174"/>
                    <a:pt x="46" y="173"/>
                    <a:pt x="47" y="171"/>
                  </a:cubicBezTo>
                  <a:cubicBezTo>
                    <a:pt x="49" y="170"/>
                    <a:pt x="51" y="168"/>
                    <a:pt x="51" y="168"/>
                  </a:cubicBezTo>
                  <a:cubicBezTo>
                    <a:pt x="46" y="173"/>
                    <a:pt x="51" y="163"/>
                    <a:pt x="52" y="160"/>
                  </a:cubicBezTo>
                  <a:cubicBezTo>
                    <a:pt x="51" y="163"/>
                    <a:pt x="51" y="163"/>
                    <a:pt x="51" y="163"/>
                  </a:cubicBezTo>
                  <a:cubicBezTo>
                    <a:pt x="53" y="162"/>
                    <a:pt x="56" y="155"/>
                    <a:pt x="57" y="151"/>
                  </a:cubicBezTo>
                  <a:cubicBezTo>
                    <a:pt x="55" y="151"/>
                    <a:pt x="51" y="158"/>
                    <a:pt x="49" y="162"/>
                  </a:cubicBezTo>
                  <a:cubicBezTo>
                    <a:pt x="49" y="158"/>
                    <a:pt x="52" y="154"/>
                    <a:pt x="53" y="149"/>
                  </a:cubicBezTo>
                  <a:cubicBezTo>
                    <a:pt x="54" y="150"/>
                    <a:pt x="55" y="148"/>
                    <a:pt x="57" y="145"/>
                  </a:cubicBezTo>
                  <a:cubicBezTo>
                    <a:pt x="59" y="142"/>
                    <a:pt x="61" y="138"/>
                    <a:pt x="63" y="136"/>
                  </a:cubicBezTo>
                  <a:cubicBezTo>
                    <a:pt x="67" y="131"/>
                    <a:pt x="65" y="129"/>
                    <a:pt x="66" y="127"/>
                  </a:cubicBezTo>
                  <a:cubicBezTo>
                    <a:pt x="66" y="127"/>
                    <a:pt x="68" y="125"/>
                    <a:pt x="69" y="124"/>
                  </a:cubicBezTo>
                  <a:cubicBezTo>
                    <a:pt x="70" y="122"/>
                    <a:pt x="71" y="121"/>
                    <a:pt x="71" y="124"/>
                  </a:cubicBezTo>
                  <a:cubicBezTo>
                    <a:pt x="70" y="126"/>
                    <a:pt x="67" y="127"/>
                    <a:pt x="66" y="131"/>
                  </a:cubicBezTo>
                  <a:cubicBezTo>
                    <a:pt x="67" y="129"/>
                    <a:pt x="69" y="129"/>
                    <a:pt x="70" y="128"/>
                  </a:cubicBezTo>
                  <a:cubicBezTo>
                    <a:pt x="71" y="127"/>
                    <a:pt x="72" y="126"/>
                    <a:pt x="74" y="122"/>
                  </a:cubicBezTo>
                  <a:cubicBezTo>
                    <a:pt x="76" y="119"/>
                    <a:pt x="74" y="118"/>
                    <a:pt x="74" y="117"/>
                  </a:cubicBezTo>
                  <a:cubicBezTo>
                    <a:pt x="74" y="117"/>
                    <a:pt x="73" y="116"/>
                    <a:pt x="74" y="116"/>
                  </a:cubicBezTo>
                  <a:cubicBezTo>
                    <a:pt x="75" y="115"/>
                    <a:pt x="76" y="113"/>
                    <a:pt x="78" y="111"/>
                  </a:cubicBezTo>
                  <a:cubicBezTo>
                    <a:pt x="76" y="114"/>
                    <a:pt x="77" y="115"/>
                    <a:pt x="76" y="118"/>
                  </a:cubicBezTo>
                  <a:cubicBezTo>
                    <a:pt x="76" y="118"/>
                    <a:pt x="77" y="117"/>
                    <a:pt x="77" y="117"/>
                  </a:cubicBezTo>
                  <a:cubicBezTo>
                    <a:pt x="78" y="116"/>
                    <a:pt x="79" y="115"/>
                    <a:pt x="80" y="114"/>
                  </a:cubicBezTo>
                  <a:cubicBezTo>
                    <a:pt x="82" y="112"/>
                    <a:pt x="84" y="110"/>
                    <a:pt x="84" y="110"/>
                  </a:cubicBezTo>
                  <a:cubicBezTo>
                    <a:pt x="83" y="108"/>
                    <a:pt x="83" y="108"/>
                    <a:pt x="83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4" y="108"/>
                    <a:pt x="84" y="107"/>
                    <a:pt x="85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5" y="105"/>
                    <a:pt x="85" y="105"/>
                    <a:pt x="85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6" y="105"/>
                    <a:pt x="86" y="104"/>
                    <a:pt x="86" y="104"/>
                  </a:cubicBezTo>
                  <a:cubicBezTo>
                    <a:pt x="87" y="103"/>
                    <a:pt x="89" y="101"/>
                    <a:pt x="90" y="100"/>
                  </a:cubicBezTo>
                  <a:cubicBezTo>
                    <a:pt x="93" y="96"/>
                    <a:pt x="96" y="93"/>
                    <a:pt x="96" y="91"/>
                  </a:cubicBezTo>
                  <a:cubicBezTo>
                    <a:pt x="97" y="89"/>
                    <a:pt x="100" y="88"/>
                    <a:pt x="102" y="86"/>
                  </a:cubicBezTo>
                  <a:cubicBezTo>
                    <a:pt x="105" y="84"/>
                    <a:pt x="108" y="83"/>
                    <a:pt x="110" y="81"/>
                  </a:cubicBezTo>
                  <a:cubicBezTo>
                    <a:pt x="109" y="82"/>
                    <a:pt x="109" y="82"/>
                    <a:pt x="109" y="82"/>
                  </a:cubicBezTo>
                  <a:cubicBezTo>
                    <a:pt x="115" y="79"/>
                    <a:pt x="121" y="72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8" y="67"/>
                    <a:pt x="134" y="61"/>
                    <a:pt x="137" y="57"/>
                  </a:cubicBezTo>
                  <a:cubicBezTo>
                    <a:pt x="146" y="54"/>
                    <a:pt x="145" y="63"/>
                    <a:pt x="152" y="56"/>
                  </a:cubicBezTo>
                  <a:cubicBezTo>
                    <a:pt x="160" y="51"/>
                    <a:pt x="162" y="45"/>
                    <a:pt x="158" y="45"/>
                  </a:cubicBezTo>
                  <a:cubicBezTo>
                    <a:pt x="165" y="41"/>
                    <a:pt x="173" y="37"/>
                    <a:pt x="181" y="33"/>
                  </a:cubicBezTo>
                  <a:cubicBezTo>
                    <a:pt x="189" y="29"/>
                    <a:pt x="197" y="26"/>
                    <a:pt x="205" y="25"/>
                  </a:cubicBezTo>
                  <a:cubicBezTo>
                    <a:pt x="207" y="23"/>
                    <a:pt x="205" y="23"/>
                    <a:pt x="210" y="21"/>
                  </a:cubicBezTo>
                  <a:cubicBezTo>
                    <a:pt x="215" y="19"/>
                    <a:pt x="222" y="18"/>
                    <a:pt x="228" y="16"/>
                  </a:cubicBezTo>
                  <a:cubicBezTo>
                    <a:pt x="231" y="15"/>
                    <a:pt x="234" y="14"/>
                    <a:pt x="237" y="13"/>
                  </a:cubicBezTo>
                  <a:cubicBezTo>
                    <a:pt x="240" y="12"/>
                    <a:pt x="243" y="11"/>
                    <a:pt x="246" y="11"/>
                  </a:cubicBezTo>
                  <a:cubicBezTo>
                    <a:pt x="252" y="9"/>
                    <a:pt x="257" y="8"/>
                    <a:pt x="263" y="7"/>
                  </a:cubicBezTo>
                  <a:cubicBezTo>
                    <a:pt x="269" y="7"/>
                    <a:pt x="274" y="7"/>
                    <a:pt x="279" y="7"/>
                  </a:cubicBezTo>
                  <a:cubicBezTo>
                    <a:pt x="272" y="9"/>
                    <a:pt x="279" y="10"/>
                    <a:pt x="279" y="11"/>
                  </a:cubicBezTo>
                  <a:cubicBezTo>
                    <a:pt x="285" y="8"/>
                    <a:pt x="286" y="13"/>
                    <a:pt x="288" y="9"/>
                  </a:cubicBezTo>
                  <a:cubicBezTo>
                    <a:pt x="287" y="6"/>
                    <a:pt x="288" y="5"/>
                    <a:pt x="281" y="5"/>
                  </a:cubicBezTo>
                  <a:cubicBezTo>
                    <a:pt x="288" y="3"/>
                    <a:pt x="297" y="3"/>
                    <a:pt x="305" y="2"/>
                  </a:cubicBezTo>
                  <a:cubicBezTo>
                    <a:pt x="309" y="2"/>
                    <a:pt x="313" y="2"/>
                    <a:pt x="317" y="2"/>
                  </a:cubicBezTo>
                  <a:cubicBezTo>
                    <a:pt x="320" y="2"/>
                    <a:pt x="323" y="3"/>
                    <a:pt x="325" y="3"/>
                  </a:cubicBezTo>
                  <a:cubicBezTo>
                    <a:pt x="321" y="2"/>
                    <a:pt x="324" y="1"/>
                    <a:pt x="327" y="1"/>
                  </a:cubicBezTo>
                  <a:cubicBezTo>
                    <a:pt x="326" y="4"/>
                    <a:pt x="337" y="5"/>
                    <a:pt x="345" y="4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51" y="4"/>
                    <a:pt x="351" y="4"/>
                    <a:pt x="351" y="4"/>
                  </a:cubicBezTo>
                  <a:cubicBezTo>
                    <a:pt x="354" y="3"/>
                    <a:pt x="355" y="0"/>
                    <a:pt x="363" y="2"/>
                  </a:cubicBezTo>
                  <a:cubicBezTo>
                    <a:pt x="363" y="3"/>
                    <a:pt x="363" y="4"/>
                    <a:pt x="365" y="5"/>
                  </a:cubicBezTo>
                  <a:cubicBezTo>
                    <a:pt x="373" y="3"/>
                    <a:pt x="385" y="2"/>
                    <a:pt x="394" y="4"/>
                  </a:cubicBezTo>
                  <a:cubicBezTo>
                    <a:pt x="394" y="4"/>
                    <a:pt x="396" y="5"/>
                    <a:pt x="397" y="6"/>
                  </a:cubicBezTo>
                  <a:cubicBezTo>
                    <a:pt x="399" y="7"/>
                    <a:pt x="401" y="8"/>
                    <a:pt x="401" y="8"/>
                  </a:cubicBezTo>
                  <a:cubicBezTo>
                    <a:pt x="405" y="9"/>
                    <a:pt x="411" y="8"/>
                    <a:pt x="405" y="6"/>
                  </a:cubicBezTo>
                  <a:cubicBezTo>
                    <a:pt x="412" y="8"/>
                    <a:pt x="418" y="10"/>
                    <a:pt x="423" y="11"/>
                  </a:cubicBezTo>
                  <a:cubicBezTo>
                    <a:pt x="428" y="12"/>
                    <a:pt x="431" y="14"/>
                    <a:pt x="434" y="16"/>
                  </a:cubicBezTo>
                  <a:cubicBezTo>
                    <a:pt x="440" y="16"/>
                    <a:pt x="448" y="16"/>
                    <a:pt x="456" y="16"/>
                  </a:cubicBezTo>
                  <a:cubicBezTo>
                    <a:pt x="463" y="17"/>
                    <a:pt x="471" y="19"/>
                    <a:pt x="479" y="20"/>
                  </a:cubicBezTo>
                  <a:cubicBezTo>
                    <a:pt x="481" y="21"/>
                    <a:pt x="481" y="21"/>
                    <a:pt x="481" y="21"/>
                  </a:cubicBezTo>
                  <a:cubicBezTo>
                    <a:pt x="481" y="21"/>
                    <a:pt x="481" y="21"/>
                    <a:pt x="481" y="21"/>
                  </a:cubicBezTo>
                  <a:cubicBezTo>
                    <a:pt x="482" y="21"/>
                    <a:pt x="482" y="21"/>
                    <a:pt x="482" y="21"/>
                  </a:cubicBezTo>
                  <a:cubicBezTo>
                    <a:pt x="483" y="21"/>
                    <a:pt x="483" y="21"/>
                    <a:pt x="483" y="21"/>
                  </a:cubicBezTo>
                  <a:cubicBezTo>
                    <a:pt x="486" y="22"/>
                    <a:pt x="486" y="22"/>
                    <a:pt x="486" y="22"/>
                  </a:cubicBezTo>
                  <a:cubicBezTo>
                    <a:pt x="492" y="23"/>
                    <a:pt x="492" y="23"/>
                    <a:pt x="492" y="23"/>
                  </a:cubicBezTo>
                  <a:cubicBezTo>
                    <a:pt x="496" y="24"/>
                    <a:pt x="500" y="26"/>
                    <a:pt x="504" y="27"/>
                  </a:cubicBezTo>
                  <a:cubicBezTo>
                    <a:pt x="512" y="29"/>
                    <a:pt x="520" y="32"/>
                    <a:pt x="527" y="35"/>
                  </a:cubicBezTo>
                  <a:cubicBezTo>
                    <a:pt x="525" y="36"/>
                    <a:pt x="525" y="36"/>
                    <a:pt x="525" y="36"/>
                  </a:cubicBezTo>
                  <a:cubicBezTo>
                    <a:pt x="533" y="40"/>
                    <a:pt x="530" y="35"/>
                    <a:pt x="536" y="38"/>
                  </a:cubicBezTo>
                  <a:cubicBezTo>
                    <a:pt x="532" y="39"/>
                    <a:pt x="540" y="43"/>
                    <a:pt x="533" y="43"/>
                  </a:cubicBezTo>
                  <a:cubicBezTo>
                    <a:pt x="544" y="49"/>
                    <a:pt x="549" y="46"/>
                    <a:pt x="556" y="48"/>
                  </a:cubicBezTo>
                  <a:cubicBezTo>
                    <a:pt x="558" y="47"/>
                    <a:pt x="550" y="47"/>
                    <a:pt x="552" y="45"/>
                  </a:cubicBezTo>
                  <a:cubicBezTo>
                    <a:pt x="554" y="45"/>
                    <a:pt x="567" y="54"/>
                    <a:pt x="570" y="51"/>
                  </a:cubicBezTo>
                  <a:cubicBezTo>
                    <a:pt x="572" y="54"/>
                    <a:pt x="569" y="55"/>
                    <a:pt x="567" y="56"/>
                  </a:cubicBezTo>
                  <a:cubicBezTo>
                    <a:pt x="567" y="56"/>
                    <a:pt x="568" y="56"/>
                    <a:pt x="570" y="56"/>
                  </a:cubicBezTo>
                  <a:cubicBezTo>
                    <a:pt x="572" y="57"/>
                    <a:pt x="574" y="57"/>
                    <a:pt x="574" y="57"/>
                  </a:cubicBezTo>
                  <a:cubicBezTo>
                    <a:pt x="577" y="61"/>
                    <a:pt x="572" y="60"/>
                    <a:pt x="566" y="60"/>
                  </a:cubicBezTo>
                  <a:cubicBezTo>
                    <a:pt x="561" y="59"/>
                    <a:pt x="556" y="59"/>
                    <a:pt x="559" y="63"/>
                  </a:cubicBezTo>
                  <a:cubicBezTo>
                    <a:pt x="565" y="65"/>
                    <a:pt x="565" y="65"/>
                    <a:pt x="565" y="65"/>
                  </a:cubicBezTo>
                  <a:cubicBezTo>
                    <a:pt x="569" y="71"/>
                    <a:pt x="548" y="62"/>
                    <a:pt x="562" y="70"/>
                  </a:cubicBezTo>
                  <a:cubicBezTo>
                    <a:pt x="569" y="71"/>
                    <a:pt x="577" y="70"/>
                    <a:pt x="572" y="66"/>
                  </a:cubicBezTo>
                  <a:cubicBezTo>
                    <a:pt x="585" y="72"/>
                    <a:pt x="582" y="62"/>
                    <a:pt x="596" y="70"/>
                  </a:cubicBezTo>
                  <a:cubicBezTo>
                    <a:pt x="599" y="74"/>
                    <a:pt x="584" y="64"/>
                    <a:pt x="586" y="68"/>
                  </a:cubicBezTo>
                  <a:cubicBezTo>
                    <a:pt x="588" y="71"/>
                    <a:pt x="592" y="73"/>
                    <a:pt x="595" y="74"/>
                  </a:cubicBezTo>
                  <a:cubicBezTo>
                    <a:pt x="599" y="76"/>
                    <a:pt x="602" y="77"/>
                    <a:pt x="605" y="79"/>
                  </a:cubicBezTo>
                  <a:cubicBezTo>
                    <a:pt x="599" y="74"/>
                    <a:pt x="606" y="75"/>
                    <a:pt x="611" y="77"/>
                  </a:cubicBezTo>
                  <a:cubicBezTo>
                    <a:pt x="617" y="83"/>
                    <a:pt x="605" y="76"/>
                    <a:pt x="614" y="84"/>
                  </a:cubicBezTo>
                  <a:cubicBezTo>
                    <a:pt x="617" y="83"/>
                    <a:pt x="627" y="89"/>
                    <a:pt x="620" y="82"/>
                  </a:cubicBezTo>
                  <a:cubicBezTo>
                    <a:pt x="623" y="81"/>
                    <a:pt x="625" y="84"/>
                    <a:pt x="628" y="86"/>
                  </a:cubicBezTo>
                  <a:cubicBezTo>
                    <a:pt x="630" y="88"/>
                    <a:pt x="633" y="91"/>
                    <a:pt x="637" y="92"/>
                  </a:cubicBezTo>
                  <a:cubicBezTo>
                    <a:pt x="638" y="97"/>
                    <a:pt x="623" y="89"/>
                    <a:pt x="632" y="99"/>
                  </a:cubicBezTo>
                  <a:cubicBezTo>
                    <a:pt x="632" y="97"/>
                    <a:pt x="636" y="99"/>
                    <a:pt x="639" y="101"/>
                  </a:cubicBezTo>
                  <a:cubicBezTo>
                    <a:pt x="642" y="102"/>
                    <a:pt x="646" y="103"/>
                    <a:pt x="644" y="99"/>
                  </a:cubicBezTo>
                  <a:cubicBezTo>
                    <a:pt x="648" y="104"/>
                    <a:pt x="646" y="106"/>
                    <a:pt x="643" y="104"/>
                  </a:cubicBezTo>
                  <a:cubicBezTo>
                    <a:pt x="645" y="107"/>
                    <a:pt x="649" y="110"/>
                    <a:pt x="652" y="112"/>
                  </a:cubicBezTo>
                  <a:cubicBezTo>
                    <a:pt x="655" y="114"/>
                    <a:pt x="658" y="117"/>
                    <a:pt x="657" y="119"/>
                  </a:cubicBezTo>
                  <a:cubicBezTo>
                    <a:pt x="661" y="120"/>
                    <a:pt x="661" y="120"/>
                    <a:pt x="661" y="120"/>
                  </a:cubicBezTo>
                  <a:cubicBezTo>
                    <a:pt x="661" y="121"/>
                    <a:pt x="662" y="122"/>
                    <a:pt x="662" y="124"/>
                  </a:cubicBezTo>
                  <a:cubicBezTo>
                    <a:pt x="663" y="125"/>
                    <a:pt x="664" y="127"/>
                    <a:pt x="664" y="129"/>
                  </a:cubicBezTo>
                  <a:cubicBezTo>
                    <a:pt x="665" y="131"/>
                    <a:pt x="667" y="132"/>
                    <a:pt x="668" y="134"/>
                  </a:cubicBezTo>
                  <a:cubicBezTo>
                    <a:pt x="670" y="136"/>
                    <a:pt x="672" y="137"/>
                    <a:pt x="673" y="139"/>
                  </a:cubicBezTo>
                  <a:cubicBezTo>
                    <a:pt x="676" y="143"/>
                    <a:pt x="678" y="147"/>
                    <a:pt x="676" y="147"/>
                  </a:cubicBezTo>
                  <a:cubicBezTo>
                    <a:pt x="676" y="148"/>
                    <a:pt x="677" y="149"/>
                    <a:pt x="678" y="150"/>
                  </a:cubicBezTo>
                  <a:cubicBezTo>
                    <a:pt x="678" y="151"/>
                    <a:pt x="679" y="152"/>
                    <a:pt x="680" y="153"/>
                  </a:cubicBezTo>
                  <a:cubicBezTo>
                    <a:pt x="680" y="153"/>
                    <a:pt x="680" y="154"/>
                    <a:pt x="681" y="155"/>
                  </a:cubicBezTo>
                  <a:cubicBezTo>
                    <a:pt x="682" y="157"/>
                    <a:pt x="684" y="159"/>
                    <a:pt x="684" y="156"/>
                  </a:cubicBezTo>
                  <a:cubicBezTo>
                    <a:pt x="684" y="154"/>
                    <a:pt x="683" y="152"/>
                    <a:pt x="682" y="151"/>
                  </a:cubicBezTo>
                  <a:cubicBezTo>
                    <a:pt x="682" y="149"/>
                    <a:pt x="681" y="148"/>
                    <a:pt x="680" y="147"/>
                  </a:cubicBezTo>
                  <a:cubicBezTo>
                    <a:pt x="678" y="146"/>
                    <a:pt x="678" y="144"/>
                    <a:pt x="678" y="140"/>
                  </a:cubicBezTo>
                  <a:cubicBezTo>
                    <a:pt x="678" y="144"/>
                    <a:pt x="680" y="148"/>
                    <a:pt x="683" y="150"/>
                  </a:cubicBezTo>
                  <a:cubicBezTo>
                    <a:pt x="685" y="153"/>
                    <a:pt x="687" y="155"/>
                    <a:pt x="689" y="157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8" y="159"/>
                    <a:pt x="688" y="160"/>
                    <a:pt x="689" y="161"/>
                  </a:cubicBezTo>
                  <a:cubicBezTo>
                    <a:pt x="689" y="161"/>
                    <a:pt x="690" y="162"/>
                    <a:pt x="690" y="162"/>
                  </a:cubicBezTo>
                  <a:cubicBezTo>
                    <a:pt x="690" y="163"/>
                    <a:pt x="690" y="163"/>
                    <a:pt x="690" y="163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1" y="164"/>
                    <a:pt x="691" y="164"/>
                    <a:pt x="691" y="164"/>
                  </a:cubicBezTo>
                  <a:cubicBezTo>
                    <a:pt x="691" y="164"/>
                    <a:pt x="691" y="164"/>
                    <a:pt x="691" y="164"/>
                  </a:cubicBezTo>
                  <a:cubicBezTo>
                    <a:pt x="691" y="164"/>
                    <a:pt x="691" y="164"/>
                    <a:pt x="691" y="164"/>
                  </a:cubicBezTo>
                  <a:cubicBezTo>
                    <a:pt x="691" y="165"/>
                    <a:pt x="691" y="165"/>
                    <a:pt x="691" y="165"/>
                  </a:cubicBezTo>
                  <a:cubicBezTo>
                    <a:pt x="692" y="167"/>
                    <a:pt x="694" y="169"/>
                    <a:pt x="695" y="170"/>
                  </a:cubicBezTo>
                  <a:cubicBezTo>
                    <a:pt x="693" y="168"/>
                    <a:pt x="692" y="170"/>
                    <a:pt x="693" y="172"/>
                  </a:cubicBezTo>
                  <a:cubicBezTo>
                    <a:pt x="697" y="174"/>
                    <a:pt x="697" y="174"/>
                    <a:pt x="697" y="174"/>
                  </a:cubicBezTo>
                  <a:cubicBezTo>
                    <a:pt x="702" y="187"/>
                    <a:pt x="693" y="179"/>
                    <a:pt x="698" y="191"/>
                  </a:cubicBezTo>
                  <a:cubicBezTo>
                    <a:pt x="698" y="191"/>
                    <a:pt x="697" y="189"/>
                    <a:pt x="696" y="187"/>
                  </a:cubicBezTo>
                  <a:cubicBezTo>
                    <a:pt x="694" y="184"/>
                    <a:pt x="693" y="182"/>
                    <a:pt x="693" y="182"/>
                  </a:cubicBezTo>
                  <a:cubicBezTo>
                    <a:pt x="694" y="184"/>
                    <a:pt x="693" y="189"/>
                    <a:pt x="696" y="195"/>
                  </a:cubicBezTo>
                  <a:cubicBezTo>
                    <a:pt x="699" y="196"/>
                    <a:pt x="702" y="200"/>
                    <a:pt x="705" y="201"/>
                  </a:cubicBezTo>
                  <a:cubicBezTo>
                    <a:pt x="708" y="208"/>
                    <a:pt x="703" y="205"/>
                    <a:pt x="707" y="211"/>
                  </a:cubicBezTo>
                  <a:cubicBezTo>
                    <a:pt x="707" y="211"/>
                    <a:pt x="706" y="209"/>
                    <a:pt x="704" y="207"/>
                  </a:cubicBezTo>
                  <a:cubicBezTo>
                    <a:pt x="703" y="205"/>
                    <a:pt x="702" y="203"/>
                    <a:pt x="702" y="203"/>
                  </a:cubicBezTo>
                  <a:cubicBezTo>
                    <a:pt x="701" y="202"/>
                    <a:pt x="701" y="204"/>
                    <a:pt x="701" y="207"/>
                  </a:cubicBezTo>
                  <a:cubicBezTo>
                    <a:pt x="700" y="210"/>
                    <a:pt x="700" y="214"/>
                    <a:pt x="701" y="219"/>
                  </a:cubicBezTo>
                  <a:cubicBezTo>
                    <a:pt x="703" y="225"/>
                    <a:pt x="708" y="234"/>
                    <a:pt x="708" y="224"/>
                  </a:cubicBezTo>
                  <a:cubicBezTo>
                    <a:pt x="709" y="229"/>
                    <a:pt x="708" y="235"/>
                    <a:pt x="706" y="232"/>
                  </a:cubicBezTo>
                  <a:cubicBezTo>
                    <a:pt x="708" y="243"/>
                    <a:pt x="709" y="230"/>
                    <a:pt x="711" y="239"/>
                  </a:cubicBezTo>
                  <a:cubicBezTo>
                    <a:pt x="710" y="243"/>
                    <a:pt x="709" y="255"/>
                    <a:pt x="707" y="262"/>
                  </a:cubicBezTo>
                  <a:cubicBezTo>
                    <a:pt x="702" y="253"/>
                    <a:pt x="702" y="253"/>
                    <a:pt x="702" y="253"/>
                  </a:cubicBezTo>
                  <a:cubicBezTo>
                    <a:pt x="703" y="260"/>
                    <a:pt x="703" y="260"/>
                    <a:pt x="703" y="260"/>
                  </a:cubicBezTo>
                  <a:cubicBezTo>
                    <a:pt x="699" y="252"/>
                    <a:pt x="701" y="264"/>
                    <a:pt x="697" y="259"/>
                  </a:cubicBezTo>
                  <a:cubicBezTo>
                    <a:pt x="697" y="264"/>
                    <a:pt x="698" y="269"/>
                    <a:pt x="699" y="273"/>
                  </a:cubicBezTo>
                  <a:cubicBezTo>
                    <a:pt x="702" y="267"/>
                    <a:pt x="704" y="270"/>
                    <a:pt x="706" y="275"/>
                  </a:cubicBezTo>
                  <a:cubicBezTo>
                    <a:pt x="708" y="279"/>
                    <a:pt x="709" y="285"/>
                    <a:pt x="712" y="283"/>
                  </a:cubicBezTo>
                  <a:cubicBezTo>
                    <a:pt x="713" y="301"/>
                    <a:pt x="700" y="294"/>
                    <a:pt x="706" y="312"/>
                  </a:cubicBezTo>
                  <a:cubicBezTo>
                    <a:pt x="708" y="309"/>
                    <a:pt x="711" y="319"/>
                    <a:pt x="710" y="307"/>
                  </a:cubicBezTo>
                  <a:cubicBezTo>
                    <a:pt x="709" y="318"/>
                    <a:pt x="715" y="315"/>
                    <a:pt x="711" y="329"/>
                  </a:cubicBezTo>
                  <a:cubicBezTo>
                    <a:pt x="710" y="323"/>
                    <a:pt x="709" y="326"/>
                    <a:pt x="707" y="328"/>
                  </a:cubicBezTo>
                  <a:cubicBezTo>
                    <a:pt x="705" y="330"/>
                    <a:pt x="704" y="331"/>
                    <a:pt x="703" y="324"/>
                  </a:cubicBezTo>
                  <a:cubicBezTo>
                    <a:pt x="705" y="325"/>
                    <a:pt x="706" y="316"/>
                    <a:pt x="705" y="314"/>
                  </a:cubicBezTo>
                  <a:cubicBezTo>
                    <a:pt x="703" y="318"/>
                    <a:pt x="701" y="312"/>
                    <a:pt x="699" y="323"/>
                  </a:cubicBezTo>
                  <a:cubicBezTo>
                    <a:pt x="699" y="325"/>
                    <a:pt x="699" y="327"/>
                    <a:pt x="699" y="329"/>
                  </a:cubicBezTo>
                  <a:cubicBezTo>
                    <a:pt x="698" y="331"/>
                    <a:pt x="698" y="332"/>
                    <a:pt x="698" y="334"/>
                  </a:cubicBezTo>
                  <a:cubicBezTo>
                    <a:pt x="698" y="337"/>
                    <a:pt x="698" y="339"/>
                    <a:pt x="700" y="338"/>
                  </a:cubicBezTo>
                  <a:cubicBezTo>
                    <a:pt x="703" y="338"/>
                    <a:pt x="701" y="328"/>
                    <a:pt x="703" y="333"/>
                  </a:cubicBezTo>
                  <a:cubicBezTo>
                    <a:pt x="703" y="335"/>
                    <a:pt x="703" y="336"/>
                    <a:pt x="703" y="337"/>
                  </a:cubicBezTo>
                  <a:cubicBezTo>
                    <a:pt x="703" y="338"/>
                    <a:pt x="702" y="338"/>
                    <a:pt x="702" y="339"/>
                  </a:cubicBezTo>
                  <a:cubicBezTo>
                    <a:pt x="702" y="340"/>
                    <a:pt x="702" y="340"/>
                    <a:pt x="702" y="340"/>
                  </a:cubicBezTo>
                  <a:cubicBezTo>
                    <a:pt x="702" y="340"/>
                    <a:pt x="702" y="340"/>
                    <a:pt x="702" y="340"/>
                  </a:cubicBezTo>
                  <a:cubicBezTo>
                    <a:pt x="702" y="340"/>
                    <a:pt x="702" y="340"/>
                    <a:pt x="702" y="340"/>
                  </a:cubicBezTo>
                  <a:cubicBezTo>
                    <a:pt x="702" y="341"/>
                    <a:pt x="702" y="341"/>
                    <a:pt x="702" y="341"/>
                  </a:cubicBezTo>
                  <a:cubicBezTo>
                    <a:pt x="701" y="343"/>
                    <a:pt x="700" y="345"/>
                    <a:pt x="700" y="347"/>
                  </a:cubicBezTo>
                  <a:cubicBezTo>
                    <a:pt x="699" y="348"/>
                    <a:pt x="699" y="350"/>
                    <a:pt x="699" y="351"/>
                  </a:cubicBezTo>
                  <a:cubicBezTo>
                    <a:pt x="699" y="352"/>
                    <a:pt x="699" y="354"/>
                    <a:pt x="700" y="356"/>
                  </a:cubicBezTo>
                  <a:cubicBezTo>
                    <a:pt x="701" y="351"/>
                    <a:pt x="702" y="348"/>
                    <a:pt x="704" y="347"/>
                  </a:cubicBezTo>
                  <a:cubicBezTo>
                    <a:pt x="705" y="345"/>
                    <a:pt x="706" y="345"/>
                    <a:pt x="707" y="345"/>
                  </a:cubicBezTo>
                  <a:cubicBezTo>
                    <a:pt x="707" y="345"/>
                    <a:pt x="707" y="348"/>
                    <a:pt x="706" y="351"/>
                  </a:cubicBezTo>
                  <a:cubicBezTo>
                    <a:pt x="706" y="353"/>
                    <a:pt x="706" y="354"/>
                    <a:pt x="706" y="355"/>
                  </a:cubicBezTo>
                  <a:cubicBezTo>
                    <a:pt x="705" y="356"/>
                    <a:pt x="705" y="357"/>
                    <a:pt x="705" y="357"/>
                  </a:cubicBezTo>
                  <a:cubicBezTo>
                    <a:pt x="704" y="354"/>
                    <a:pt x="704" y="354"/>
                    <a:pt x="704" y="354"/>
                  </a:cubicBezTo>
                  <a:cubicBezTo>
                    <a:pt x="700" y="362"/>
                    <a:pt x="701" y="364"/>
                    <a:pt x="701" y="365"/>
                  </a:cubicBezTo>
                  <a:cubicBezTo>
                    <a:pt x="702" y="367"/>
                    <a:pt x="702" y="368"/>
                    <a:pt x="698" y="376"/>
                  </a:cubicBezTo>
                  <a:cubicBezTo>
                    <a:pt x="691" y="382"/>
                    <a:pt x="691" y="382"/>
                    <a:pt x="691" y="382"/>
                  </a:cubicBezTo>
                  <a:cubicBezTo>
                    <a:pt x="691" y="379"/>
                    <a:pt x="694" y="374"/>
                    <a:pt x="696" y="369"/>
                  </a:cubicBezTo>
                  <a:cubicBezTo>
                    <a:pt x="697" y="367"/>
                    <a:pt x="698" y="364"/>
                    <a:pt x="699" y="363"/>
                  </a:cubicBezTo>
                  <a:cubicBezTo>
                    <a:pt x="699" y="361"/>
                    <a:pt x="698" y="360"/>
                    <a:pt x="697" y="361"/>
                  </a:cubicBezTo>
                  <a:cubicBezTo>
                    <a:pt x="695" y="366"/>
                    <a:pt x="694" y="369"/>
                    <a:pt x="693" y="373"/>
                  </a:cubicBezTo>
                  <a:cubicBezTo>
                    <a:pt x="691" y="376"/>
                    <a:pt x="690" y="379"/>
                    <a:pt x="687" y="383"/>
                  </a:cubicBezTo>
                  <a:cubicBezTo>
                    <a:pt x="688" y="381"/>
                    <a:pt x="689" y="378"/>
                    <a:pt x="690" y="376"/>
                  </a:cubicBezTo>
                  <a:cubicBezTo>
                    <a:pt x="689" y="378"/>
                    <a:pt x="686" y="378"/>
                    <a:pt x="684" y="381"/>
                  </a:cubicBezTo>
                  <a:cubicBezTo>
                    <a:pt x="682" y="382"/>
                    <a:pt x="681" y="383"/>
                    <a:pt x="679" y="385"/>
                  </a:cubicBezTo>
                  <a:cubicBezTo>
                    <a:pt x="678" y="387"/>
                    <a:pt x="677" y="390"/>
                    <a:pt x="675" y="393"/>
                  </a:cubicBezTo>
                  <a:cubicBezTo>
                    <a:pt x="672" y="400"/>
                    <a:pt x="675" y="396"/>
                    <a:pt x="677" y="397"/>
                  </a:cubicBezTo>
                  <a:cubicBezTo>
                    <a:pt x="667" y="411"/>
                    <a:pt x="665" y="416"/>
                    <a:pt x="658" y="424"/>
                  </a:cubicBezTo>
                  <a:cubicBezTo>
                    <a:pt x="657" y="422"/>
                    <a:pt x="654" y="425"/>
                    <a:pt x="651" y="427"/>
                  </a:cubicBezTo>
                  <a:cubicBezTo>
                    <a:pt x="648" y="430"/>
                    <a:pt x="647" y="431"/>
                    <a:pt x="650" y="426"/>
                  </a:cubicBezTo>
                  <a:cubicBezTo>
                    <a:pt x="651" y="425"/>
                    <a:pt x="653" y="424"/>
                    <a:pt x="655" y="422"/>
                  </a:cubicBezTo>
                  <a:cubicBezTo>
                    <a:pt x="658" y="420"/>
                    <a:pt x="660" y="417"/>
                    <a:pt x="663" y="414"/>
                  </a:cubicBezTo>
                  <a:cubicBezTo>
                    <a:pt x="665" y="412"/>
                    <a:pt x="667" y="409"/>
                    <a:pt x="669" y="406"/>
                  </a:cubicBezTo>
                  <a:cubicBezTo>
                    <a:pt x="671" y="403"/>
                    <a:pt x="672" y="401"/>
                    <a:pt x="672" y="399"/>
                  </a:cubicBezTo>
                  <a:cubicBezTo>
                    <a:pt x="665" y="401"/>
                    <a:pt x="681" y="389"/>
                    <a:pt x="678" y="383"/>
                  </a:cubicBezTo>
                  <a:cubicBezTo>
                    <a:pt x="675" y="389"/>
                    <a:pt x="672" y="390"/>
                    <a:pt x="670" y="391"/>
                  </a:cubicBezTo>
                  <a:cubicBezTo>
                    <a:pt x="667" y="391"/>
                    <a:pt x="666" y="391"/>
                    <a:pt x="664" y="390"/>
                  </a:cubicBezTo>
                  <a:cubicBezTo>
                    <a:pt x="662" y="393"/>
                    <a:pt x="661" y="396"/>
                    <a:pt x="660" y="398"/>
                  </a:cubicBezTo>
                  <a:cubicBezTo>
                    <a:pt x="661" y="401"/>
                    <a:pt x="664" y="398"/>
                    <a:pt x="666" y="399"/>
                  </a:cubicBezTo>
                  <a:cubicBezTo>
                    <a:pt x="656" y="410"/>
                    <a:pt x="648" y="421"/>
                    <a:pt x="643" y="428"/>
                  </a:cubicBezTo>
                  <a:cubicBezTo>
                    <a:pt x="639" y="430"/>
                    <a:pt x="638" y="427"/>
                    <a:pt x="642" y="423"/>
                  </a:cubicBezTo>
                  <a:cubicBezTo>
                    <a:pt x="630" y="435"/>
                    <a:pt x="616" y="446"/>
                    <a:pt x="602" y="454"/>
                  </a:cubicBezTo>
                  <a:cubicBezTo>
                    <a:pt x="613" y="452"/>
                    <a:pt x="588" y="464"/>
                    <a:pt x="595" y="463"/>
                  </a:cubicBezTo>
                  <a:cubicBezTo>
                    <a:pt x="603" y="460"/>
                    <a:pt x="611" y="458"/>
                    <a:pt x="608" y="463"/>
                  </a:cubicBezTo>
                  <a:cubicBezTo>
                    <a:pt x="604" y="465"/>
                    <a:pt x="607" y="461"/>
                    <a:pt x="605" y="461"/>
                  </a:cubicBezTo>
                  <a:cubicBezTo>
                    <a:pt x="600" y="467"/>
                    <a:pt x="594" y="464"/>
                    <a:pt x="590" y="470"/>
                  </a:cubicBezTo>
                  <a:cubicBezTo>
                    <a:pt x="602" y="461"/>
                    <a:pt x="590" y="464"/>
                    <a:pt x="590" y="460"/>
                  </a:cubicBezTo>
                  <a:cubicBezTo>
                    <a:pt x="586" y="463"/>
                    <a:pt x="586" y="463"/>
                    <a:pt x="586" y="462"/>
                  </a:cubicBezTo>
                  <a:cubicBezTo>
                    <a:pt x="586" y="462"/>
                    <a:pt x="585" y="461"/>
                    <a:pt x="585" y="461"/>
                  </a:cubicBezTo>
                  <a:cubicBezTo>
                    <a:pt x="584" y="461"/>
                    <a:pt x="583" y="462"/>
                    <a:pt x="580" y="463"/>
                  </a:cubicBezTo>
                  <a:cubicBezTo>
                    <a:pt x="571" y="470"/>
                    <a:pt x="558" y="475"/>
                    <a:pt x="547" y="480"/>
                  </a:cubicBezTo>
                  <a:cubicBezTo>
                    <a:pt x="540" y="481"/>
                    <a:pt x="531" y="484"/>
                    <a:pt x="525" y="489"/>
                  </a:cubicBezTo>
                  <a:cubicBezTo>
                    <a:pt x="524" y="490"/>
                    <a:pt x="523" y="491"/>
                    <a:pt x="522" y="492"/>
                  </a:cubicBezTo>
                  <a:cubicBezTo>
                    <a:pt x="521" y="493"/>
                    <a:pt x="521" y="494"/>
                    <a:pt x="521" y="495"/>
                  </a:cubicBezTo>
                  <a:cubicBezTo>
                    <a:pt x="521" y="496"/>
                    <a:pt x="521" y="498"/>
                    <a:pt x="522" y="500"/>
                  </a:cubicBezTo>
                  <a:cubicBezTo>
                    <a:pt x="522" y="502"/>
                    <a:pt x="522" y="503"/>
                    <a:pt x="521" y="505"/>
                  </a:cubicBezTo>
                  <a:cubicBezTo>
                    <a:pt x="520" y="506"/>
                    <a:pt x="520" y="507"/>
                    <a:pt x="521" y="510"/>
                  </a:cubicBezTo>
                  <a:cubicBezTo>
                    <a:pt x="524" y="513"/>
                    <a:pt x="524" y="511"/>
                    <a:pt x="524" y="510"/>
                  </a:cubicBezTo>
                  <a:cubicBezTo>
                    <a:pt x="524" y="509"/>
                    <a:pt x="524" y="509"/>
                    <a:pt x="524" y="509"/>
                  </a:cubicBezTo>
                  <a:cubicBezTo>
                    <a:pt x="525" y="509"/>
                    <a:pt x="525" y="510"/>
                    <a:pt x="527" y="512"/>
                  </a:cubicBezTo>
                  <a:cubicBezTo>
                    <a:pt x="526" y="512"/>
                    <a:pt x="526" y="512"/>
                    <a:pt x="526" y="512"/>
                  </a:cubicBezTo>
                  <a:cubicBezTo>
                    <a:pt x="527" y="513"/>
                    <a:pt x="531" y="517"/>
                    <a:pt x="537" y="520"/>
                  </a:cubicBezTo>
                  <a:cubicBezTo>
                    <a:pt x="542" y="522"/>
                    <a:pt x="547" y="524"/>
                    <a:pt x="550" y="522"/>
                  </a:cubicBezTo>
                  <a:cubicBezTo>
                    <a:pt x="545" y="525"/>
                    <a:pt x="545" y="525"/>
                    <a:pt x="545" y="525"/>
                  </a:cubicBezTo>
                  <a:cubicBezTo>
                    <a:pt x="547" y="526"/>
                    <a:pt x="549" y="526"/>
                    <a:pt x="551" y="526"/>
                  </a:cubicBezTo>
                  <a:cubicBezTo>
                    <a:pt x="551" y="528"/>
                    <a:pt x="553" y="530"/>
                    <a:pt x="549" y="529"/>
                  </a:cubicBezTo>
                  <a:cubicBezTo>
                    <a:pt x="555" y="535"/>
                    <a:pt x="565" y="535"/>
                    <a:pt x="573" y="539"/>
                  </a:cubicBezTo>
                  <a:cubicBezTo>
                    <a:pt x="573" y="539"/>
                    <a:pt x="572" y="538"/>
                    <a:pt x="571" y="537"/>
                  </a:cubicBezTo>
                  <a:cubicBezTo>
                    <a:pt x="570" y="536"/>
                    <a:pt x="569" y="534"/>
                    <a:pt x="569" y="534"/>
                  </a:cubicBezTo>
                  <a:cubicBezTo>
                    <a:pt x="571" y="535"/>
                    <a:pt x="573" y="536"/>
                    <a:pt x="574" y="536"/>
                  </a:cubicBezTo>
                  <a:cubicBezTo>
                    <a:pt x="576" y="537"/>
                    <a:pt x="578" y="538"/>
                    <a:pt x="579" y="539"/>
                  </a:cubicBezTo>
                  <a:cubicBezTo>
                    <a:pt x="580" y="539"/>
                    <a:pt x="581" y="540"/>
                    <a:pt x="581" y="540"/>
                  </a:cubicBezTo>
                  <a:cubicBezTo>
                    <a:pt x="582" y="541"/>
                    <a:pt x="583" y="541"/>
                    <a:pt x="583" y="542"/>
                  </a:cubicBezTo>
                  <a:cubicBezTo>
                    <a:pt x="585" y="542"/>
                    <a:pt x="586" y="543"/>
                    <a:pt x="587" y="544"/>
                  </a:cubicBezTo>
                  <a:cubicBezTo>
                    <a:pt x="592" y="548"/>
                    <a:pt x="597" y="552"/>
                    <a:pt x="603" y="557"/>
                  </a:cubicBezTo>
                  <a:cubicBezTo>
                    <a:pt x="601" y="558"/>
                    <a:pt x="601" y="558"/>
                    <a:pt x="601" y="558"/>
                  </a:cubicBezTo>
                  <a:cubicBezTo>
                    <a:pt x="601" y="558"/>
                    <a:pt x="603" y="559"/>
                    <a:pt x="605" y="561"/>
                  </a:cubicBezTo>
                  <a:cubicBezTo>
                    <a:pt x="607" y="562"/>
                    <a:pt x="609" y="563"/>
                    <a:pt x="609" y="563"/>
                  </a:cubicBezTo>
                  <a:cubicBezTo>
                    <a:pt x="606" y="563"/>
                    <a:pt x="611" y="570"/>
                    <a:pt x="616" y="571"/>
                  </a:cubicBezTo>
                  <a:cubicBezTo>
                    <a:pt x="616" y="571"/>
                    <a:pt x="610" y="569"/>
                    <a:pt x="605" y="566"/>
                  </a:cubicBezTo>
                  <a:cubicBezTo>
                    <a:pt x="600" y="564"/>
                    <a:pt x="595" y="561"/>
                    <a:pt x="595" y="561"/>
                  </a:cubicBezTo>
                  <a:cubicBezTo>
                    <a:pt x="591" y="556"/>
                    <a:pt x="602" y="563"/>
                    <a:pt x="600" y="559"/>
                  </a:cubicBezTo>
                  <a:cubicBezTo>
                    <a:pt x="599" y="555"/>
                    <a:pt x="588" y="547"/>
                    <a:pt x="584" y="548"/>
                  </a:cubicBezTo>
                  <a:cubicBezTo>
                    <a:pt x="589" y="551"/>
                    <a:pt x="589" y="551"/>
                    <a:pt x="593" y="553"/>
                  </a:cubicBezTo>
                  <a:cubicBezTo>
                    <a:pt x="592" y="557"/>
                    <a:pt x="586" y="552"/>
                    <a:pt x="581" y="551"/>
                  </a:cubicBezTo>
                  <a:cubicBezTo>
                    <a:pt x="584" y="553"/>
                    <a:pt x="586" y="556"/>
                    <a:pt x="587" y="555"/>
                  </a:cubicBezTo>
                  <a:cubicBezTo>
                    <a:pt x="585" y="555"/>
                    <a:pt x="582" y="553"/>
                    <a:pt x="579" y="552"/>
                  </a:cubicBezTo>
                  <a:cubicBezTo>
                    <a:pt x="578" y="551"/>
                    <a:pt x="577" y="550"/>
                    <a:pt x="575" y="550"/>
                  </a:cubicBezTo>
                  <a:cubicBezTo>
                    <a:pt x="575" y="549"/>
                    <a:pt x="574" y="549"/>
                    <a:pt x="573" y="548"/>
                  </a:cubicBezTo>
                  <a:cubicBezTo>
                    <a:pt x="572" y="548"/>
                    <a:pt x="571" y="547"/>
                    <a:pt x="570" y="547"/>
                  </a:cubicBezTo>
                  <a:cubicBezTo>
                    <a:pt x="576" y="548"/>
                    <a:pt x="569" y="544"/>
                    <a:pt x="571" y="544"/>
                  </a:cubicBezTo>
                  <a:cubicBezTo>
                    <a:pt x="569" y="546"/>
                    <a:pt x="561" y="543"/>
                    <a:pt x="552" y="538"/>
                  </a:cubicBezTo>
                  <a:cubicBezTo>
                    <a:pt x="549" y="535"/>
                    <a:pt x="544" y="534"/>
                    <a:pt x="538" y="532"/>
                  </a:cubicBezTo>
                  <a:cubicBezTo>
                    <a:pt x="532" y="530"/>
                    <a:pt x="525" y="528"/>
                    <a:pt x="520" y="523"/>
                  </a:cubicBezTo>
                  <a:cubicBezTo>
                    <a:pt x="526" y="525"/>
                    <a:pt x="533" y="526"/>
                    <a:pt x="541" y="528"/>
                  </a:cubicBezTo>
                  <a:cubicBezTo>
                    <a:pt x="538" y="525"/>
                    <a:pt x="536" y="524"/>
                    <a:pt x="534" y="523"/>
                  </a:cubicBezTo>
                  <a:cubicBezTo>
                    <a:pt x="532" y="522"/>
                    <a:pt x="530" y="521"/>
                    <a:pt x="527" y="518"/>
                  </a:cubicBezTo>
                  <a:cubicBezTo>
                    <a:pt x="525" y="518"/>
                    <a:pt x="522" y="518"/>
                    <a:pt x="519" y="518"/>
                  </a:cubicBezTo>
                  <a:cubicBezTo>
                    <a:pt x="518" y="517"/>
                    <a:pt x="517" y="516"/>
                    <a:pt x="514" y="515"/>
                  </a:cubicBezTo>
                  <a:cubicBezTo>
                    <a:pt x="513" y="514"/>
                    <a:pt x="511" y="513"/>
                    <a:pt x="509" y="510"/>
                  </a:cubicBezTo>
                  <a:cubicBezTo>
                    <a:pt x="511" y="508"/>
                    <a:pt x="511" y="508"/>
                    <a:pt x="511" y="508"/>
                  </a:cubicBezTo>
                  <a:cubicBezTo>
                    <a:pt x="508" y="504"/>
                    <a:pt x="506" y="501"/>
                    <a:pt x="505" y="497"/>
                  </a:cubicBezTo>
                  <a:cubicBezTo>
                    <a:pt x="504" y="495"/>
                    <a:pt x="504" y="493"/>
                    <a:pt x="505" y="490"/>
                  </a:cubicBezTo>
                  <a:cubicBezTo>
                    <a:pt x="505" y="487"/>
                    <a:pt x="507" y="483"/>
                    <a:pt x="510" y="480"/>
                  </a:cubicBezTo>
                  <a:cubicBezTo>
                    <a:pt x="515" y="475"/>
                    <a:pt x="520" y="473"/>
                    <a:pt x="525" y="470"/>
                  </a:cubicBezTo>
                  <a:cubicBezTo>
                    <a:pt x="531" y="468"/>
                    <a:pt x="536" y="466"/>
                    <a:pt x="540" y="465"/>
                  </a:cubicBezTo>
                  <a:cubicBezTo>
                    <a:pt x="550" y="462"/>
                    <a:pt x="559" y="459"/>
                    <a:pt x="566" y="456"/>
                  </a:cubicBezTo>
                  <a:cubicBezTo>
                    <a:pt x="567" y="458"/>
                    <a:pt x="567" y="458"/>
                    <a:pt x="567" y="458"/>
                  </a:cubicBezTo>
                  <a:cubicBezTo>
                    <a:pt x="569" y="456"/>
                    <a:pt x="571" y="454"/>
                    <a:pt x="573" y="453"/>
                  </a:cubicBezTo>
                  <a:cubicBezTo>
                    <a:pt x="576" y="451"/>
                    <a:pt x="579" y="449"/>
                    <a:pt x="582" y="447"/>
                  </a:cubicBezTo>
                  <a:cubicBezTo>
                    <a:pt x="588" y="443"/>
                    <a:pt x="595" y="439"/>
                    <a:pt x="599" y="435"/>
                  </a:cubicBezTo>
                  <a:cubicBezTo>
                    <a:pt x="608" y="430"/>
                    <a:pt x="616" y="423"/>
                    <a:pt x="623" y="417"/>
                  </a:cubicBezTo>
                  <a:cubicBezTo>
                    <a:pt x="630" y="410"/>
                    <a:pt x="636" y="405"/>
                    <a:pt x="640" y="403"/>
                  </a:cubicBezTo>
                  <a:cubicBezTo>
                    <a:pt x="652" y="390"/>
                    <a:pt x="661" y="376"/>
                    <a:pt x="668" y="362"/>
                  </a:cubicBezTo>
                  <a:cubicBezTo>
                    <a:pt x="669" y="359"/>
                    <a:pt x="671" y="355"/>
                    <a:pt x="672" y="352"/>
                  </a:cubicBezTo>
                  <a:cubicBezTo>
                    <a:pt x="673" y="350"/>
                    <a:pt x="673" y="348"/>
                    <a:pt x="674" y="346"/>
                  </a:cubicBezTo>
                  <a:cubicBezTo>
                    <a:pt x="675" y="343"/>
                    <a:pt x="675" y="343"/>
                    <a:pt x="675" y="343"/>
                  </a:cubicBezTo>
                  <a:cubicBezTo>
                    <a:pt x="676" y="341"/>
                    <a:pt x="676" y="341"/>
                    <a:pt x="676" y="341"/>
                  </a:cubicBezTo>
                  <a:cubicBezTo>
                    <a:pt x="676" y="339"/>
                    <a:pt x="677" y="337"/>
                    <a:pt x="677" y="335"/>
                  </a:cubicBezTo>
                  <a:cubicBezTo>
                    <a:pt x="677" y="333"/>
                    <a:pt x="678" y="331"/>
                    <a:pt x="678" y="329"/>
                  </a:cubicBezTo>
                  <a:cubicBezTo>
                    <a:pt x="679" y="324"/>
                    <a:pt x="680" y="320"/>
                    <a:pt x="680" y="316"/>
                  </a:cubicBezTo>
                  <a:cubicBezTo>
                    <a:pt x="683" y="322"/>
                    <a:pt x="683" y="322"/>
                    <a:pt x="683" y="322"/>
                  </a:cubicBezTo>
                  <a:cubicBezTo>
                    <a:pt x="681" y="316"/>
                    <a:pt x="685" y="318"/>
                    <a:pt x="686" y="312"/>
                  </a:cubicBezTo>
                  <a:cubicBezTo>
                    <a:pt x="682" y="319"/>
                    <a:pt x="683" y="303"/>
                    <a:pt x="681" y="298"/>
                  </a:cubicBezTo>
                  <a:cubicBezTo>
                    <a:pt x="685" y="283"/>
                    <a:pt x="681" y="262"/>
                    <a:pt x="677" y="249"/>
                  </a:cubicBezTo>
                  <a:cubicBezTo>
                    <a:pt x="679" y="248"/>
                    <a:pt x="679" y="248"/>
                    <a:pt x="679" y="248"/>
                  </a:cubicBezTo>
                  <a:cubicBezTo>
                    <a:pt x="674" y="234"/>
                    <a:pt x="675" y="217"/>
                    <a:pt x="670" y="200"/>
                  </a:cubicBezTo>
                  <a:cubicBezTo>
                    <a:pt x="671" y="198"/>
                    <a:pt x="672" y="194"/>
                    <a:pt x="670" y="190"/>
                  </a:cubicBezTo>
                  <a:cubicBezTo>
                    <a:pt x="667" y="186"/>
                    <a:pt x="664" y="183"/>
                    <a:pt x="662" y="179"/>
                  </a:cubicBezTo>
                  <a:cubicBezTo>
                    <a:pt x="662" y="179"/>
                    <a:pt x="662" y="178"/>
                    <a:pt x="662" y="178"/>
                  </a:cubicBezTo>
                  <a:cubicBezTo>
                    <a:pt x="661" y="177"/>
                    <a:pt x="661" y="177"/>
                    <a:pt x="661" y="177"/>
                  </a:cubicBezTo>
                  <a:cubicBezTo>
                    <a:pt x="661" y="177"/>
                    <a:pt x="661" y="177"/>
                    <a:pt x="661" y="177"/>
                  </a:cubicBezTo>
                  <a:cubicBezTo>
                    <a:pt x="661" y="177"/>
                    <a:pt x="661" y="177"/>
                    <a:pt x="661" y="177"/>
                  </a:cubicBezTo>
                  <a:cubicBezTo>
                    <a:pt x="661" y="177"/>
                    <a:pt x="661" y="177"/>
                    <a:pt x="661" y="177"/>
                  </a:cubicBezTo>
                  <a:cubicBezTo>
                    <a:pt x="661" y="177"/>
                    <a:pt x="661" y="177"/>
                    <a:pt x="662" y="178"/>
                  </a:cubicBezTo>
                  <a:cubicBezTo>
                    <a:pt x="662" y="178"/>
                    <a:pt x="662" y="178"/>
                    <a:pt x="662" y="178"/>
                  </a:cubicBezTo>
                  <a:cubicBezTo>
                    <a:pt x="661" y="178"/>
                    <a:pt x="661" y="178"/>
                    <a:pt x="661" y="178"/>
                  </a:cubicBezTo>
                  <a:cubicBezTo>
                    <a:pt x="661" y="177"/>
                    <a:pt x="661" y="177"/>
                    <a:pt x="661" y="177"/>
                  </a:cubicBezTo>
                  <a:cubicBezTo>
                    <a:pt x="661" y="177"/>
                    <a:pt x="661" y="177"/>
                    <a:pt x="661" y="177"/>
                  </a:cubicBezTo>
                  <a:cubicBezTo>
                    <a:pt x="660" y="176"/>
                    <a:pt x="660" y="175"/>
                    <a:pt x="659" y="174"/>
                  </a:cubicBezTo>
                  <a:cubicBezTo>
                    <a:pt x="657" y="171"/>
                    <a:pt x="656" y="169"/>
                    <a:pt x="654" y="166"/>
                  </a:cubicBezTo>
                  <a:cubicBezTo>
                    <a:pt x="652" y="164"/>
                    <a:pt x="651" y="161"/>
                    <a:pt x="650" y="159"/>
                  </a:cubicBezTo>
                  <a:cubicBezTo>
                    <a:pt x="648" y="156"/>
                    <a:pt x="647" y="154"/>
                    <a:pt x="645" y="151"/>
                  </a:cubicBezTo>
                  <a:cubicBezTo>
                    <a:pt x="643" y="148"/>
                    <a:pt x="642" y="146"/>
                    <a:pt x="640" y="143"/>
                  </a:cubicBezTo>
                  <a:cubicBezTo>
                    <a:pt x="638" y="140"/>
                    <a:pt x="637" y="138"/>
                    <a:pt x="635" y="136"/>
                  </a:cubicBezTo>
                  <a:cubicBezTo>
                    <a:pt x="621" y="124"/>
                    <a:pt x="606" y="112"/>
                    <a:pt x="589" y="102"/>
                  </a:cubicBezTo>
                  <a:cubicBezTo>
                    <a:pt x="573" y="91"/>
                    <a:pt x="556" y="82"/>
                    <a:pt x="537" y="76"/>
                  </a:cubicBezTo>
                  <a:cubicBezTo>
                    <a:pt x="535" y="72"/>
                    <a:pt x="535" y="72"/>
                    <a:pt x="535" y="72"/>
                  </a:cubicBezTo>
                  <a:cubicBezTo>
                    <a:pt x="516" y="67"/>
                    <a:pt x="495" y="61"/>
                    <a:pt x="475" y="55"/>
                  </a:cubicBezTo>
                  <a:cubicBezTo>
                    <a:pt x="473" y="54"/>
                    <a:pt x="473" y="54"/>
                    <a:pt x="473" y="54"/>
                  </a:cubicBezTo>
                  <a:cubicBezTo>
                    <a:pt x="472" y="54"/>
                    <a:pt x="472" y="54"/>
                    <a:pt x="472" y="54"/>
                  </a:cubicBezTo>
                  <a:cubicBezTo>
                    <a:pt x="468" y="53"/>
                    <a:pt x="468" y="53"/>
                    <a:pt x="468" y="53"/>
                  </a:cubicBezTo>
                  <a:cubicBezTo>
                    <a:pt x="465" y="52"/>
                    <a:pt x="463" y="51"/>
                    <a:pt x="460" y="50"/>
                  </a:cubicBezTo>
                  <a:cubicBezTo>
                    <a:pt x="455" y="49"/>
                    <a:pt x="450" y="48"/>
                    <a:pt x="445" y="47"/>
                  </a:cubicBezTo>
                  <a:cubicBezTo>
                    <a:pt x="436" y="45"/>
                    <a:pt x="427" y="43"/>
                    <a:pt x="418" y="42"/>
                  </a:cubicBezTo>
                  <a:cubicBezTo>
                    <a:pt x="422" y="38"/>
                    <a:pt x="422" y="38"/>
                    <a:pt x="422" y="38"/>
                  </a:cubicBezTo>
                  <a:cubicBezTo>
                    <a:pt x="412" y="35"/>
                    <a:pt x="399" y="36"/>
                    <a:pt x="401" y="39"/>
                  </a:cubicBezTo>
                  <a:cubicBezTo>
                    <a:pt x="398" y="39"/>
                    <a:pt x="395" y="38"/>
                    <a:pt x="392" y="38"/>
                  </a:cubicBezTo>
                  <a:cubicBezTo>
                    <a:pt x="389" y="37"/>
                    <a:pt x="386" y="37"/>
                    <a:pt x="383" y="37"/>
                  </a:cubicBezTo>
                  <a:cubicBezTo>
                    <a:pt x="377" y="37"/>
                    <a:pt x="372" y="36"/>
                    <a:pt x="368" y="34"/>
                  </a:cubicBezTo>
                  <a:cubicBezTo>
                    <a:pt x="358" y="32"/>
                    <a:pt x="355" y="35"/>
                    <a:pt x="347" y="35"/>
                  </a:cubicBezTo>
                  <a:cubicBezTo>
                    <a:pt x="325" y="33"/>
                    <a:pt x="317" y="34"/>
                    <a:pt x="298" y="36"/>
                  </a:cubicBezTo>
                  <a:cubicBezTo>
                    <a:pt x="303" y="36"/>
                    <a:pt x="303" y="36"/>
                    <a:pt x="303" y="36"/>
                  </a:cubicBezTo>
                  <a:cubicBezTo>
                    <a:pt x="305" y="35"/>
                    <a:pt x="305" y="33"/>
                    <a:pt x="300" y="33"/>
                  </a:cubicBezTo>
                  <a:cubicBezTo>
                    <a:pt x="298" y="34"/>
                    <a:pt x="295" y="34"/>
                    <a:pt x="293" y="34"/>
                  </a:cubicBezTo>
                  <a:cubicBezTo>
                    <a:pt x="290" y="34"/>
                    <a:pt x="287" y="35"/>
                    <a:pt x="284" y="35"/>
                  </a:cubicBezTo>
                  <a:cubicBezTo>
                    <a:pt x="279" y="36"/>
                    <a:pt x="276" y="37"/>
                    <a:pt x="280" y="40"/>
                  </a:cubicBezTo>
                  <a:cubicBezTo>
                    <a:pt x="278" y="39"/>
                    <a:pt x="275" y="40"/>
                    <a:pt x="272" y="40"/>
                  </a:cubicBezTo>
                  <a:cubicBezTo>
                    <a:pt x="271" y="40"/>
                    <a:pt x="269" y="40"/>
                    <a:pt x="268" y="40"/>
                  </a:cubicBezTo>
                  <a:cubicBezTo>
                    <a:pt x="267" y="41"/>
                    <a:pt x="265" y="41"/>
                    <a:pt x="264" y="41"/>
                  </a:cubicBezTo>
                  <a:cubicBezTo>
                    <a:pt x="258" y="42"/>
                    <a:pt x="252" y="44"/>
                    <a:pt x="246" y="45"/>
                  </a:cubicBezTo>
                  <a:cubicBezTo>
                    <a:pt x="234" y="49"/>
                    <a:pt x="223" y="52"/>
                    <a:pt x="213" y="54"/>
                  </a:cubicBezTo>
                  <a:cubicBezTo>
                    <a:pt x="215" y="55"/>
                    <a:pt x="210" y="57"/>
                    <a:pt x="209" y="59"/>
                  </a:cubicBezTo>
                  <a:cubicBezTo>
                    <a:pt x="206" y="60"/>
                    <a:pt x="204" y="61"/>
                    <a:pt x="202" y="61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2" y="66"/>
                    <a:pt x="187" y="67"/>
                    <a:pt x="183" y="69"/>
                  </a:cubicBezTo>
                  <a:cubicBezTo>
                    <a:pt x="175" y="73"/>
                    <a:pt x="168" y="77"/>
                    <a:pt x="162" y="82"/>
                  </a:cubicBezTo>
                  <a:cubicBezTo>
                    <a:pt x="159" y="83"/>
                    <a:pt x="165" y="77"/>
                    <a:pt x="158" y="81"/>
                  </a:cubicBezTo>
                  <a:cubicBezTo>
                    <a:pt x="155" y="84"/>
                    <a:pt x="159" y="83"/>
                    <a:pt x="155" y="86"/>
                  </a:cubicBezTo>
                  <a:cubicBezTo>
                    <a:pt x="150" y="91"/>
                    <a:pt x="144" y="95"/>
                    <a:pt x="138" y="100"/>
                  </a:cubicBezTo>
                  <a:cubicBezTo>
                    <a:pt x="135" y="103"/>
                    <a:pt x="132" y="105"/>
                    <a:pt x="129" y="107"/>
                  </a:cubicBezTo>
                  <a:cubicBezTo>
                    <a:pt x="125" y="110"/>
                    <a:pt x="125" y="110"/>
                    <a:pt x="125" y="110"/>
                  </a:cubicBezTo>
                  <a:cubicBezTo>
                    <a:pt x="121" y="114"/>
                    <a:pt x="121" y="114"/>
                    <a:pt x="121" y="114"/>
                  </a:cubicBezTo>
                  <a:cubicBezTo>
                    <a:pt x="118" y="116"/>
                    <a:pt x="115" y="119"/>
                    <a:pt x="113" y="121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7" y="126"/>
                    <a:pt x="108" y="125"/>
                    <a:pt x="10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2" y="131"/>
                    <a:pt x="99" y="134"/>
                    <a:pt x="98" y="136"/>
                  </a:cubicBezTo>
                  <a:cubicBezTo>
                    <a:pt x="96" y="139"/>
                    <a:pt x="94" y="141"/>
                    <a:pt x="92" y="144"/>
                  </a:cubicBezTo>
                  <a:cubicBezTo>
                    <a:pt x="80" y="164"/>
                    <a:pt x="70" y="186"/>
                    <a:pt x="63" y="209"/>
                  </a:cubicBezTo>
                  <a:cubicBezTo>
                    <a:pt x="56" y="232"/>
                    <a:pt x="51" y="256"/>
                    <a:pt x="50" y="279"/>
                  </a:cubicBezTo>
                  <a:cubicBezTo>
                    <a:pt x="49" y="278"/>
                    <a:pt x="49" y="278"/>
                    <a:pt x="49" y="278"/>
                  </a:cubicBezTo>
                  <a:cubicBezTo>
                    <a:pt x="50" y="282"/>
                    <a:pt x="50" y="286"/>
                    <a:pt x="50" y="290"/>
                  </a:cubicBezTo>
                  <a:cubicBezTo>
                    <a:pt x="50" y="292"/>
                    <a:pt x="50" y="295"/>
                    <a:pt x="50" y="297"/>
                  </a:cubicBezTo>
                  <a:cubicBezTo>
                    <a:pt x="50" y="299"/>
                    <a:pt x="49" y="301"/>
                    <a:pt x="49" y="303"/>
                  </a:cubicBezTo>
                  <a:cubicBezTo>
                    <a:pt x="49" y="312"/>
                    <a:pt x="49" y="320"/>
                    <a:pt x="53" y="326"/>
                  </a:cubicBezTo>
                  <a:cubicBezTo>
                    <a:pt x="53" y="327"/>
                    <a:pt x="53" y="327"/>
                    <a:pt x="53" y="328"/>
                  </a:cubicBezTo>
                  <a:cubicBezTo>
                    <a:pt x="53" y="328"/>
                    <a:pt x="53" y="328"/>
                    <a:pt x="53" y="329"/>
                  </a:cubicBezTo>
                  <a:cubicBezTo>
                    <a:pt x="53" y="329"/>
                    <a:pt x="53" y="329"/>
                    <a:pt x="53" y="329"/>
                  </a:cubicBezTo>
                  <a:cubicBezTo>
                    <a:pt x="53" y="329"/>
                    <a:pt x="53" y="329"/>
                    <a:pt x="53" y="329"/>
                  </a:cubicBezTo>
                  <a:cubicBezTo>
                    <a:pt x="53" y="329"/>
                    <a:pt x="53" y="329"/>
                    <a:pt x="53" y="329"/>
                  </a:cubicBezTo>
                  <a:cubicBezTo>
                    <a:pt x="53" y="329"/>
                    <a:pt x="53" y="329"/>
                    <a:pt x="53" y="329"/>
                  </a:cubicBezTo>
                  <a:cubicBezTo>
                    <a:pt x="52" y="328"/>
                    <a:pt x="53" y="329"/>
                    <a:pt x="53" y="329"/>
                  </a:cubicBezTo>
                  <a:cubicBezTo>
                    <a:pt x="53" y="329"/>
                    <a:pt x="53" y="329"/>
                    <a:pt x="53" y="329"/>
                  </a:cubicBezTo>
                  <a:cubicBezTo>
                    <a:pt x="53" y="329"/>
                    <a:pt x="53" y="329"/>
                    <a:pt x="53" y="329"/>
                  </a:cubicBezTo>
                  <a:cubicBezTo>
                    <a:pt x="53" y="329"/>
                    <a:pt x="53" y="329"/>
                    <a:pt x="53" y="329"/>
                  </a:cubicBezTo>
                  <a:cubicBezTo>
                    <a:pt x="53" y="329"/>
                    <a:pt x="53" y="329"/>
                    <a:pt x="53" y="329"/>
                  </a:cubicBezTo>
                  <a:cubicBezTo>
                    <a:pt x="53" y="331"/>
                    <a:pt x="53" y="332"/>
                    <a:pt x="53" y="334"/>
                  </a:cubicBezTo>
                  <a:cubicBezTo>
                    <a:pt x="53" y="337"/>
                    <a:pt x="53" y="338"/>
                    <a:pt x="52" y="337"/>
                  </a:cubicBezTo>
                  <a:cubicBezTo>
                    <a:pt x="54" y="342"/>
                    <a:pt x="55" y="350"/>
                    <a:pt x="58" y="359"/>
                  </a:cubicBezTo>
                  <a:cubicBezTo>
                    <a:pt x="60" y="368"/>
                    <a:pt x="63" y="377"/>
                    <a:pt x="69" y="384"/>
                  </a:cubicBezTo>
                  <a:cubicBezTo>
                    <a:pt x="68" y="382"/>
                    <a:pt x="68" y="382"/>
                    <a:pt x="67" y="380"/>
                  </a:cubicBezTo>
                  <a:cubicBezTo>
                    <a:pt x="69" y="389"/>
                    <a:pt x="74" y="396"/>
                    <a:pt x="78" y="402"/>
                  </a:cubicBezTo>
                  <a:cubicBezTo>
                    <a:pt x="83" y="409"/>
                    <a:pt x="88" y="415"/>
                    <a:pt x="94" y="422"/>
                  </a:cubicBezTo>
                  <a:cubicBezTo>
                    <a:pt x="92" y="421"/>
                    <a:pt x="90" y="419"/>
                    <a:pt x="89" y="419"/>
                  </a:cubicBezTo>
                  <a:cubicBezTo>
                    <a:pt x="89" y="421"/>
                    <a:pt x="91" y="422"/>
                    <a:pt x="92" y="423"/>
                  </a:cubicBezTo>
                  <a:cubicBezTo>
                    <a:pt x="94" y="424"/>
                    <a:pt x="96" y="425"/>
                    <a:pt x="97" y="426"/>
                  </a:cubicBezTo>
                  <a:cubicBezTo>
                    <a:pt x="100" y="427"/>
                    <a:pt x="103" y="429"/>
                    <a:pt x="103" y="432"/>
                  </a:cubicBezTo>
                  <a:cubicBezTo>
                    <a:pt x="106" y="434"/>
                    <a:pt x="106" y="431"/>
                    <a:pt x="104" y="430"/>
                  </a:cubicBezTo>
                  <a:cubicBezTo>
                    <a:pt x="107" y="432"/>
                    <a:pt x="107" y="432"/>
                    <a:pt x="107" y="432"/>
                  </a:cubicBezTo>
                  <a:cubicBezTo>
                    <a:pt x="108" y="433"/>
                    <a:pt x="108" y="433"/>
                    <a:pt x="108" y="433"/>
                  </a:cubicBezTo>
                  <a:cubicBezTo>
                    <a:pt x="111" y="434"/>
                    <a:pt x="111" y="434"/>
                    <a:pt x="111" y="434"/>
                  </a:cubicBezTo>
                  <a:cubicBezTo>
                    <a:pt x="113" y="436"/>
                    <a:pt x="115" y="437"/>
                    <a:pt x="118" y="439"/>
                  </a:cubicBezTo>
                  <a:cubicBezTo>
                    <a:pt x="120" y="440"/>
                    <a:pt x="123" y="442"/>
                    <a:pt x="126" y="444"/>
                  </a:cubicBezTo>
                  <a:cubicBezTo>
                    <a:pt x="128" y="446"/>
                    <a:pt x="131" y="447"/>
                    <a:pt x="133" y="449"/>
                  </a:cubicBezTo>
                  <a:cubicBezTo>
                    <a:pt x="136" y="451"/>
                    <a:pt x="138" y="453"/>
                    <a:pt x="141" y="456"/>
                  </a:cubicBezTo>
                  <a:cubicBezTo>
                    <a:pt x="145" y="459"/>
                    <a:pt x="145" y="459"/>
                    <a:pt x="145" y="459"/>
                  </a:cubicBezTo>
                  <a:cubicBezTo>
                    <a:pt x="147" y="461"/>
                    <a:pt x="147" y="461"/>
                    <a:pt x="147" y="461"/>
                  </a:cubicBezTo>
                  <a:cubicBezTo>
                    <a:pt x="148" y="463"/>
                    <a:pt x="148" y="463"/>
                    <a:pt x="148" y="463"/>
                  </a:cubicBezTo>
                  <a:cubicBezTo>
                    <a:pt x="152" y="467"/>
                    <a:pt x="152" y="467"/>
                    <a:pt x="152" y="467"/>
                  </a:cubicBezTo>
                  <a:cubicBezTo>
                    <a:pt x="153" y="469"/>
                    <a:pt x="154" y="470"/>
                    <a:pt x="155" y="472"/>
                  </a:cubicBezTo>
                  <a:cubicBezTo>
                    <a:pt x="156" y="474"/>
                    <a:pt x="157" y="475"/>
                    <a:pt x="158" y="477"/>
                  </a:cubicBezTo>
                  <a:cubicBezTo>
                    <a:pt x="159" y="479"/>
                    <a:pt x="160" y="481"/>
                    <a:pt x="160" y="483"/>
                  </a:cubicBezTo>
                  <a:cubicBezTo>
                    <a:pt x="163" y="491"/>
                    <a:pt x="164" y="500"/>
                    <a:pt x="163" y="508"/>
                  </a:cubicBezTo>
                  <a:cubicBezTo>
                    <a:pt x="162" y="512"/>
                    <a:pt x="161" y="516"/>
                    <a:pt x="160" y="519"/>
                  </a:cubicBezTo>
                  <a:cubicBezTo>
                    <a:pt x="159" y="523"/>
                    <a:pt x="157" y="526"/>
                    <a:pt x="156" y="529"/>
                  </a:cubicBezTo>
                  <a:cubicBezTo>
                    <a:pt x="153" y="536"/>
                    <a:pt x="149" y="541"/>
                    <a:pt x="145" y="547"/>
                  </a:cubicBezTo>
                  <a:cubicBezTo>
                    <a:pt x="142" y="552"/>
                    <a:pt x="139" y="556"/>
                    <a:pt x="136" y="561"/>
                  </a:cubicBezTo>
                  <a:cubicBezTo>
                    <a:pt x="131" y="567"/>
                    <a:pt x="128" y="570"/>
                    <a:pt x="126" y="571"/>
                  </a:cubicBezTo>
                  <a:cubicBezTo>
                    <a:pt x="124" y="572"/>
                    <a:pt x="123" y="572"/>
                    <a:pt x="123" y="571"/>
                  </a:cubicBezTo>
                  <a:cubicBezTo>
                    <a:pt x="122" y="570"/>
                    <a:pt x="122" y="569"/>
                    <a:pt x="117" y="580"/>
                  </a:cubicBezTo>
                  <a:cubicBezTo>
                    <a:pt x="115" y="582"/>
                    <a:pt x="118" y="583"/>
                    <a:pt x="117" y="582"/>
                  </a:cubicBezTo>
                  <a:cubicBezTo>
                    <a:pt x="113" y="592"/>
                    <a:pt x="103" y="592"/>
                    <a:pt x="102" y="600"/>
                  </a:cubicBezTo>
                  <a:cubicBezTo>
                    <a:pt x="106" y="599"/>
                    <a:pt x="101" y="605"/>
                    <a:pt x="103" y="606"/>
                  </a:cubicBezTo>
                  <a:cubicBezTo>
                    <a:pt x="91" y="622"/>
                    <a:pt x="87" y="624"/>
                    <a:pt x="81" y="639"/>
                  </a:cubicBezTo>
                  <a:cubicBezTo>
                    <a:pt x="80" y="637"/>
                    <a:pt x="80" y="637"/>
                    <a:pt x="80" y="637"/>
                  </a:cubicBezTo>
                  <a:cubicBezTo>
                    <a:pt x="75" y="655"/>
                    <a:pt x="63" y="673"/>
                    <a:pt x="60" y="689"/>
                  </a:cubicBezTo>
                  <a:cubicBezTo>
                    <a:pt x="57" y="695"/>
                    <a:pt x="55" y="700"/>
                    <a:pt x="52" y="706"/>
                  </a:cubicBezTo>
                  <a:cubicBezTo>
                    <a:pt x="47" y="714"/>
                    <a:pt x="47" y="714"/>
                    <a:pt x="47" y="714"/>
                  </a:cubicBezTo>
                  <a:cubicBezTo>
                    <a:pt x="44" y="722"/>
                    <a:pt x="44" y="722"/>
                    <a:pt x="44" y="722"/>
                  </a:cubicBezTo>
                  <a:cubicBezTo>
                    <a:pt x="42" y="727"/>
                    <a:pt x="42" y="727"/>
                    <a:pt x="42" y="727"/>
                  </a:cubicBezTo>
                  <a:cubicBezTo>
                    <a:pt x="41" y="728"/>
                    <a:pt x="40" y="730"/>
                    <a:pt x="40" y="731"/>
                  </a:cubicBezTo>
                  <a:cubicBezTo>
                    <a:pt x="37" y="738"/>
                    <a:pt x="37" y="738"/>
                    <a:pt x="37" y="738"/>
                  </a:cubicBezTo>
                  <a:cubicBezTo>
                    <a:pt x="36" y="742"/>
                    <a:pt x="36" y="742"/>
                    <a:pt x="36" y="742"/>
                  </a:cubicBezTo>
                  <a:cubicBezTo>
                    <a:pt x="35" y="746"/>
                    <a:pt x="35" y="746"/>
                    <a:pt x="35" y="746"/>
                  </a:cubicBezTo>
                  <a:cubicBezTo>
                    <a:pt x="33" y="754"/>
                    <a:pt x="33" y="754"/>
                    <a:pt x="33" y="754"/>
                  </a:cubicBezTo>
                  <a:cubicBezTo>
                    <a:pt x="28" y="776"/>
                    <a:pt x="28" y="799"/>
                    <a:pt x="31" y="821"/>
                  </a:cubicBezTo>
                  <a:cubicBezTo>
                    <a:pt x="39" y="865"/>
                    <a:pt x="61" y="906"/>
                    <a:pt x="91" y="941"/>
                  </a:cubicBezTo>
                  <a:cubicBezTo>
                    <a:pt x="120" y="977"/>
                    <a:pt x="157" y="1006"/>
                    <a:pt x="197" y="1027"/>
                  </a:cubicBezTo>
                  <a:cubicBezTo>
                    <a:pt x="218" y="1038"/>
                    <a:pt x="239" y="1046"/>
                    <a:pt x="261" y="1051"/>
                  </a:cubicBezTo>
                  <a:cubicBezTo>
                    <a:pt x="283" y="1056"/>
                    <a:pt x="307" y="1060"/>
                    <a:pt x="330" y="1063"/>
                  </a:cubicBezTo>
                  <a:cubicBezTo>
                    <a:pt x="342" y="1066"/>
                    <a:pt x="348" y="1067"/>
                    <a:pt x="354" y="1068"/>
                  </a:cubicBezTo>
                  <a:cubicBezTo>
                    <a:pt x="360" y="1068"/>
                    <a:pt x="367" y="1068"/>
                    <a:pt x="379" y="1067"/>
                  </a:cubicBezTo>
                  <a:cubicBezTo>
                    <a:pt x="378" y="1068"/>
                    <a:pt x="377" y="1068"/>
                    <a:pt x="378" y="1068"/>
                  </a:cubicBezTo>
                  <a:cubicBezTo>
                    <a:pt x="380" y="1065"/>
                    <a:pt x="396" y="1068"/>
                    <a:pt x="398" y="1064"/>
                  </a:cubicBezTo>
                  <a:cubicBezTo>
                    <a:pt x="416" y="1063"/>
                    <a:pt x="432" y="1061"/>
                    <a:pt x="449" y="1058"/>
                  </a:cubicBezTo>
                  <a:cubicBezTo>
                    <a:pt x="466" y="1055"/>
                    <a:pt x="482" y="1050"/>
                    <a:pt x="499" y="1045"/>
                  </a:cubicBezTo>
                  <a:cubicBezTo>
                    <a:pt x="494" y="1047"/>
                    <a:pt x="492" y="1051"/>
                    <a:pt x="499" y="1048"/>
                  </a:cubicBezTo>
                  <a:cubicBezTo>
                    <a:pt x="499" y="1048"/>
                    <a:pt x="500" y="1047"/>
                    <a:pt x="502" y="1046"/>
                  </a:cubicBezTo>
                  <a:cubicBezTo>
                    <a:pt x="503" y="1045"/>
                    <a:pt x="505" y="1044"/>
                    <a:pt x="505" y="1044"/>
                  </a:cubicBezTo>
                  <a:cubicBezTo>
                    <a:pt x="506" y="1045"/>
                    <a:pt x="506" y="1045"/>
                    <a:pt x="506" y="1045"/>
                  </a:cubicBezTo>
                  <a:cubicBezTo>
                    <a:pt x="510" y="1042"/>
                    <a:pt x="514" y="1039"/>
                    <a:pt x="509" y="1040"/>
                  </a:cubicBezTo>
                  <a:cubicBezTo>
                    <a:pt x="530" y="1031"/>
                    <a:pt x="550" y="1022"/>
                    <a:pt x="569" y="1010"/>
                  </a:cubicBezTo>
                  <a:cubicBezTo>
                    <a:pt x="587" y="999"/>
                    <a:pt x="604" y="986"/>
                    <a:pt x="620" y="970"/>
                  </a:cubicBezTo>
                  <a:cubicBezTo>
                    <a:pt x="650" y="940"/>
                    <a:pt x="673" y="901"/>
                    <a:pt x="683" y="859"/>
                  </a:cubicBezTo>
                  <a:cubicBezTo>
                    <a:pt x="684" y="856"/>
                    <a:pt x="685" y="853"/>
                    <a:pt x="686" y="850"/>
                  </a:cubicBezTo>
                  <a:cubicBezTo>
                    <a:pt x="686" y="848"/>
                    <a:pt x="687" y="845"/>
                    <a:pt x="687" y="842"/>
                  </a:cubicBezTo>
                  <a:cubicBezTo>
                    <a:pt x="688" y="839"/>
                    <a:pt x="688" y="837"/>
                    <a:pt x="689" y="833"/>
                  </a:cubicBezTo>
                  <a:cubicBezTo>
                    <a:pt x="689" y="830"/>
                    <a:pt x="689" y="827"/>
                    <a:pt x="690" y="824"/>
                  </a:cubicBezTo>
                  <a:cubicBezTo>
                    <a:pt x="691" y="811"/>
                    <a:pt x="691" y="798"/>
                    <a:pt x="690" y="787"/>
                  </a:cubicBezTo>
                  <a:cubicBezTo>
                    <a:pt x="690" y="771"/>
                    <a:pt x="690" y="754"/>
                    <a:pt x="687" y="738"/>
                  </a:cubicBezTo>
                  <a:cubicBezTo>
                    <a:pt x="686" y="730"/>
                    <a:pt x="684" y="722"/>
                    <a:pt x="683" y="714"/>
                  </a:cubicBezTo>
                  <a:cubicBezTo>
                    <a:pt x="680" y="702"/>
                    <a:pt x="680" y="702"/>
                    <a:pt x="680" y="702"/>
                  </a:cubicBezTo>
                  <a:cubicBezTo>
                    <a:pt x="678" y="697"/>
                    <a:pt x="678" y="697"/>
                    <a:pt x="678" y="697"/>
                  </a:cubicBezTo>
                  <a:cubicBezTo>
                    <a:pt x="676" y="691"/>
                    <a:pt x="676" y="691"/>
                    <a:pt x="676" y="691"/>
                  </a:cubicBezTo>
                  <a:cubicBezTo>
                    <a:pt x="671" y="675"/>
                    <a:pt x="663" y="661"/>
                    <a:pt x="655" y="646"/>
                  </a:cubicBezTo>
                  <a:cubicBezTo>
                    <a:pt x="647" y="632"/>
                    <a:pt x="636" y="619"/>
                    <a:pt x="625" y="606"/>
                  </a:cubicBezTo>
                  <a:cubicBezTo>
                    <a:pt x="625" y="606"/>
                    <a:pt x="628" y="606"/>
                    <a:pt x="634" y="609"/>
                  </a:cubicBezTo>
                  <a:cubicBezTo>
                    <a:pt x="637" y="611"/>
                    <a:pt x="640" y="613"/>
                    <a:pt x="644" y="616"/>
                  </a:cubicBezTo>
                  <a:cubicBezTo>
                    <a:pt x="648" y="619"/>
                    <a:pt x="652" y="624"/>
                    <a:pt x="657" y="630"/>
                  </a:cubicBezTo>
                  <a:close/>
                </a:path>
              </a:pathLst>
            </a:custGeom>
            <a:solidFill>
              <a:srgbClr val="473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13" name="Freeform 84"/>
            <p:cNvSpPr>
              <a:spLocks/>
            </p:cNvSpPr>
            <p:nvPr/>
          </p:nvSpPr>
          <p:spPr bwMode="auto">
            <a:xfrm>
              <a:off x="6403976" y="3735388"/>
              <a:ext cx="85725" cy="66675"/>
            </a:xfrm>
            <a:custGeom>
              <a:avLst/>
              <a:gdLst>
                <a:gd name="T0" fmla="*/ 92736403 w 57"/>
                <a:gd name="T1" fmla="*/ 2295741 h 44"/>
                <a:gd name="T2" fmla="*/ 13571621 w 57"/>
                <a:gd name="T3" fmla="*/ 59702916 h 44"/>
                <a:gd name="T4" fmla="*/ 33927549 w 57"/>
                <a:gd name="T5" fmla="*/ 4592998 h 44"/>
                <a:gd name="T6" fmla="*/ 83688655 w 57"/>
                <a:gd name="T7" fmla="*/ 0 h 44"/>
                <a:gd name="T8" fmla="*/ 92736403 w 57"/>
                <a:gd name="T9" fmla="*/ 2295741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44">
                  <a:moveTo>
                    <a:pt x="41" y="1"/>
                  </a:moveTo>
                  <a:cubicBezTo>
                    <a:pt x="57" y="28"/>
                    <a:pt x="18" y="44"/>
                    <a:pt x="6" y="26"/>
                  </a:cubicBezTo>
                  <a:cubicBezTo>
                    <a:pt x="0" y="17"/>
                    <a:pt x="4" y="6"/>
                    <a:pt x="15" y="2"/>
                  </a:cubicBezTo>
                  <a:cubicBezTo>
                    <a:pt x="22" y="0"/>
                    <a:pt x="30" y="6"/>
                    <a:pt x="37" y="0"/>
                  </a:cubicBezTo>
                  <a:cubicBezTo>
                    <a:pt x="38" y="2"/>
                    <a:pt x="39" y="2"/>
                    <a:pt x="41" y="1"/>
                  </a:cubicBezTo>
                  <a:close/>
                </a:path>
              </a:pathLst>
            </a:custGeom>
            <a:solidFill>
              <a:srgbClr val="473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14" name="Freeform 86"/>
            <p:cNvSpPr>
              <a:spLocks/>
            </p:cNvSpPr>
            <p:nvPr/>
          </p:nvSpPr>
          <p:spPr bwMode="auto">
            <a:xfrm>
              <a:off x="6621463" y="3700463"/>
              <a:ext cx="77788" cy="66675"/>
            </a:xfrm>
            <a:custGeom>
              <a:avLst/>
              <a:gdLst>
                <a:gd name="T0" fmla="*/ 64896135 w 52"/>
                <a:gd name="T1" fmla="*/ 13777480 h 44"/>
                <a:gd name="T2" fmla="*/ 67134036 w 52"/>
                <a:gd name="T3" fmla="*/ 4592998 h 44"/>
                <a:gd name="T4" fmla="*/ 82797846 w 52"/>
                <a:gd name="T5" fmla="*/ 87257876 h 44"/>
                <a:gd name="T6" fmla="*/ 15663811 w 52"/>
                <a:gd name="T7" fmla="*/ 75776138 h 44"/>
                <a:gd name="T8" fmla="*/ 2237901 w 52"/>
                <a:gd name="T9" fmla="*/ 18370478 h 44"/>
                <a:gd name="T10" fmla="*/ 64896135 w 52"/>
                <a:gd name="T11" fmla="*/ 1377748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2" h="44">
                  <a:moveTo>
                    <a:pt x="29" y="6"/>
                  </a:moveTo>
                  <a:cubicBezTo>
                    <a:pt x="33" y="6"/>
                    <a:pt x="27" y="2"/>
                    <a:pt x="30" y="2"/>
                  </a:cubicBezTo>
                  <a:cubicBezTo>
                    <a:pt x="51" y="0"/>
                    <a:pt x="52" y="30"/>
                    <a:pt x="37" y="38"/>
                  </a:cubicBezTo>
                  <a:cubicBezTo>
                    <a:pt x="27" y="44"/>
                    <a:pt x="16" y="37"/>
                    <a:pt x="7" y="33"/>
                  </a:cubicBezTo>
                  <a:cubicBezTo>
                    <a:pt x="1" y="23"/>
                    <a:pt x="0" y="15"/>
                    <a:pt x="1" y="8"/>
                  </a:cubicBezTo>
                  <a:cubicBezTo>
                    <a:pt x="10" y="6"/>
                    <a:pt x="26" y="3"/>
                    <a:pt x="29" y="6"/>
                  </a:cubicBezTo>
                  <a:close/>
                </a:path>
              </a:pathLst>
            </a:custGeom>
            <a:solidFill>
              <a:srgbClr val="473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15" name="Freeform 87"/>
            <p:cNvSpPr>
              <a:spLocks/>
            </p:cNvSpPr>
            <p:nvPr/>
          </p:nvSpPr>
          <p:spPr bwMode="auto">
            <a:xfrm>
              <a:off x="6470651" y="3676650"/>
              <a:ext cx="71438" cy="61912"/>
            </a:xfrm>
            <a:custGeom>
              <a:avLst/>
              <a:gdLst>
                <a:gd name="T0" fmla="*/ 33224623 w 48"/>
                <a:gd name="T1" fmla="*/ 22801737 h 41"/>
                <a:gd name="T2" fmla="*/ 101889936 w 48"/>
                <a:gd name="T3" fmla="*/ 29643768 h 41"/>
                <a:gd name="T4" fmla="*/ 106320580 w 48"/>
                <a:gd name="T5" fmla="*/ 57005852 h 41"/>
                <a:gd name="T6" fmla="*/ 13290445 w 48"/>
                <a:gd name="T7" fmla="*/ 68406720 h 41"/>
                <a:gd name="T8" fmla="*/ 33224623 w 48"/>
                <a:gd name="T9" fmla="*/ 22801737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41">
                  <a:moveTo>
                    <a:pt x="15" y="10"/>
                  </a:moveTo>
                  <a:cubicBezTo>
                    <a:pt x="29" y="0"/>
                    <a:pt x="41" y="2"/>
                    <a:pt x="46" y="13"/>
                  </a:cubicBezTo>
                  <a:cubicBezTo>
                    <a:pt x="48" y="16"/>
                    <a:pt x="48" y="23"/>
                    <a:pt x="48" y="25"/>
                  </a:cubicBezTo>
                  <a:cubicBezTo>
                    <a:pt x="42" y="41"/>
                    <a:pt x="13" y="41"/>
                    <a:pt x="6" y="30"/>
                  </a:cubicBezTo>
                  <a:cubicBezTo>
                    <a:pt x="0" y="20"/>
                    <a:pt x="7" y="15"/>
                    <a:pt x="15" y="10"/>
                  </a:cubicBezTo>
                  <a:close/>
                </a:path>
              </a:pathLst>
            </a:custGeom>
            <a:solidFill>
              <a:srgbClr val="473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16" name="Freeform 90"/>
            <p:cNvSpPr>
              <a:spLocks/>
            </p:cNvSpPr>
            <p:nvPr/>
          </p:nvSpPr>
          <p:spPr bwMode="auto">
            <a:xfrm>
              <a:off x="6853238" y="3895725"/>
              <a:ext cx="198438" cy="179387"/>
            </a:xfrm>
            <a:custGeom>
              <a:avLst/>
              <a:gdLst>
                <a:gd name="T0" fmla="*/ 9039452 w 132"/>
                <a:gd name="T1" fmla="*/ 95441421 h 119"/>
                <a:gd name="T2" fmla="*/ 2259487 w 132"/>
                <a:gd name="T3" fmla="*/ 68173090 h 119"/>
                <a:gd name="T4" fmla="*/ 79098589 w 132"/>
                <a:gd name="T5" fmla="*/ 29541572 h 119"/>
                <a:gd name="T6" fmla="*/ 88138042 w 132"/>
                <a:gd name="T7" fmla="*/ 13634919 h 119"/>
                <a:gd name="T8" fmla="*/ 174018099 w 132"/>
                <a:gd name="T9" fmla="*/ 13634919 h 119"/>
                <a:gd name="T10" fmla="*/ 273456584 w 132"/>
                <a:gd name="T11" fmla="*/ 118166287 h 119"/>
                <a:gd name="T12" fmla="*/ 282496036 w 132"/>
                <a:gd name="T13" fmla="*/ 202244522 h 119"/>
                <a:gd name="T14" fmla="*/ 85878554 w 132"/>
                <a:gd name="T15" fmla="*/ 238604307 h 119"/>
                <a:gd name="T16" fmla="*/ 2259487 w 132"/>
                <a:gd name="T17" fmla="*/ 152251324 h 119"/>
                <a:gd name="T18" fmla="*/ 9039452 w 132"/>
                <a:gd name="T19" fmla="*/ 95441421 h 1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2" h="119">
                  <a:moveTo>
                    <a:pt x="4" y="42"/>
                  </a:moveTo>
                  <a:cubicBezTo>
                    <a:pt x="4" y="37"/>
                    <a:pt x="0" y="36"/>
                    <a:pt x="1" y="30"/>
                  </a:cubicBezTo>
                  <a:cubicBezTo>
                    <a:pt x="6" y="13"/>
                    <a:pt x="26" y="18"/>
                    <a:pt x="35" y="13"/>
                  </a:cubicBezTo>
                  <a:cubicBezTo>
                    <a:pt x="39" y="11"/>
                    <a:pt x="36" y="9"/>
                    <a:pt x="39" y="6"/>
                  </a:cubicBezTo>
                  <a:cubicBezTo>
                    <a:pt x="45" y="0"/>
                    <a:pt x="70" y="4"/>
                    <a:pt x="77" y="6"/>
                  </a:cubicBezTo>
                  <a:cubicBezTo>
                    <a:pt x="100" y="15"/>
                    <a:pt x="109" y="41"/>
                    <a:pt x="121" y="52"/>
                  </a:cubicBezTo>
                  <a:cubicBezTo>
                    <a:pt x="122" y="66"/>
                    <a:pt x="132" y="73"/>
                    <a:pt x="125" y="89"/>
                  </a:cubicBezTo>
                  <a:cubicBezTo>
                    <a:pt x="116" y="112"/>
                    <a:pt x="69" y="119"/>
                    <a:pt x="38" y="105"/>
                  </a:cubicBezTo>
                  <a:cubicBezTo>
                    <a:pt x="18" y="96"/>
                    <a:pt x="8" y="81"/>
                    <a:pt x="1" y="67"/>
                  </a:cubicBezTo>
                  <a:cubicBezTo>
                    <a:pt x="0" y="58"/>
                    <a:pt x="5" y="50"/>
                    <a:pt x="4" y="42"/>
                  </a:cubicBezTo>
                  <a:close/>
                </a:path>
              </a:pathLst>
            </a:custGeom>
            <a:solidFill>
              <a:srgbClr val="473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17" name="Freeform 94"/>
            <p:cNvSpPr>
              <a:spLocks/>
            </p:cNvSpPr>
            <p:nvPr/>
          </p:nvSpPr>
          <p:spPr bwMode="auto">
            <a:xfrm>
              <a:off x="3976688" y="2120900"/>
              <a:ext cx="1081088" cy="1444625"/>
            </a:xfrm>
            <a:custGeom>
              <a:avLst/>
              <a:gdLst>
                <a:gd name="T0" fmla="*/ 38327573 w 720"/>
                <a:gd name="T1" fmla="*/ 557002049 h 962"/>
                <a:gd name="T2" fmla="*/ 284070887 w 720"/>
                <a:gd name="T3" fmla="*/ 602103782 h 962"/>
                <a:gd name="T4" fmla="*/ 631269806 w 720"/>
                <a:gd name="T5" fmla="*/ 403657057 h 962"/>
                <a:gd name="T6" fmla="*/ 732723909 w 720"/>
                <a:gd name="T7" fmla="*/ 629164221 h 962"/>
                <a:gd name="T8" fmla="*/ 554616162 w 720"/>
                <a:gd name="T9" fmla="*/ 908793765 h 962"/>
                <a:gd name="T10" fmla="*/ 220944357 w 720"/>
                <a:gd name="T11" fmla="*/ 1289899956 h 962"/>
                <a:gd name="T12" fmla="*/ 220944357 w 720"/>
                <a:gd name="T13" fmla="*/ 1905533958 h 962"/>
                <a:gd name="T14" fmla="*/ 534324741 w 720"/>
                <a:gd name="T15" fmla="*/ 2101725145 h 962"/>
                <a:gd name="T16" fmla="*/ 804868514 w 720"/>
                <a:gd name="T17" fmla="*/ 2147483646 h 962"/>
                <a:gd name="T18" fmla="*/ 1093449941 w 720"/>
                <a:gd name="T19" fmla="*/ 2147483646 h 962"/>
                <a:gd name="T20" fmla="*/ 1445157898 w 720"/>
                <a:gd name="T21" fmla="*/ 1961911875 h 962"/>
                <a:gd name="T22" fmla="*/ 1179121660 w 720"/>
                <a:gd name="T23" fmla="*/ 1607864622 h 962"/>
                <a:gd name="T24" fmla="*/ 660579303 w 720"/>
                <a:gd name="T25" fmla="*/ 1540213524 h 962"/>
                <a:gd name="T26" fmla="*/ 919851232 w 720"/>
                <a:gd name="T27" fmla="*/ 1100473878 h 962"/>
                <a:gd name="T28" fmla="*/ 1377520828 w 720"/>
                <a:gd name="T29" fmla="*/ 322475740 h 962"/>
                <a:gd name="T30" fmla="*/ 793596671 w 720"/>
                <a:gd name="T31" fmla="*/ 0 h 962"/>
                <a:gd name="T32" fmla="*/ 15782383 w 720"/>
                <a:gd name="T33" fmla="*/ 365321936 h 962"/>
                <a:gd name="T34" fmla="*/ 38327573 w 720"/>
                <a:gd name="T35" fmla="*/ 557002049 h 9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20" h="962">
                  <a:moveTo>
                    <a:pt x="17" y="247"/>
                  </a:moveTo>
                  <a:cubicBezTo>
                    <a:pt x="17" y="247"/>
                    <a:pt x="96" y="286"/>
                    <a:pt x="126" y="267"/>
                  </a:cubicBezTo>
                  <a:cubicBezTo>
                    <a:pt x="156" y="249"/>
                    <a:pt x="250" y="168"/>
                    <a:pt x="280" y="179"/>
                  </a:cubicBezTo>
                  <a:cubicBezTo>
                    <a:pt x="310" y="190"/>
                    <a:pt x="361" y="220"/>
                    <a:pt x="325" y="279"/>
                  </a:cubicBezTo>
                  <a:cubicBezTo>
                    <a:pt x="325" y="279"/>
                    <a:pt x="290" y="367"/>
                    <a:pt x="246" y="403"/>
                  </a:cubicBezTo>
                  <a:cubicBezTo>
                    <a:pt x="203" y="439"/>
                    <a:pt x="109" y="540"/>
                    <a:pt x="98" y="572"/>
                  </a:cubicBezTo>
                  <a:cubicBezTo>
                    <a:pt x="86" y="604"/>
                    <a:pt x="0" y="755"/>
                    <a:pt x="98" y="845"/>
                  </a:cubicBezTo>
                  <a:cubicBezTo>
                    <a:pt x="196" y="935"/>
                    <a:pt x="237" y="932"/>
                    <a:pt x="237" y="932"/>
                  </a:cubicBezTo>
                  <a:cubicBezTo>
                    <a:pt x="357" y="962"/>
                    <a:pt x="357" y="962"/>
                    <a:pt x="357" y="962"/>
                  </a:cubicBezTo>
                  <a:cubicBezTo>
                    <a:pt x="485" y="962"/>
                    <a:pt x="485" y="962"/>
                    <a:pt x="485" y="962"/>
                  </a:cubicBezTo>
                  <a:cubicBezTo>
                    <a:pt x="485" y="962"/>
                    <a:pt x="640" y="941"/>
                    <a:pt x="641" y="870"/>
                  </a:cubicBezTo>
                  <a:cubicBezTo>
                    <a:pt x="643" y="798"/>
                    <a:pt x="602" y="711"/>
                    <a:pt x="523" y="713"/>
                  </a:cubicBezTo>
                  <a:cubicBezTo>
                    <a:pt x="444" y="715"/>
                    <a:pt x="269" y="747"/>
                    <a:pt x="293" y="683"/>
                  </a:cubicBezTo>
                  <a:cubicBezTo>
                    <a:pt x="318" y="619"/>
                    <a:pt x="359" y="536"/>
                    <a:pt x="408" y="488"/>
                  </a:cubicBezTo>
                  <a:cubicBezTo>
                    <a:pt x="457" y="439"/>
                    <a:pt x="720" y="239"/>
                    <a:pt x="611" y="143"/>
                  </a:cubicBezTo>
                  <a:cubicBezTo>
                    <a:pt x="502" y="47"/>
                    <a:pt x="519" y="0"/>
                    <a:pt x="352" y="0"/>
                  </a:cubicBezTo>
                  <a:cubicBezTo>
                    <a:pt x="184" y="0"/>
                    <a:pt x="2" y="77"/>
                    <a:pt x="7" y="162"/>
                  </a:cubicBezTo>
                  <a:cubicBezTo>
                    <a:pt x="13" y="247"/>
                    <a:pt x="17" y="247"/>
                    <a:pt x="17" y="247"/>
                  </a:cubicBezTo>
                  <a:close/>
                </a:path>
              </a:pathLst>
            </a:custGeom>
            <a:solidFill>
              <a:srgbClr val="473829"/>
            </a:solidFill>
            <a:ln w="19050" cap="flat">
              <a:solidFill>
                <a:srgbClr val="473829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18" name="Freeform 107"/>
            <p:cNvSpPr>
              <a:spLocks/>
            </p:cNvSpPr>
            <p:nvPr/>
          </p:nvSpPr>
          <p:spPr bwMode="auto">
            <a:xfrm>
              <a:off x="6867526" y="1298575"/>
              <a:ext cx="155575" cy="169862"/>
            </a:xfrm>
            <a:custGeom>
              <a:avLst/>
              <a:gdLst>
                <a:gd name="T0" fmla="*/ 234986220 w 103"/>
                <a:gd name="T1" fmla="*/ 85865993 h 113"/>
                <a:gd name="T2" fmla="*/ 2280760 w 103"/>
                <a:gd name="T3" fmla="*/ 101682700 h 113"/>
                <a:gd name="T4" fmla="*/ 114071215 w 103"/>
                <a:gd name="T5" fmla="*/ 18077526 h 113"/>
                <a:gd name="T6" fmla="*/ 219016370 w 103"/>
                <a:gd name="T7" fmla="*/ 67788467 h 113"/>
                <a:gd name="T8" fmla="*/ 234986220 w 103"/>
                <a:gd name="T9" fmla="*/ 85865993 h 1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113">
                  <a:moveTo>
                    <a:pt x="103" y="38"/>
                  </a:moveTo>
                  <a:cubicBezTo>
                    <a:pt x="100" y="113"/>
                    <a:pt x="3" y="95"/>
                    <a:pt x="1" y="45"/>
                  </a:cubicBezTo>
                  <a:cubicBezTo>
                    <a:pt x="0" y="16"/>
                    <a:pt x="23" y="0"/>
                    <a:pt x="50" y="8"/>
                  </a:cubicBezTo>
                  <a:cubicBezTo>
                    <a:pt x="67" y="13"/>
                    <a:pt x="75" y="34"/>
                    <a:pt x="96" y="30"/>
                  </a:cubicBezTo>
                  <a:cubicBezTo>
                    <a:pt x="95" y="35"/>
                    <a:pt x="97" y="38"/>
                    <a:pt x="103" y="38"/>
                  </a:cubicBezTo>
                  <a:close/>
                </a:path>
              </a:pathLst>
            </a:custGeom>
            <a:solidFill>
              <a:srgbClr val="473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19" name="Freeform 108"/>
            <p:cNvSpPr>
              <a:spLocks/>
            </p:cNvSpPr>
            <p:nvPr/>
          </p:nvSpPr>
          <p:spPr bwMode="auto">
            <a:xfrm>
              <a:off x="6896101" y="1425575"/>
              <a:ext cx="438150" cy="334962"/>
            </a:xfrm>
            <a:custGeom>
              <a:avLst/>
              <a:gdLst>
                <a:gd name="T0" fmla="*/ 578096013 w 291"/>
                <a:gd name="T1" fmla="*/ 410631868 h 223"/>
                <a:gd name="T2" fmla="*/ 349124244 w 291"/>
                <a:gd name="T3" fmla="*/ 500880845 h 223"/>
                <a:gd name="T4" fmla="*/ 4533573 w 291"/>
                <a:gd name="T5" fmla="*/ 266233205 h 223"/>
                <a:gd name="T6" fmla="*/ 90681993 w 291"/>
                <a:gd name="T7" fmla="*/ 115067708 h 223"/>
                <a:gd name="T8" fmla="*/ 367261546 w 291"/>
                <a:gd name="T9" fmla="*/ 6768335 h 223"/>
                <a:gd name="T10" fmla="*/ 532754264 w 291"/>
                <a:gd name="T11" fmla="*/ 76710804 h 223"/>
                <a:gd name="T12" fmla="*/ 535021803 w 291"/>
                <a:gd name="T13" fmla="*/ 115067708 h 223"/>
                <a:gd name="T14" fmla="*/ 648374671 w 291"/>
                <a:gd name="T15" fmla="*/ 252696534 h 223"/>
                <a:gd name="T16" fmla="*/ 612101573 w 291"/>
                <a:gd name="T17" fmla="*/ 297820272 h 223"/>
                <a:gd name="T18" fmla="*/ 578096013 w 291"/>
                <a:gd name="T19" fmla="*/ 410631868 h 2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91" h="223">
                  <a:moveTo>
                    <a:pt x="255" y="182"/>
                  </a:moveTo>
                  <a:cubicBezTo>
                    <a:pt x="229" y="202"/>
                    <a:pt x="198" y="222"/>
                    <a:pt x="154" y="222"/>
                  </a:cubicBezTo>
                  <a:cubicBezTo>
                    <a:pt x="83" y="223"/>
                    <a:pt x="0" y="171"/>
                    <a:pt x="2" y="118"/>
                  </a:cubicBezTo>
                  <a:cubicBezTo>
                    <a:pt x="3" y="84"/>
                    <a:pt x="27" y="77"/>
                    <a:pt x="40" y="51"/>
                  </a:cubicBezTo>
                  <a:cubicBezTo>
                    <a:pt x="72" y="42"/>
                    <a:pt x="111" y="0"/>
                    <a:pt x="162" y="3"/>
                  </a:cubicBezTo>
                  <a:cubicBezTo>
                    <a:pt x="178" y="4"/>
                    <a:pt x="229" y="19"/>
                    <a:pt x="235" y="34"/>
                  </a:cubicBezTo>
                  <a:cubicBezTo>
                    <a:pt x="238" y="43"/>
                    <a:pt x="231" y="45"/>
                    <a:pt x="236" y="51"/>
                  </a:cubicBezTo>
                  <a:cubicBezTo>
                    <a:pt x="250" y="68"/>
                    <a:pt x="291" y="76"/>
                    <a:pt x="286" y="112"/>
                  </a:cubicBezTo>
                  <a:cubicBezTo>
                    <a:pt x="284" y="124"/>
                    <a:pt x="274" y="123"/>
                    <a:pt x="270" y="132"/>
                  </a:cubicBezTo>
                  <a:cubicBezTo>
                    <a:pt x="262" y="147"/>
                    <a:pt x="265" y="166"/>
                    <a:pt x="255" y="182"/>
                  </a:cubicBezTo>
                  <a:close/>
                </a:path>
              </a:pathLst>
            </a:custGeom>
            <a:solidFill>
              <a:srgbClr val="473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20" name="Freeform 109"/>
            <p:cNvSpPr>
              <a:spLocks/>
            </p:cNvSpPr>
            <p:nvPr/>
          </p:nvSpPr>
          <p:spPr bwMode="auto">
            <a:xfrm>
              <a:off x="7340601" y="1509713"/>
              <a:ext cx="198438" cy="165100"/>
            </a:xfrm>
            <a:custGeom>
              <a:avLst/>
              <a:gdLst>
                <a:gd name="T0" fmla="*/ 176277587 w 132"/>
                <a:gd name="T1" fmla="*/ 74340027 h 110"/>
                <a:gd name="T2" fmla="*/ 194356491 w 132"/>
                <a:gd name="T3" fmla="*/ 54065747 h 110"/>
                <a:gd name="T4" fmla="*/ 124298857 w 132"/>
                <a:gd name="T5" fmla="*/ 241041497 h 110"/>
                <a:gd name="T6" fmla="*/ 0 w 132"/>
                <a:gd name="T7" fmla="*/ 130658639 h 110"/>
                <a:gd name="T8" fmla="*/ 47459755 w 132"/>
                <a:gd name="T9" fmla="*/ 0 h 110"/>
                <a:gd name="T10" fmla="*/ 176277587 w 132"/>
                <a:gd name="T11" fmla="*/ 74340027 h 1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2" h="110">
                  <a:moveTo>
                    <a:pt x="78" y="33"/>
                  </a:moveTo>
                  <a:cubicBezTo>
                    <a:pt x="87" y="37"/>
                    <a:pt x="80" y="23"/>
                    <a:pt x="86" y="24"/>
                  </a:cubicBezTo>
                  <a:cubicBezTo>
                    <a:pt x="132" y="50"/>
                    <a:pt x="97" y="110"/>
                    <a:pt x="55" y="107"/>
                  </a:cubicBezTo>
                  <a:cubicBezTo>
                    <a:pt x="27" y="106"/>
                    <a:pt x="13" y="79"/>
                    <a:pt x="0" y="58"/>
                  </a:cubicBezTo>
                  <a:cubicBezTo>
                    <a:pt x="1" y="31"/>
                    <a:pt x="10" y="14"/>
                    <a:pt x="21" y="0"/>
                  </a:cubicBezTo>
                  <a:cubicBezTo>
                    <a:pt x="42" y="9"/>
                    <a:pt x="78" y="21"/>
                    <a:pt x="78" y="33"/>
                  </a:cubicBezTo>
                  <a:close/>
                </a:path>
              </a:pathLst>
            </a:custGeom>
            <a:solidFill>
              <a:srgbClr val="473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21" name="Freeform 110"/>
            <p:cNvSpPr>
              <a:spLocks/>
            </p:cNvSpPr>
            <p:nvPr/>
          </p:nvSpPr>
          <p:spPr bwMode="auto">
            <a:xfrm>
              <a:off x="7067551" y="1296988"/>
              <a:ext cx="161925" cy="150812"/>
            </a:xfrm>
            <a:custGeom>
              <a:avLst/>
              <a:gdLst>
                <a:gd name="T0" fmla="*/ 101156647 w 108"/>
                <a:gd name="T1" fmla="*/ 2274245 h 100"/>
                <a:gd name="T2" fmla="*/ 233783717 w 108"/>
                <a:gd name="T3" fmla="*/ 111447052 h 100"/>
                <a:gd name="T4" fmla="*/ 206808211 w 108"/>
                <a:gd name="T5" fmla="*/ 166033455 h 100"/>
                <a:gd name="T6" fmla="*/ 2247459 w 108"/>
                <a:gd name="T7" fmla="*/ 70507626 h 100"/>
                <a:gd name="T8" fmla="*/ 101156647 w 108"/>
                <a:gd name="T9" fmla="*/ 2274245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100">
                  <a:moveTo>
                    <a:pt x="45" y="1"/>
                  </a:moveTo>
                  <a:cubicBezTo>
                    <a:pt x="85" y="0"/>
                    <a:pt x="108" y="20"/>
                    <a:pt x="104" y="49"/>
                  </a:cubicBezTo>
                  <a:cubicBezTo>
                    <a:pt x="104" y="55"/>
                    <a:pt x="95" y="71"/>
                    <a:pt x="92" y="73"/>
                  </a:cubicBezTo>
                  <a:cubicBezTo>
                    <a:pt x="61" y="100"/>
                    <a:pt x="0" y="62"/>
                    <a:pt x="1" y="31"/>
                  </a:cubicBezTo>
                  <a:cubicBezTo>
                    <a:pt x="2" y="1"/>
                    <a:pt x="24" y="2"/>
                    <a:pt x="45" y="1"/>
                  </a:cubicBezTo>
                  <a:close/>
                </a:path>
              </a:pathLst>
            </a:custGeom>
            <a:solidFill>
              <a:srgbClr val="473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34963" y="188913"/>
            <a:ext cx="11522075" cy="6553200"/>
          </a:xfrm>
          <a:prstGeom prst="rect">
            <a:avLst/>
          </a:prstGeom>
          <a:noFill/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17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225" y="3614738"/>
            <a:ext cx="4886325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3" name="组合 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/>
          </p:cNvGrpSpPr>
          <p:nvPr/>
        </p:nvGrpSpPr>
        <p:grpSpPr bwMode="auto">
          <a:xfrm>
            <a:off x="5051425" y="404813"/>
            <a:ext cx="2089150" cy="3114675"/>
            <a:chOff x="3223559" y="1266825"/>
            <a:chExt cx="5398321" cy="8053954"/>
          </a:xfrm>
        </p:grpSpPr>
        <p:sp>
          <p:nvSpPr>
            <p:cNvPr id="9" name="iS1îdé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395846" y="1734792"/>
              <a:ext cx="4984013" cy="3505646"/>
            </a:xfrm>
            <a:custGeom>
              <a:avLst/>
              <a:gdLst>
                <a:gd name="connsiteX0" fmla="*/ 1259366 w 5049061"/>
                <a:gd name="connsiteY0" fmla="*/ 0 h 3551238"/>
                <a:gd name="connsiteX1" fmla="*/ 3936065 w 5049061"/>
                <a:gd name="connsiteY1" fmla="*/ 92749 h 3551238"/>
                <a:gd name="connsiteX2" fmla="*/ 5049061 w 5049061"/>
                <a:gd name="connsiteY2" fmla="*/ 2185414 h 3551238"/>
                <a:gd name="connsiteX3" fmla="*/ 4744341 w 5049061"/>
                <a:gd name="connsiteY3" fmla="*/ 3388704 h 3551238"/>
                <a:gd name="connsiteX4" fmla="*/ 4645593 w 5049061"/>
                <a:gd name="connsiteY4" fmla="*/ 3551238 h 3551238"/>
                <a:gd name="connsiteX5" fmla="*/ 403467 w 5049061"/>
                <a:gd name="connsiteY5" fmla="*/ 3551238 h 3551238"/>
                <a:gd name="connsiteX6" fmla="*/ 304720 w 5049061"/>
                <a:gd name="connsiteY6" fmla="*/ 3388704 h 3551238"/>
                <a:gd name="connsiteX7" fmla="*/ 0 w 5049061"/>
                <a:gd name="connsiteY7" fmla="*/ 2185414 h 3551238"/>
                <a:gd name="connsiteX8" fmla="*/ 1259366 w 5049061"/>
                <a:gd name="connsiteY8" fmla="*/ 0 h 355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49061" h="3551238">
                  <a:moveTo>
                    <a:pt x="1259366" y="0"/>
                  </a:moveTo>
                  <a:lnTo>
                    <a:pt x="3936065" y="92749"/>
                  </a:lnTo>
                  <a:cubicBezTo>
                    <a:pt x="4607050" y="546353"/>
                    <a:pt x="5049061" y="1314436"/>
                    <a:pt x="5049061" y="2185414"/>
                  </a:cubicBezTo>
                  <a:cubicBezTo>
                    <a:pt x="5049061" y="2621084"/>
                    <a:pt x="4938672" y="3030997"/>
                    <a:pt x="4744341" y="3388704"/>
                  </a:cubicBezTo>
                  <a:lnTo>
                    <a:pt x="4645593" y="3551238"/>
                  </a:lnTo>
                  <a:lnTo>
                    <a:pt x="403467" y="3551238"/>
                  </a:lnTo>
                  <a:lnTo>
                    <a:pt x="304720" y="3388704"/>
                  </a:lnTo>
                  <a:cubicBezTo>
                    <a:pt x="110389" y="3030997"/>
                    <a:pt x="0" y="2621084"/>
                    <a:pt x="0" y="2185414"/>
                  </a:cubicBezTo>
                  <a:cubicBezTo>
                    <a:pt x="0" y="1252121"/>
                    <a:pt x="505775" y="437662"/>
                    <a:pt x="1259366" y="0"/>
                  </a:cubicBezTo>
                  <a:close/>
                </a:path>
              </a:pathLst>
            </a:custGeom>
            <a:noFill/>
            <a:ln w="9525" cap="rnd">
              <a:solidFill>
                <a:schemeClr val="bg1">
                  <a:lumMod val="75000"/>
                </a:schemeClr>
              </a:solidFill>
              <a:custDash>
                <a:ds d="449370" sp="224685"/>
                <a:ds d="149790" sp="449370"/>
                <a:ds d="224685" sp="149790"/>
              </a:custDash>
              <a:round/>
            </a:ln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128" name="íşľidé"/>
            <p:cNvSpPr>
              <a:spLocks/>
            </p:cNvSpPr>
            <p:nvPr/>
          </p:nvSpPr>
          <p:spPr bwMode="auto">
            <a:xfrm>
              <a:off x="4674090" y="1490657"/>
              <a:ext cx="2617282" cy="428283"/>
            </a:xfrm>
            <a:custGeom>
              <a:avLst/>
              <a:gdLst>
                <a:gd name="T0" fmla="*/ 4019206 w 1571625"/>
                <a:gd name="T1" fmla="*/ 696066 h 257175"/>
                <a:gd name="T2" fmla="*/ 357939 w 1571625"/>
                <a:gd name="T3" fmla="*/ 696066 h 257175"/>
                <a:gd name="T4" fmla="*/ 19812 w 1571625"/>
                <a:gd name="T5" fmla="*/ 357939 h 257175"/>
                <a:gd name="T6" fmla="*/ 19812 w 1571625"/>
                <a:gd name="T7" fmla="*/ 357939 h 257175"/>
                <a:gd name="T8" fmla="*/ 357939 w 1571625"/>
                <a:gd name="T9" fmla="*/ 19813 h 257175"/>
                <a:gd name="T10" fmla="*/ 4019206 w 1571625"/>
                <a:gd name="T11" fmla="*/ 19813 h 257175"/>
                <a:gd name="T12" fmla="*/ 4357331 w 1571625"/>
                <a:gd name="T13" fmla="*/ 357939 h 257175"/>
                <a:gd name="T14" fmla="*/ 4357331 w 1571625"/>
                <a:gd name="T15" fmla="*/ 357939 h 257175"/>
                <a:gd name="T16" fmla="*/ 4019206 w 1571625"/>
                <a:gd name="T17" fmla="*/ 696066 h 2571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71625" h="257175">
                  <a:moveTo>
                    <a:pt x="1449229" y="250984"/>
                  </a:moveTo>
                  <a:lnTo>
                    <a:pt x="129064" y="250984"/>
                  </a:lnTo>
                  <a:cubicBezTo>
                    <a:pt x="61436" y="250984"/>
                    <a:pt x="7144" y="196691"/>
                    <a:pt x="7144" y="129064"/>
                  </a:cubicBezTo>
                  <a:cubicBezTo>
                    <a:pt x="7144" y="61436"/>
                    <a:pt x="61436" y="7144"/>
                    <a:pt x="129064" y="7144"/>
                  </a:cubicBezTo>
                  <a:lnTo>
                    <a:pt x="1449229" y="7144"/>
                  </a:lnTo>
                  <a:cubicBezTo>
                    <a:pt x="1516856" y="7144"/>
                    <a:pt x="1571149" y="61436"/>
                    <a:pt x="1571149" y="129064"/>
                  </a:cubicBezTo>
                  <a:cubicBezTo>
                    <a:pt x="1571149" y="196691"/>
                    <a:pt x="1515904" y="250984"/>
                    <a:pt x="1449229" y="2509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29" name="ïṣļíďé"/>
            <p:cNvSpPr>
              <a:spLocks/>
            </p:cNvSpPr>
            <p:nvPr/>
          </p:nvSpPr>
          <p:spPr bwMode="auto">
            <a:xfrm>
              <a:off x="3899246" y="1917350"/>
              <a:ext cx="4086744" cy="3427195"/>
            </a:xfrm>
            <a:custGeom>
              <a:avLst/>
              <a:gdLst>
                <a:gd name="T0" fmla="*/ 2043373 w 4086744"/>
                <a:gd name="T1" fmla="*/ 0 h 3427195"/>
                <a:gd name="T2" fmla="*/ 3488255 w 4086744"/>
                <a:gd name="T3" fmla="*/ 598490 h 3427195"/>
                <a:gd name="T4" fmla="*/ 3628526 w 4086744"/>
                <a:gd name="T5" fmla="*/ 3333065 h 3427195"/>
                <a:gd name="T6" fmla="*/ 3543445 w 4086744"/>
                <a:gd name="T7" fmla="*/ 3427195 h 3427195"/>
                <a:gd name="T8" fmla="*/ 543300 w 4086744"/>
                <a:gd name="T9" fmla="*/ 3427195 h 3427195"/>
                <a:gd name="T10" fmla="*/ 458219 w 4086744"/>
                <a:gd name="T11" fmla="*/ 3333065 h 3427195"/>
                <a:gd name="T12" fmla="*/ 598490 w 4086744"/>
                <a:gd name="T13" fmla="*/ 598490 h 3427195"/>
                <a:gd name="T14" fmla="*/ 2043373 w 4086744"/>
                <a:gd name="T15" fmla="*/ 0 h 342719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086744" h="3427195">
                  <a:moveTo>
                    <a:pt x="2043373" y="0"/>
                  </a:moveTo>
                  <a:cubicBezTo>
                    <a:pt x="2566317" y="0"/>
                    <a:pt x="3089262" y="199497"/>
                    <a:pt x="3488255" y="598490"/>
                  </a:cubicBezTo>
                  <a:cubicBezTo>
                    <a:pt x="4236367" y="1346603"/>
                    <a:pt x="4283124" y="2530481"/>
                    <a:pt x="3628526" y="3333065"/>
                  </a:cubicBezTo>
                  <a:lnTo>
                    <a:pt x="3543445" y="3427195"/>
                  </a:lnTo>
                  <a:lnTo>
                    <a:pt x="543300" y="3427195"/>
                  </a:lnTo>
                  <a:lnTo>
                    <a:pt x="458219" y="3333065"/>
                  </a:lnTo>
                  <a:cubicBezTo>
                    <a:pt x="-196379" y="2530481"/>
                    <a:pt x="-149622" y="1346603"/>
                    <a:pt x="598490" y="598490"/>
                  </a:cubicBezTo>
                  <a:cubicBezTo>
                    <a:pt x="997484" y="199497"/>
                    <a:pt x="1520428" y="0"/>
                    <a:pt x="2043373" y="0"/>
                  </a:cubicBezTo>
                  <a:close/>
                </a:path>
              </a:pathLst>
            </a:custGeom>
            <a:solidFill>
              <a:srgbClr val="A8E5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30" name="iṡļîḍê"/>
            <p:cNvSpPr>
              <a:spLocks/>
            </p:cNvSpPr>
            <p:nvPr/>
          </p:nvSpPr>
          <p:spPr bwMode="auto">
            <a:xfrm>
              <a:off x="7108902" y="1716081"/>
              <a:ext cx="57969" cy="28984"/>
            </a:xfrm>
            <a:custGeom>
              <a:avLst/>
              <a:gdLst>
                <a:gd name="T0" fmla="*/ 16539 w 38100"/>
                <a:gd name="T1" fmla="*/ 16537 h 19050"/>
                <a:gd name="T2" fmla="*/ 73867 w 38100"/>
                <a:gd name="T3" fmla="*/ 47406 h 190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100" h="19050">
                  <a:moveTo>
                    <a:pt x="7144" y="7144"/>
                  </a:moveTo>
                  <a:cubicBezTo>
                    <a:pt x="15716" y="11906"/>
                    <a:pt x="24289" y="15716"/>
                    <a:pt x="31909" y="20479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31" name="işḷíḍè"/>
            <p:cNvSpPr>
              <a:spLocks/>
            </p:cNvSpPr>
            <p:nvPr/>
          </p:nvSpPr>
          <p:spPr bwMode="auto">
            <a:xfrm>
              <a:off x="7184261" y="1756659"/>
              <a:ext cx="159414" cy="101445"/>
            </a:xfrm>
            <a:custGeom>
              <a:avLst/>
              <a:gdLst>
                <a:gd name="T0" fmla="*/ 16539 w 104775"/>
                <a:gd name="T1" fmla="*/ 16537 h 66675"/>
                <a:gd name="T2" fmla="*/ 241445 w 104775"/>
                <a:gd name="T3" fmla="*/ 155449 h 666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4775" h="66675">
                  <a:moveTo>
                    <a:pt x="7144" y="7144"/>
                  </a:moveTo>
                  <a:cubicBezTo>
                    <a:pt x="40481" y="26194"/>
                    <a:pt x="72866" y="46196"/>
                    <a:pt x="104299" y="67151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32" name="íṥ1îdè"/>
            <p:cNvSpPr>
              <a:spLocks/>
            </p:cNvSpPr>
            <p:nvPr/>
          </p:nvSpPr>
          <p:spPr bwMode="auto">
            <a:xfrm>
              <a:off x="4680019" y="1736370"/>
              <a:ext cx="57969" cy="43476"/>
            </a:xfrm>
            <a:custGeom>
              <a:avLst/>
              <a:gdLst>
                <a:gd name="T0" fmla="*/ 16539 w 38100"/>
                <a:gd name="T1" fmla="*/ 49611 h 28575"/>
                <a:gd name="T2" fmla="*/ 73867 w 38100"/>
                <a:gd name="T3" fmla="*/ 16537 h 285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100" h="28575">
                  <a:moveTo>
                    <a:pt x="7144" y="21431"/>
                  </a:moveTo>
                  <a:cubicBezTo>
                    <a:pt x="15716" y="16669"/>
                    <a:pt x="23336" y="11906"/>
                    <a:pt x="31909" y="7144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33" name="îṩļiďê"/>
            <p:cNvSpPr>
              <a:spLocks/>
            </p:cNvSpPr>
            <p:nvPr/>
          </p:nvSpPr>
          <p:spPr bwMode="auto">
            <a:xfrm>
              <a:off x="5085799" y="5505777"/>
              <a:ext cx="57969" cy="28984"/>
            </a:xfrm>
            <a:custGeom>
              <a:avLst/>
              <a:gdLst>
                <a:gd name="T0" fmla="*/ 73867 w 38100"/>
                <a:gd name="T1" fmla="*/ 47406 h 19050"/>
                <a:gd name="T2" fmla="*/ 16539 w 38100"/>
                <a:gd name="T3" fmla="*/ 16537 h 190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100" h="19050">
                  <a:moveTo>
                    <a:pt x="31909" y="20479"/>
                  </a:moveTo>
                  <a:cubicBezTo>
                    <a:pt x="23336" y="15716"/>
                    <a:pt x="14764" y="11906"/>
                    <a:pt x="7144" y="7144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34" name="ïśḻiḑé"/>
            <p:cNvSpPr>
              <a:spLocks/>
            </p:cNvSpPr>
            <p:nvPr/>
          </p:nvSpPr>
          <p:spPr bwMode="auto">
            <a:xfrm>
              <a:off x="4901748" y="5388390"/>
              <a:ext cx="159414" cy="115937"/>
            </a:xfrm>
            <a:custGeom>
              <a:avLst/>
              <a:gdLst>
                <a:gd name="T0" fmla="*/ 237034 w 104775"/>
                <a:gd name="T1" fmla="*/ 162064 h 76200"/>
                <a:gd name="T2" fmla="*/ 16539 w 104775"/>
                <a:gd name="T3" fmla="*/ 16537 h 762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4775" h="76200">
                  <a:moveTo>
                    <a:pt x="102394" y="70009"/>
                  </a:moveTo>
                  <a:cubicBezTo>
                    <a:pt x="69056" y="50959"/>
                    <a:pt x="37624" y="29051"/>
                    <a:pt x="7144" y="7144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35" name="işḷïḓé"/>
            <p:cNvSpPr>
              <a:spLocks/>
            </p:cNvSpPr>
            <p:nvPr/>
          </p:nvSpPr>
          <p:spPr bwMode="auto">
            <a:xfrm>
              <a:off x="5100289" y="6045555"/>
              <a:ext cx="3521591" cy="3275224"/>
            </a:xfrm>
            <a:custGeom>
              <a:avLst/>
              <a:gdLst>
                <a:gd name="T0" fmla="*/ 1085942 w 2314575"/>
                <a:gd name="T1" fmla="*/ 4814524 h 2152650"/>
                <a:gd name="T2" fmla="*/ 16537 w 2314575"/>
                <a:gd name="T3" fmla="*/ 2680126 h 2152650"/>
                <a:gd name="T4" fmla="*/ 2680126 w 2314575"/>
                <a:gd name="T5" fmla="*/ 16537 h 2152650"/>
                <a:gd name="T6" fmla="*/ 5343715 w 2314575"/>
                <a:gd name="T7" fmla="*/ 2680126 h 2152650"/>
                <a:gd name="T8" fmla="*/ 4038382 w 2314575"/>
                <a:gd name="T9" fmla="*/ 4971075 h 21526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14575" h="2152650">
                  <a:moveTo>
                    <a:pt x="469106" y="2079784"/>
                  </a:moveTo>
                  <a:cubicBezTo>
                    <a:pt x="189071" y="1870234"/>
                    <a:pt x="7144" y="1534954"/>
                    <a:pt x="7144" y="1157764"/>
                  </a:cubicBezTo>
                  <a:cubicBezTo>
                    <a:pt x="7144" y="522446"/>
                    <a:pt x="522446" y="7144"/>
                    <a:pt x="1157764" y="7144"/>
                  </a:cubicBezTo>
                  <a:cubicBezTo>
                    <a:pt x="1793081" y="7144"/>
                    <a:pt x="2308384" y="522446"/>
                    <a:pt x="2308384" y="1157764"/>
                  </a:cubicBezTo>
                  <a:cubicBezTo>
                    <a:pt x="2308384" y="1578769"/>
                    <a:pt x="2081689" y="1947386"/>
                    <a:pt x="1744504" y="2147411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36" name="îṩļíḑe"/>
            <p:cNvSpPr>
              <a:spLocks/>
            </p:cNvSpPr>
            <p:nvPr/>
          </p:nvSpPr>
          <p:spPr bwMode="auto">
            <a:xfrm>
              <a:off x="6781380" y="5489835"/>
              <a:ext cx="57969" cy="43476"/>
            </a:xfrm>
            <a:custGeom>
              <a:avLst/>
              <a:gdLst>
                <a:gd name="T0" fmla="*/ 73867 w 38100"/>
                <a:gd name="T1" fmla="*/ 16537 h 28575"/>
                <a:gd name="T2" fmla="*/ 16539 w 38100"/>
                <a:gd name="T3" fmla="*/ 49611 h 285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100" h="28575">
                  <a:moveTo>
                    <a:pt x="31909" y="7144"/>
                  </a:moveTo>
                  <a:cubicBezTo>
                    <a:pt x="23336" y="11906"/>
                    <a:pt x="15716" y="16669"/>
                    <a:pt x="7144" y="21431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37" name="ïšļiḑé"/>
            <p:cNvSpPr>
              <a:spLocks/>
            </p:cNvSpPr>
            <p:nvPr/>
          </p:nvSpPr>
          <p:spPr bwMode="auto">
            <a:xfrm>
              <a:off x="4704736" y="3095009"/>
              <a:ext cx="2420187" cy="2420188"/>
            </a:xfrm>
            <a:custGeom>
              <a:avLst/>
              <a:gdLst>
                <a:gd name="T0" fmla="*/ 2199316 w 1590675"/>
                <a:gd name="T1" fmla="*/ 376971 h 1590675"/>
                <a:gd name="T2" fmla="*/ 3307684 w 1590675"/>
                <a:gd name="T3" fmla="*/ 2199319 h 1590675"/>
                <a:gd name="T4" fmla="*/ 1485340 w 1590675"/>
                <a:gd name="T5" fmla="*/ 3307688 h 1590675"/>
                <a:gd name="T6" fmla="*/ 376971 w 1590675"/>
                <a:gd name="T7" fmla="*/ 1485341 h 1590675"/>
                <a:gd name="T8" fmla="*/ 2199316 w 1590675"/>
                <a:gd name="T9" fmla="*/ 376971 h 15906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0675" h="1590675">
                  <a:moveTo>
                    <a:pt x="950064" y="162844"/>
                  </a:moveTo>
                  <a:cubicBezTo>
                    <a:pt x="1299664" y="248013"/>
                    <a:pt x="1514028" y="600464"/>
                    <a:pt x="1428858" y="950064"/>
                  </a:cubicBezTo>
                  <a:cubicBezTo>
                    <a:pt x="1343689" y="1299664"/>
                    <a:pt x="991239" y="1514028"/>
                    <a:pt x="641639" y="1428859"/>
                  </a:cubicBezTo>
                  <a:cubicBezTo>
                    <a:pt x="292039" y="1343689"/>
                    <a:pt x="77675" y="991239"/>
                    <a:pt x="162844" y="641639"/>
                  </a:cubicBezTo>
                  <a:cubicBezTo>
                    <a:pt x="248013" y="292039"/>
                    <a:pt x="600464" y="77675"/>
                    <a:pt x="950064" y="162844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38" name="îSļiḑè"/>
            <p:cNvSpPr>
              <a:spLocks/>
            </p:cNvSpPr>
            <p:nvPr/>
          </p:nvSpPr>
          <p:spPr bwMode="auto">
            <a:xfrm>
              <a:off x="5124927" y="3516005"/>
              <a:ext cx="1579643" cy="1579643"/>
            </a:xfrm>
            <a:custGeom>
              <a:avLst/>
              <a:gdLst>
                <a:gd name="T0" fmla="*/ 2389070 w 1038225"/>
                <a:gd name="T1" fmla="*/ 1202803 h 1038225"/>
                <a:gd name="T2" fmla="*/ 1202803 w 1038225"/>
                <a:gd name="T3" fmla="*/ 2389070 h 1038225"/>
                <a:gd name="T4" fmla="*/ 16537 w 1038225"/>
                <a:gd name="T5" fmla="*/ 1202803 h 1038225"/>
                <a:gd name="T6" fmla="*/ 1202803 w 1038225"/>
                <a:gd name="T7" fmla="*/ 16537 h 1038225"/>
                <a:gd name="T8" fmla="*/ 2389070 w 1038225"/>
                <a:gd name="T9" fmla="*/ 1202803 h 1038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8225" h="1038225">
                  <a:moveTo>
                    <a:pt x="1032034" y="519589"/>
                  </a:moveTo>
                  <a:cubicBezTo>
                    <a:pt x="1032034" y="802604"/>
                    <a:pt x="802604" y="1032034"/>
                    <a:pt x="519589" y="1032034"/>
                  </a:cubicBezTo>
                  <a:cubicBezTo>
                    <a:pt x="236573" y="1032034"/>
                    <a:pt x="7144" y="802604"/>
                    <a:pt x="7144" y="519589"/>
                  </a:cubicBezTo>
                  <a:cubicBezTo>
                    <a:pt x="7144" y="236573"/>
                    <a:pt x="236573" y="7144"/>
                    <a:pt x="519589" y="7144"/>
                  </a:cubicBezTo>
                  <a:cubicBezTo>
                    <a:pt x="802604" y="7144"/>
                    <a:pt x="1032034" y="236573"/>
                    <a:pt x="1032034" y="519589"/>
                  </a:cubicBezTo>
                  <a:close/>
                </a:path>
              </a:pathLst>
            </a:custGeom>
            <a:solidFill>
              <a:srgbClr val="F9D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39" name="iSļîḑe"/>
            <p:cNvSpPr>
              <a:spLocks/>
            </p:cNvSpPr>
            <p:nvPr/>
          </p:nvSpPr>
          <p:spPr bwMode="auto">
            <a:xfrm>
              <a:off x="3661221" y="2934871"/>
              <a:ext cx="2130345" cy="2130345"/>
            </a:xfrm>
            <a:custGeom>
              <a:avLst/>
              <a:gdLst>
                <a:gd name="T0" fmla="*/ 3226955 w 1400175"/>
                <a:gd name="T1" fmla="*/ 3237980 h 1400175"/>
                <a:gd name="T2" fmla="*/ 1621746 w 1400175"/>
                <a:gd name="T3" fmla="*/ 16537 h 1400175"/>
                <a:gd name="T4" fmla="*/ 16537 w 1400175"/>
                <a:gd name="T5" fmla="*/ 3237980 h 1400175"/>
                <a:gd name="T6" fmla="*/ 3226955 w 1400175"/>
                <a:gd name="T7" fmla="*/ 3237980 h 14001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00175" h="1400175">
                  <a:moveTo>
                    <a:pt x="1393984" y="1398746"/>
                  </a:moveTo>
                  <a:lnTo>
                    <a:pt x="700564" y="7144"/>
                  </a:lnTo>
                  <a:lnTo>
                    <a:pt x="7144" y="1398746"/>
                  </a:lnTo>
                  <a:lnTo>
                    <a:pt x="1393984" y="1398746"/>
                  </a:lnTo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40" name="ïşľíḋè"/>
            <p:cNvSpPr>
              <a:spLocks/>
            </p:cNvSpPr>
            <p:nvPr/>
          </p:nvSpPr>
          <p:spPr bwMode="auto">
            <a:xfrm>
              <a:off x="3661221" y="2934871"/>
              <a:ext cx="1072418" cy="2130345"/>
            </a:xfrm>
            <a:custGeom>
              <a:avLst/>
              <a:gdLst>
                <a:gd name="T0" fmla="*/ 1621745 w 704850"/>
                <a:gd name="T1" fmla="*/ 16537 h 1400175"/>
                <a:gd name="T2" fmla="*/ 16537 w 704850"/>
                <a:gd name="T3" fmla="*/ 3237980 h 1400175"/>
                <a:gd name="T4" fmla="*/ 1632768 w 704850"/>
                <a:gd name="T5" fmla="*/ 3237980 h 140017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4850" h="1400175">
                  <a:moveTo>
                    <a:pt x="700564" y="7144"/>
                  </a:moveTo>
                  <a:lnTo>
                    <a:pt x="7144" y="1398746"/>
                  </a:lnTo>
                  <a:lnTo>
                    <a:pt x="705326" y="1398746"/>
                  </a:lnTo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41" name="îṩḷíḋé"/>
            <p:cNvSpPr>
              <a:spLocks/>
            </p:cNvSpPr>
            <p:nvPr/>
          </p:nvSpPr>
          <p:spPr bwMode="auto">
            <a:xfrm>
              <a:off x="4446695" y="2934871"/>
              <a:ext cx="550701" cy="652146"/>
            </a:xfrm>
            <a:custGeom>
              <a:avLst/>
              <a:gdLst>
                <a:gd name="T0" fmla="*/ 113556 w 361950"/>
                <a:gd name="T1" fmla="*/ 838984 h 428625"/>
                <a:gd name="T2" fmla="*/ 113556 w 361950"/>
                <a:gd name="T3" fmla="*/ 838984 h 428625"/>
                <a:gd name="T4" fmla="*/ 16537 w 361950"/>
                <a:gd name="T5" fmla="*/ 838984 h 428625"/>
                <a:gd name="T6" fmla="*/ 60637 w 361950"/>
                <a:gd name="T7" fmla="*/ 748582 h 428625"/>
                <a:gd name="T8" fmla="*/ 424453 w 361950"/>
                <a:gd name="T9" fmla="*/ 16537 h 428625"/>
                <a:gd name="T10" fmla="*/ 834575 w 361950"/>
                <a:gd name="T11" fmla="*/ 836781 h 428625"/>
                <a:gd name="T12" fmla="*/ 375943 w 361950"/>
                <a:gd name="T13" fmla="*/ 836781 h 428625"/>
                <a:gd name="T14" fmla="*/ 349485 w 361950"/>
                <a:gd name="T15" fmla="*/ 861034 h 428625"/>
                <a:gd name="T16" fmla="*/ 349485 w 361950"/>
                <a:gd name="T17" fmla="*/ 931592 h 428625"/>
                <a:gd name="T18" fmla="*/ 300975 w 361950"/>
                <a:gd name="T19" fmla="*/ 980102 h 428625"/>
                <a:gd name="T20" fmla="*/ 252467 w 361950"/>
                <a:gd name="T21" fmla="*/ 931592 h 428625"/>
                <a:gd name="T22" fmla="*/ 252467 w 361950"/>
                <a:gd name="T23" fmla="*/ 883084 h 428625"/>
                <a:gd name="T24" fmla="*/ 208367 w 361950"/>
                <a:gd name="T25" fmla="*/ 927183 h 428625"/>
                <a:gd name="T26" fmla="*/ 164269 w 361950"/>
                <a:gd name="T27" fmla="*/ 883084 h 428625"/>
                <a:gd name="T28" fmla="*/ 164269 w 361950"/>
                <a:gd name="T29" fmla="*/ 876471 h 428625"/>
                <a:gd name="T30" fmla="*/ 133399 w 361950"/>
                <a:gd name="T31" fmla="*/ 836781 h 428625"/>
                <a:gd name="T32" fmla="*/ 113556 w 361950"/>
                <a:gd name="T33" fmla="*/ 838984 h 428625"/>
                <a:gd name="T34" fmla="*/ 113556 w 361950"/>
                <a:gd name="T35" fmla="*/ 838984 h 42862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61950" h="428625">
                  <a:moveTo>
                    <a:pt x="49054" y="362426"/>
                  </a:moveTo>
                  <a:cubicBezTo>
                    <a:pt x="49054" y="362426"/>
                    <a:pt x="49054" y="362426"/>
                    <a:pt x="49054" y="362426"/>
                  </a:cubicBezTo>
                  <a:lnTo>
                    <a:pt x="7144" y="362426"/>
                  </a:lnTo>
                  <a:lnTo>
                    <a:pt x="26194" y="323374"/>
                  </a:lnTo>
                  <a:lnTo>
                    <a:pt x="183356" y="7144"/>
                  </a:lnTo>
                  <a:lnTo>
                    <a:pt x="360521" y="361474"/>
                  </a:lnTo>
                  <a:lnTo>
                    <a:pt x="162401" y="361474"/>
                  </a:lnTo>
                  <a:cubicBezTo>
                    <a:pt x="153829" y="361474"/>
                    <a:pt x="150971" y="367189"/>
                    <a:pt x="150971" y="371951"/>
                  </a:cubicBezTo>
                  <a:lnTo>
                    <a:pt x="150971" y="402431"/>
                  </a:lnTo>
                  <a:cubicBezTo>
                    <a:pt x="150971" y="413861"/>
                    <a:pt x="141446" y="423386"/>
                    <a:pt x="130016" y="423386"/>
                  </a:cubicBezTo>
                  <a:cubicBezTo>
                    <a:pt x="118586" y="423386"/>
                    <a:pt x="109061" y="413861"/>
                    <a:pt x="109061" y="402431"/>
                  </a:cubicBezTo>
                  <a:lnTo>
                    <a:pt x="109061" y="381476"/>
                  </a:lnTo>
                  <a:cubicBezTo>
                    <a:pt x="109061" y="391954"/>
                    <a:pt x="100489" y="400526"/>
                    <a:pt x="90011" y="400526"/>
                  </a:cubicBezTo>
                  <a:cubicBezTo>
                    <a:pt x="79534" y="400526"/>
                    <a:pt x="70961" y="391954"/>
                    <a:pt x="70961" y="381476"/>
                  </a:cubicBezTo>
                  <a:lnTo>
                    <a:pt x="70961" y="378619"/>
                  </a:lnTo>
                  <a:cubicBezTo>
                    <a:pt x="70961" y="366236"/>
                    <a:pt x="63341" y="362426"/>
                    <a:pt x="57626" y="361474"/>
                  </a:cubicBezTo>
                  <a:lnTo>
                    <a:pt x="49054" y="362426"/>
                  </a:lnTo>
                  <a:cubicBezTo>
                    <a:pt x="50006" y="362426"/>
                    <a:pt x="49054" y="362426"/>
                    <a:pt x="49054" y="3624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42" name="îṡḻíḋe"/>
            <p:cNvSpPr>
              <a:spLocks/>
            </p:cNvSpPr>
            <p:nvPr/>
          </p:nvSpPr>
          <p:spPr bwMode="auto">
            <a:xfrm>
              <a:off x="3503258" y="3992797"/>
              <a:ext cx="1072418" cy="1072418"/>
            </a:xfrm>
            <a:custGeom>
              <a:avLst/>
              <a:gdLst>
                <a:gd name="T0" fmla="*/ 1619539 w 704850"/>
                <a:gd name="T1" fmla="*/ 1626154 h 704850"/>
                <a:gd name="T2" fmla="*/ 816935 w 704850"/>
                <a:gd name="T3" fmla="*/ 16537 h 704850"/>
                <a:gd name="T4" fmla="*/ 16537 w 704850"/>
                <a:gd name="T5" fmla="*/ 1626154 h 7048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4850" h="704850">
                  <a:moveTo>
                    <a:pt x="699611" y="702469"/>
                  </a:moveTo>
                  <a:lnTo>
                    <a:pt x="352901" y="7144"/>
                  </a:lnTo>
                  <a:lnTo>
                    <a:pt x="7144" y="702469"/>
                  </a:lnTo>
                  <a:lnTo>
                    <a:pt x="699611" y="702469"/>
                  </a:ln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43" name="íṧḷíḑè"/>
            <p:cNvSpPr>
              <a:spLocks/>
            </p:cNvSpPr>
            <p:nvPr/>
          </p:nvSpPr>
          <p:spPr bwMode="auto">
            <a:xfrm>
              <a:off x="3503258" y="3992797"/>
              <a:ext cx="536209" cy="1072418"/>
            </a:xfrm>
            <a:custGeom>
              <a:avLst/>
              <a:gdLst>
                <a:gd name="T0" fmla="*/ 816935 w 352425"/>
                <a:gd name="T1" fmla="*/ 16537 h 704850"/>
                <a:gd name="T2" fmla="*/ 16537 w 352425"/>
                <a:gd name="T3" fmla="*/ 1626154 h 704850"/>
                <a:gd name="T4" fmla="*/ 808115 w 352425"/>
                <a:gd name="T5" fmla="*/ 1626154 h 7048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52425" h="704850">
                  <a:moveTo>
                    <a:pt x="352901" y="7144"/>
                  </a:moveTo>
                  <a:lnTo>
                    <a:pt x="7144" y="702469"/>
                  </a:lnTo>
                  <a:lnTo>
                    <a:pt x="349091" y="702469"/>
                  </a:lnTo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44" name="ïSlíḓê"/>
            <p:cNvSpPr>
              <a:spLocks/>
            </p:cNvSpPr>
            <p:nvPr/>
          </p:nvSpPr>
          <p:spPr bwMode="auto">
            <a:xfrm>
              <a:off x="3807593" y="3992797"/>
              <a:ext cx="449256" cy="594178"/>
            </a:xfrm>
            <a:custGeom>
              <a:avLst/>
              <a:gdLst>
                <a:gd name="T0" fmla="*/ 353894 w 295275"/>
                <a:gd name="T1" fmla="*/ 16537 h 390525"/>
                <a:gd name="T2" fmla="*/ 16537 w 295275"/>
                <a:gd name="T3" fmla="*/ 693459 h 390525"/>
                <a:gd name="T4" fmla="*/ 296566 w 295275"/>
                <a:gd name="T5" fmla="*/ 693459 h 390525"/>
                <a:gd name="T6" fmla="*/ 378149 w 295275"/>
                <a:gd name="T7" fmla="*/ 768428 h 390525"/>
                <a:gd name="T8" fmla="*/ 378149 w 295275"/>
                <a:gd name="T9" fmla="*/ 843396 h 390525"/>
                <a:gd name="T10" fmla="*/ 422250 w 295275"/>
                <a:gd name="T11" fmla="*/ 887496 h 390525"/>
                <a:gd name="T12" fmla="*/ 466348 w 295275"/>
                <a:gd name="T13" fmla="*/ 843396 h 390525"/>
                <a:gd name="T14" fmla="*/ 466348 w 295275"/>
                <a:gd name="T15" fmla="*/ 737558 h 390525"/>
                <a:gd name="T16" fmla="*/ 523676 w 295275"/>
                <a:gd name="T17" fmla="*/ 794886 h 390525"/>
                <a:gd name="T18" fmla="*/ 581006 w 295275"/>
                <a:gd name="T19" fmla="*/ 737558 h 390525"/>
                <a:gd name="T20" fmla="*/ 642745 w 295275"/>
                <a:gd name="T21" fmla="*/ 695666 h 390525"/>
                <a:gd name="T22" fmla="*/ 686843 w 295275"/>
                <a:gd name="T23" fmla="*/ 695666 h 390525"/>
                <a:gd name="T24" fmla="*/ 353894 w 295275"/>
                <a:gd name="T25" fmla="*/ 16537 h 3905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5275" h="390525">
                  <a:moveTo>
                    <a:pt x="152876" y="7144"/>
                  </a:moveTo>
                  <a:lnTo>
                    <a:pt x="7144" y="299561"/>
                  </a:lnTo>
                  <a:lnTo>
                    <a:pt x="128111" y="299561"/>
                  </a:lnTo>
                  <a:cubicBezTo>
                    <a:pt x="128111" y="299561"/>
                    <a:pt x="163354" y="299561"/>
                    <a:pt x="163354" y="331946"/>
                  </a:cubicBezTo>
                  <a:lnTo>
                    <a:pt x="163354" y="364331"/>
                  </a:lnTo>
                  <a:cubicBezTo>
                    <a:pt x="163354" y="374809"/>
                    <a:pt x="171926" y="383381"/>
                    <a:pt x="182404" y="383381"/>
                  </a:cubicBezTo>
                  <a:cubicBezTo>
                    <a:pt x="192881" y="383381"/>
                    <a:pt x="201454" y="374809"/>
                    <a:pt x="201454" y="364331"/>
                  </a:cubicBezTo>
                  <a:lnTo>
                    <a:pt x="201454" y="318611"/>
                  </a:lnTo>
                  <a:cubicBezTo>
                    <a:pt x="201454" y="332899"/>
                    <a:pt x="212884" y="343376"/>
                    <a:pt x="226219" y="343376"/>
                  </a:cubicBezTo>
                  <a:cubicBezTo>
                    <a:pt x="240506" y="343376"/>
                    <a:pt x="250984" y="331946"/>
                    <a:pt x="250984" y="318611"/>
                  </a:cubicBezTo>
                  <a:cubicBezTo>
                    <a:pt x="250984" y="318611"/>
                    <a:pt x="258604" y="300514"/>
                    <a:pt x="277654" y="300514"/>
                  </a:cubicBezTo>
                  <a:lnTo>
                    <a:pt x="296704" y="300514"/>
                  </a:lnTo>
                  <a:lnTo>
                    <a:pt x="152876" y="7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45" name="işḻîḋé"/>
            <p:cNvSpPr>
              <a:spLocks/>
            </p:cNvSpPr>
            <p:nvPr/>
          </p:nvSpPr>
          <p:spPr bwMode="auto">
            <a:xfrm>
              <a:off x="6392990" y="3713098"/>
              <a:ext cx="1492690" cy="1492691"/>
            </a:xfrm>
            <a:custGeom>
              <a:avLst/>
              <a:gdLst>
                <a:gd name="T0" fmla="*/ 2263386 w 981075"/>
                <a:gd name="T1" fmla="*/ 2272209 h 981075"/>
                <a:gd name="T2" fmla="*/ 1138858 w 981075"/>
                <a:gd name="T3" fmla="*/ 16537 h 981075"/>
                <a:gd name="T4" fmla="*/ 16537 w 981075"/>
                <a:gd name="T5" fmla="*/ 2272209 h 981075"/>
                <a:gd name="T6" fmla="*/ 2263386 w 981075"/>
                <a:gd name="T7" fmla="*/ 2272209 h 9810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81075" h="981075">
                  <a:moveTo>
                    <a:pt x="977741" y="981551"/>
                  </a:moveTo>
                  <a:lnTo>
                    <a:pt x="491966" y="7144"/>
                  </a:lnTo>
                  <a:lnTo>
                    <a:pt x="7144" y="981551"/>
                  </a:lnTo>
                  <a:lnTo>
                    <a:pt x="977741" y="981551"/>
                  </a:lnTo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46" name="ïṩļiḑe"/>
            <p:cNvSpPr>
              <a:spLocks/>
            </p:cNvSpPr>
            <p:nvPr/>
          </p:nvSpPr>
          <p:spPr bwMode="auto">
            <a:xfrm>
              <a:off x="6392990" y="3713098"/>
              <a:ext cx="753591" cy="1492691"/>
            </a:xfrm>
            <a:custGeom>
              <a:avLst/>
              <a:gdLst>
                <a:gd name="T0" fmla="*/ 1138858 w 495300"/>
                <a:gd name="T1" fmla="*/ 16537 h 981075"/>
                <a:gd name="T2" fmla="*/ 16537 w 495300"/>
                <a:gd name="T3" fmla="*/ 2272209 h 981075"/>
                <a:gd name="T4" fmla="*/ 1132244 w 495300"/>
                <a:gd name="T5" fmla="*/ 2272209 h 98107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95300" h="981075">
                  <a:moveTo>
                    <a:pt x="491966" y="7144"/>
                  </a:moveTo>
                  <a:lnTo>
                    <a:pt x="7144" y="981551"/>
                  </a:lnTo>
                  <a:lnTo>
                    <a:pt x="489109" y="981551"/>
                  </a:lnTo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47" name="ïSḻïḍe"/>
            <p:cNvSpPr>
              <a:spLocks/>
            </p:cNvSpPr>
            <p:nvPr/>
          </p:nvSpPr>
          <p:spPr bwMode="auto">
            <a:xfrm>
              <a:off x="7130640" y="3713098"/>
              <a:ext cx="753591" cy="1492691"/>
            </a:xfrm>
            <a:custGeom>
              <a:avLst/>
              <a:gdLst>
                <a:gd name="T0" fmla="*/ 1141064 w 495300"/>
                <a:gd name="T1" fmla="*/ 2272209 h 981075"/>
                <a:gd name="T2" fmla="*/ 16537 w 495300"/>
                <a:gd name="T3" fmla="*/ 16537 h 9810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95300" h="981075">
                  <a:moveTo>
                    <a:pt x="492919" y="981551"/>
                  </a:moveTo>
                  <a:lnTo>
                    <a:pt x="7144" y="714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48" name="îṧḷíḋê"/>
            <p:cNvSpPr>
              <a:spLocks/>
            </p:cNvSpPr>
            <p:nvPr/>
          </p:nvSpPr>
          <p:spPr bwMode="auto">
            <a:xfrm>
              <a:off x="6879926" y="3713098"/>
              <a:ext cx="521717" cy="666639"/>
            </a:xfrm>
            <a:custGeom>
              <a:avLst/>
              <a:gdLst>
                <a:gd name="T0" fmla="*/ 397994 w 342900"/>
                <a:gd name="T1" fmla="*/ 16537 h 438150"/>
                <a:gd name="T2" fmla="*/ 16537 w 342900"/>
                <a:gd name="T3" fmla="*/ 779454 h 438150"/>
                <a:gd name="T4" fmla="*/ 331845 w 342900"/>
                <a:gd name="T5" fmla="*/ 779454 h 438150"/>
                <a:gd name="T6" fmla="*/ 424453 w 342900"/>
                <a:gd name="T7" fmla="*/ 863242 h 438150"/>
                <a:gd name="T8" fmla="*/ 424453 w 342900"/>
                <a:gd name="T9" fmla="*/ 947031 h 438150"/>
                <a:gd name="T10" fmla="*/ 475169 w 342900"/>
                <a:gd name="T11" fmla="*/ 997745 h 438150"/>
                <a:gd name="T12" fmla="*/ 525881 w 342900"/>
                <a:gd name="T13" fmla="*/ 947031 h 438150"/>
                <a:gd name="T14" fmla="*/ 525881 w 342900"/>
                <a:gd name="T15" fmla="*/ 827964 h 438150"/>
                <a:gd name="T16" fmla="*/ 592031 w 342900"/>
                <a:gd name="T17" fmla="*/ 894112 h 438150"/>
                <a:gd name="T18" fmla="*/ 658179 w 342900"/>
                <a:gd name="T19" fmla="*/ 827964 h 438150"/>
                <a:gd name="T20" fmla="*/ 728738 w 342900"/>
                <a:gd name="T21" fmla="*/ 779454 h 438150"/>
                <a:gd name="T22" fmla="*/ 779452 w 342900"/>
                <a:gd name="T23" fmla="*/ 779454 h 438150"/>
                <a:gd name="T24" fmla="*/ 397994 w 342900"/>
                <a:gd name="T25" fmla="*/ 16537 h 4381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2900" h="438150">
                  <a:moveTo>
                    <a:pt x="171926" y="7144"/>
                  </a:moveTo>
                  <a:lnTo>
                    <a:pt x="7144" y="336709"/>
                  </a:lnTo>
                  <a:lnTo>
                    <a:pt x="143351" y="336709"/>
                  </a:lnTo>
                  <a:cubicBezTo>
                    <a:pt x="143351" y="336709"/>
                    <a:pt x="183356" y="336709"/>
                    <a:pt x="183356" y="372904"/>
                  </a:cubicBezTo>
                  <a:lnTo>
                    <a:pt x="183356" y="409099"/>
                  </a:lnTo>
                  <a:cubicBezTo>
                    <a:pt x="183356" y="420529"/>
                    <a:pt x="192881" y="431006"/>
                    <a:pt x="205264" y="431006"/>
                  </a:cubicBezTo>
                  <a:cubicBezTo>
                    <a:pt x="217646" y="431006"/>
                    <a:pt x="227171" y="421481"/>
                    <a:pt x="227171" y="409099"/>
                  </a:cubicBezTo>
                  <a:lnTo>
                    <a:pt x="227171" y="357664"/>
                  </a:lnTo>
                  <a:cubicBezTo>
                    <a:pt x="227171" y="372904"/>
                    <a:pt x="239554" y="386239"/>
                    <a:pt x="255746" y="386239"/>
                  </a:cubicBezTo>
                  <a:cubicBezTo>
                    <a:pt x="270986" y="386239"/>
                    <a:pt x="284321" y="373856"/>
                    <a:pt x="284321" y="357664"/>
                  </a:cubicBezTo>
                  <a:cubicBezTo>
                    <a:pt x="284321" y="357664"/>
                    <a:pt x="292894" y="336709"/>
                    <a:pt x="314801" y="336709"/>
                  </a:cubicBezTo>
                  <a:lnTo>
                    <a:pt x="336709" y="336709"/>
                  </a:lnTo>
                  <a:lnTo>
                    <a:pt x="171926" y="7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49" name="íṣľïḍe"/>
            <p:cNvSpPr>
              <a:spLocks/>
            </p:cNvSpPr>
            <p:nvPr/>
          </p:nvSpPr>
          <p:spPr bwMode="auto">
            <a:xfrm>
              <a:off x="4033670" y="3691361"/>
              <a:ext cx="376796" cy="376796"/>
            </a:xfrm>
            <a:custGeom>
              <a:avLst/>
              <a:gdLst>
                <a:gd name="T0" fmla="*/ 287746 w 247650"/>
                <a:gd name="T1" fmla="*/ 558957 h 247650"/>
                <a:gd name="T2" fmla="*/ 16537 w 247650"/>
                <a:gd name="T3" fmla="*/ 287746 h 247650"/>
                <a:gd name="T4" fmla="*/ 287746 w 247650"/>
                <a:gd name="T5" fmla="*/ 16537 h 247650"/>
                <a:gd name="T6" fmla="*/ 558957 w 247650"/>
                <a:gd name="T7" fmla="*/ 287746 h 247650"/>
                <a:gd name="T8" fmla="*/ 287746 w 247650"/>
                <a:gd name="T9" fmla="*/ 558957 h 2476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7650" h="247650">
                  <a:moveTo>
                    <a:pt x="124301" y="241459"/>
                  </a:moveTo>
                  <a:cubicBezTo>
                    <a:pt x="124301" y="197644"/>
                    <a:pt x="50959" y="124301"/>
                    <a:pt x="7144" y="124301"/>
                  </a:cubicBezTo>
                  <a:cubicBezTo>
                    <a:pt x="50959" y="124301"/>
                    <a:pt x="124301" y="50959"/>
                    <a:pt x="124301" y="7144"/>
                  </a:cubicBezTo>
                  <a:cubicBezTo>
                    <a:pt x="124301" y="50959"/>
                    <a:pt x="197644" y="124301"/>
                    <a:pt x="241459" y="124301"/>
                  </a:cubicBezTo>
                  <a:cubicBezTo>
                    <a:pt x="197644" y="124301"/>
                    <a:pt x="124301" y="197644"/>
                    <a:pt x="124301" y="241459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50" name="i$ḷïḋe"/>
            <p:cNvSpPr>
              <a:spLocks/>
            </p:cNvSpPr>
            <p:nvPr/>
          </p:nvSpPr>
          <p:spPr bwMode="auto">
            <a:xfrm>
              <a:off x="4251052" y="3629044"/>
              <a:ext cx="188398" cy="188398"/>
            </a:xfrm>
            <a:custGeom>
              <a:avLst/>
              <a:gdLst>
                <a:gd name="T0" fmla="*/ 146629 w 123825"/>
                <a:gd name="T1" fmla="*/ 276723 h 123825"/>
                <a:gd name="T2" fmla="*/ 16537 w 123825"/>
                <a:gd name="T3" fmla="*/ 146629 h 123825"/>
                <a:gd name="T4" fmla="*/ 146629 w 123825"/>
                <a:gd name="T5" fmla="*/ 16537 h 123825"/>
                <a:gd name="T6" fmla="*/ 276723 w 123825"/>
                <a:gd name="T7" fmla="*/ 146629 h 123825"/>
                <a:gd name="T8" fmla="*/ 146629 w 123825"/>
                <a:gd name="T9" fmla="*/ 276723 h 1238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825" h="123825">
                  <a:moveTo>
                    <a:pt x="63341" y="119539"/>
                  </a:moveTo>
                  <a:cubicBezTo>
                    <a:pt x="63341" y="98584"/>
                    <a:pt x="28099" y="63341"/>
                    <a:pt x="7144" y="63341"/>
                  </a:cubicBezTo>
                  <a:cubicBezTo>
                    <a:pt x="28099" y="63341"/>
                    <a:pt x="63341" y="28099"/>
                    <a:pt x="63341" y="7144"/>
                  </a:cubicBezTo>
                  <a:cubicBezTo>
                    <a:pt x="63341" y="28099"/>
                    <a:pt x="98584" y="63341"/>
                    <a:pt x="119539" y="63341"/>
                  </a:cubicBezTo>
                  <a:cubicBezTo>
                    <a:pt x="98584" y="63341"/>
                    <a:pt x="63341" y="98584"/>
                    <a:pt x="63341" y="119539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51" name="ï$1iḑé"/>
            <p:cNvSpPr>
              <a:spLocks/>
            </p:cNvSpPr>
            <p:nvPr/>
          </p:nvSpPr>
          <p:spPr bwMode="auto">
            <a:xfrm>
              <a:off x="4043814" y="3953668"/>
              <a:ext cx="101445" cy="101445"/>
            </a:xfrm>
            <a:custGeom>
              <a:avLst/>
              <a:gdLst>
                <a:gd name="T0" fmla="*/ 82687 w 66675"/>
                <a:gd name="T1" fmla="*/ 148835 h 66675"/>
                <a:gd name="T2" fmla="*/ 16537 w 66675"/>
                <a:gd name="T3" fmla="*/ 82687 h 66675"/>
                <a:gd name="T4" fmla="*/ 82687 w 66675"/>
                <a:gd name="T5" fmla="*/ 16537 h 66675"/>
                <a:gd name="T6" fmla="*/ 148835 w 66675"/>
                <a:gd name="T7" fmla="*/ 82687 h 66675"/>
                <a:gd name="T8" fmla="*/ 82687 w 66675"/>
                <a:gd name="T9" fmla="*/ 148835 h 666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6675" h="66675">
                  <a:moveTo>
                    <a:pt x="35719" y="64294"/>
                  </a:moveTo>
                  <a:cubicBezTo>
                    <a:pt x="35719" y="53816"/>
                    <a:pt x="17621" y="35719"/>
                    <a:pt x="7144" y="35719"/>
                  </a:cubicBezTo>
                  <a:cubicBezTo>
                    <a:pt x="17621" y="35719"/>
                    <a:pt x="35719" y="17621"/>
                    <a:pt x="35719" y="7144"/>
                  </a:cubicBezTo>
                  <a:cubicBezTo>
                    <a:pt x="35719" y="17621"/>
                    <a:pt x="53816" y="35719"/>
                    <a:pt x="64294" y="35719"/>
                  </a:cubicBezTo>
                  <a:cubicBezTo>
                    <a:pt x="53816" y="35719"/>
                    <a:pt x="35719" y="53816"/>
                    <a:pt x="35719" y="64294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52" name="íslîḑè"/>
            <p:cNvSpPr>
              <a:spLocks/>
            </p:cNvSpPr>
            <p:nvPr/>
          </p:nvSpPr>
          <p:spPr bwMode="auto">
            <a:xfrm>
              <a:off x="4082943" y="3604408"/>
              <a:ext cx="130429" cy="130429"/>
            </a:xfrm>
            <a:custGeom>
              <a:avLst/>
              <a:gdLst>
                <a:gd name="T0" fmla="*/ 109145 w 85725"/>
                <a:gd name="T1" fmla="*/ 201753 h 85725"/>
                <a:gd name="T2" fmla="*/ 16537 w 85725"/>
                <a:gd name="T3" fmla="*/ 109145 h 85725"/>
                <a:gd name="T4" fmla="*/ 109145 w 85725"/>
                <a:gd name="T5" fmla="*/ 16537 h 85725"/>
                <a:gd name="T6" fmla="*/ 201753 w 85725"/>
                <a:gd name="T7" fmla="*/ 109145 h 85725"/>
                <a:gd name="T8" fmla="*/ 109145 w 85725"/>
                <a:gd name="T9" fmla="*/ 201753 h 857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85725">
                  <a:moveTo>
                    <a:pt x="47149" y="87154"/>
                  </a:moveTo>
                  <a:cubicBezTo>
                    <a:pt x="47149" y="71914"/>
                    <a:pt x="22384" y="47149"/>
                    <a:pt x="7144" y="47149"/>
                  </a:cubicBezTo>
                  <a:cubicBezTo>
                    <a:pt x="22384" y="47149"/>
                    <a:pt x="47149" y="22384"/>
                    <a:pt x="47149" y="7144"/>
                  </a:cubicBezTo>
                  <a:cubicBezTo>
                    <a:pt x="47149" y="22384"/>
                    <a:pt x="71914" y="47149"/>
                    <a:pt x="87154" y="47149"/>
                  </a:cubicBezTo>
                  <a:cubicBezTo>
                    <a:pt x="71914" y="47149"/>
                    <a:pt x="47149" y="71914"/>
                    <a:pt x="47149" y="87154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53" name="îSļiḓe"/>
            <p:cNvSpPr>
              <a:spLocks/>
            </p:cNvSpPr>
            <p:nvPr/>
          </p:nvSpPr>
          <p:spPr bwMode="auto">
            <a:xfrm>
              <a:off x="8236391" y="4434090"/>
              <a:ext cx="130429" cy="72461"/>
            </a:xfrm>
            <a:custGeom>
              <a:avLst/>
              <a:gdLst>
                <a:gd name="T0" fmla="*/ 188524 w 85725"/>
                <a:gd name="T1" fmla="*/ 90392 h 47625"/>
                <a:gd name="T2" fmla="*/ 89300 w 85725"/>
                <a:gd name="T3" fmla="*/ 108033 h 47625"/>
                <a:gd name="T4" fmla="*/ 16537 w 85725"/>
                <a:gd name="T5" fmla="*/ 37474 h 47625"/>
                <a:gd name="T6" fmla="*/ 115759 w 85725"/>
                <a:gd name="T7" fmla="*/ 19834 h 47625"/>
                <a:gd name="T8" fmla="*/ 188524 w 85725"/>
                <a:gd name="T9" fmla="*/ 90392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1439" y="39047"/>
                  </a:moveTo>
                  <a:cubicBezTo>
                    <a:pt x="81439" y="39047"/>
                    <a:pt x="58579" y="52383"/>
                    <a:pt x="38576" y="46668"/>
                  </a:cubicBezTo>
                  <a:cubicBezTo>
                    <a:pt x="17621" y="40000"/>
                    <a:pt x="7144" y="16188"/>
                    <a:pt x="7144" y="16188"/>
                  </a:cubicBezTo>
                  <a:cubicBezTo>
                    <a:pt x="7144" y="16188"/>
                    <a:pt x="30004" y="2853"/>
                    <a:pt x="50006" y="8568"/>
                  </a:cubicBezTo>
                  <a:cubicBezTo>
                    <a:pt x="70009" y="15235"/>
                    <a:pt x="81439" y="39047"/>
                    <a:pt x="81439" y="39047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54" name="ïŝḷiḋé"/>
            <p:cNvSpPr>
              <a:spLocks/>
            </p:cNvSpPr>
            <p:nvPr/>
          </p:nvSpPr>
          <p:spPr bwMode="auto">
            <a:xfrm>
              <a:off x="8168277" y="4507999"/>
              <a:ext cx="130429" cy="72461"/>
            </a:xfrm>
            <a:custGeom>
              <a:avLst/>
              <a:gdLst>
                <a:gd name="T0" fmla="*/ 188524 w 85725"/>
                <a:gd name="T1" fmla="*/ 90393 h 47625"/>
                <a:gd name="T2" fmla="*/ 89300 w 85725"/>
                <a:gd name="T3" fmla="*/ 108033 h 47625"/>
                <a:gd name="T4" fmla="*/ 16537 w 85725"/>
                <a:gd name="T5" fmla="*/ 37474 h 47625"/>
                <a:gd name="T6" fmla="*/ 115759 w 85725"/>
                <a:gd name="T7" fmla="*/ 19834 h 47625"/>
                <a:gd name="T8" fmla="*/ 188524 w 85725"/>
                <a:gd name="T9" fmla="*/ 90393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1439" y="39048"/>
                  </a:moveTo>
                  <a:cubicBezTo>
                    <a:pt x="81439" y="39048"/>
                    <a:pt x="58579" y="52382"/>
                    <a:pt x="38576" y="46668"/>
                  </a:cubicBezTo>
                  <a:cubicBezTo>
                    <a:pt x="17621" y="40000"/>
                    <a:pt x="7144" y="16188"/>
                    <a:pt x="7144" y="16188"/>
                  </a:cubicBezTo>
                  <a:cubicBezTo>
                    <a:pt x="7144" y="16188"/>
                    <a:pt x="30004" y="2853"/>
                    <a:pt x="50006" y="8568"/>
                  </a:cubicBezTo>
                  <a:cubicBezTo>
                    <a:pt x="70009" y="15235"/>
                    <a:pt x="81439" y="39048"/>
                    <a:pt x="81439" y="39048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55" name="iṧ1îdè"/>
            <p:cNvSpPr>
              <a:spLocks/>
            </p:cNvSpPr>
            <p:nvPr/>
          </p:nvSpPr>
          <p:spPr bwMode="auto">
            <a:xfrm>
              <a:off x="8167104" y="4352202"/>
              <a:ext cx="86953" cy="115937"/>
            </a:xfrm>
            <a:custGeom>
              <a:avLst/>
              <a:gdLst>
                <a:gd name="T0" fmla="*/ 113135 w 57150"/>
                <a:gd name="T1" fmla="*/ 175295 h 76200"/>
                <a:gd name="T2" fmla="*/ 29346 w 57150"/>
                <a:gd name="T3" fmla="*/ 117965 h 76200"/>
                <a:gd name="T4" fmla="*/ 22733 w 57150"/>
                <a:gd name="T5" fmla="*/ 16537 h 76200"/>
                <a:gd name="T6" fmla="*/ 106521 w 57150"/>
                <a:gd name="T7" fmla="*/ 73866 h 76200"/>
                <a:gd name="T8" fmla="*/ 113135 w 57150"/>
                <a:gd name="T9" fmla="*/ 175295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150" h="76200">
                  <a:moveTo>
                    <a:pt x="48872" y="75724"/>
                  </a:moveTo>
                  <a:cubicBezTo>
                    <a:pt x="48872" y="75724"/>
                    <a:pt x="23154" y="70009"/>
                    <a:pt x="12677" y="50959"/>
                  </a:cubicBezTo>
                  <a:cubicBezTo>
                    <a:pt x="2200" y="31909"/>
                    <a:pt x="9820" y="7144"/>
                    <a:pt x="9820" y="7144"/>
                  </a:cubicBezTo>
                  <a:cubicBezTo>
                    <a:pt x="9820" y="7144"/>
                    <a:pt x="35537" y="12859"/>
                    <a:pt x="46015" y="31909"/>
                  </a:cubicBezTo>
                  <a:cubicBezTo>
                    <a:pt x="57445" y="50959"/>
                    <a:pt x="48872" y="75724"/>
                    <a:pt x="48872" y="75724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56" name="íšḷîde"/>
            <p:cNvSpPr>
              <a:spLocks/>
            </p:cNvSpPr>
            <p:nvPr/>
          </p:nvSpPr>
          <p:spPr bwMode="auto">
            <a:xfrm>
              <a:off x="8098992" y="4417416"/>
              <a:ext cx="86953" cy="115937"/>
            </a:xfrm>
            <a:custGeom>
              <a:avLst/>
              <a:gdLst>
                <a:gd name="T0" fmla="*/ 113135 w 57150"/>
                <a:gd name="T1" fmla="*/ 175295 h 76200"/>
                <a:gd name="T2" fmla="*/ 29346 w 57150"/>
                <a:gd name="T3" fmla="*/ 117965 h 76200"/>
                <a:gd name="T4" fmla="*/ 22733 w 57150"/>
                <a:gd name="T5" fmla="*/ 16537 h 76200"/>
                <a:gd name="T6" fmla="*/ 106521 w 57150"/>
                <a:gd name="T7" fmla="*/ 73866 h 76200"/>
                <a:gd name="T8" fmla="*/ 113135 w 57150"/>
                <a:gd name="T9" fmla="*/ 175295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150" h="76200">
                  <a:moveTo>
                    <a:pt x="48872" y="75724"/>
                  </a:moveTo>
                  <a:cubicBezTo>
                    <a:pt x="48872" y="75724"/>
                    <a:pt x="23155" y="70009"/>
                    <a:pt x="12677" y="50959"/>
                  </a:cubicBezTo>
                  <a:cubicBezTo>
                    <a:pt x="2200" y="31909"/>
                    <a:pt x="9820" y="7144"/>
                    <a:pt x="9820" y="7144"/>
                  </a:cubicBezTo>
                  <a:cubicBezTo>
                    <a:pt x="9820" y="7144"/>
                    <a:pt x="35537" y="12859"/>
                    <a:pt x="46015" y="31909"/>
                  </a:cubicBezTo>
                  <a:cubicBezTo>
                    <a:pt x="57445" y="50959"/>
                    <a:pt x="48872" y="75724"/>
                    <a:pt x="48872" y="75724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57" name="iṡlide"/>
            <p:cNvSpPr>
              <a:spLocks/>
            </p:cNvSpPr>
            <p:nvPr/>
          </p:nvSpPr>
          <p:spPr bwMode="auto">
            <a:xfrm>
              <a:off x="8074079" y="4418866"/>
              <a:ext cx="217382" cy="463749"/>
            </a:xfrm>
            <a:custGeom>
              <a:avLst/>
              <a:gdLst>
                <a:gd name="T0" fmla="*/ 16537 w 142875"/>
                <a:gd name="T1" fmla="*/ 691255 h 304800"/>
                <a:gd name="T2" fmla="*/ 334051 w 142875"/>
                <a:gd name="T3" fmla="*/ 16537 h 3048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2875" h="304800">
                  <a:moveTo>
                    <a:pt x="7144" y="298609"/>
                  </a:moveTo>
                  <a:cubicBezTo>
                    <a:pt x="7144" y="298609"/>
                    <a:pt x="7144" y="79534"/>
                    <a:pt x="144304" y="7144"/>
                  </a:cubicBezTo>
                </a:path>
              </a:pathLst>
            </a:custGeom>
            <a:noFill/>
            <a:ln w="9525" cap="flat">
              <a:solidFill>
                <a:srgbClr val="6AC11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58" name="îṣ1iḍè"/>
            <p:cNvSpPr>
              <a:spLocks/>
            </p:cNvSpPr>
            <p:nvPr/>
          </p:nvSpPr>
          <p:spPr bwMode="auto">
            <a:xfrm>
              <a:off x="3223559" y="1266825"/>
              <a:ext cx="14492" cy="14492"/>
            </a:xfrm>
            <a:custGeom>
              <a:avLst/>
              <a:gdLst/>
              <a:ahLst/>
              <a:cxnLst/>
              <a:rect l="0" t="0" r="0" b="0"/>
              <a:pathLst/>
            </a:custGeom>
            <a:noFill/>
            <a:ln w="9525" cap="flat">
              <a:solidFill>
                <a:srgbClr val="6AC11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59" name="îSļîďé"/>
            <p:cNvSpPr>
              <a:spLocks/>
            </p:cNvSpPr>
            <p:nvPr/>
          </p:nvSpPr>
          <p:spPr bwMode="auto">
            <a:xfrm>
              <a:off x="5587617" y="4402924"/>
              <a:ext cx="173906" cy="405780"/>
            </a:xfrm>
            <a:custGeom>
              <a:avLst/>
              <a:gdLst>
                <a:gd name="T0" fmla="*/ 18148 w 114300"/>
                <a:gd name="T1" fmla="*/ 616287 h 266700"/>
                <a:gd name="T2" fmla="*/ 267309 w 114300"/>
                <a:gd name="T3" fmla="*/ 16537 h 2667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4300" h="266700">
                  <a:moveTo>
                    <a:pt x="7840" y="266224"/>
                  </a:moveTo>
                  <a:cubicBezTo>
                    <a:pt x="7840" y="266224"/>
                    <a:pt x="-8353" y="122396"/>
                    <a:pt x="115472" y="7144"/>
                  </a:cubicBezTo>
                </a:path>
              </a:pathLst>
            </a:custGeom>
            <a:noFill/>
            <a:ln w="9525" cap="flat">
              <a:solidFill>
                <a:srgbClr val="6AC11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60" name="îŝ1îďé"/>
            <p:cNvSpPr>
              <a:spLocks/>
            </p:cNvSpPr>
            <p:nvPr/>
          </p:nvSpPr>
          <p:spPr bwMode="auto">
            <a:xfrm>
              <a:off x="5516215" y="4224671"/>
              <a:ext cx="43476" cy="550701"/>
            </a:xfrm>
            <a:custGeom>
              <a:avLst/>
              <a:gdLst>
                <a:gd name="T0" fmla="*/ 16537 w 28575"/>
                <a:gd name="T1" fmla="*/ 16537 h 361950"/>
                <a:gd name="T2" fmla="*/ 40791 w 28575"/>
                <a:gd name="T3" fmla="*/ 832370 h 3619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8575" h="361950">
                  <a:moveTo>
                    <a:pt x="7144" y="7144"/>
                  </a:moveTo>
                  <a:cubicBezTo>
                    <a:pt x="7144" y="7144"/>
                    <a:pt x="45244" y="207169"/>
                    <a:pt x="17621" y="359569"/>
                  </a:cubicBezTo>
                </a:path>
              </a:pathLst>
            </a:custGeom>
            <a:noFill/>
            <a:ln w="9525" cap="flat">
              <a:solidFill>
                <a:srgbClr val="6AC11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61" name="îš1ïḋé"/>
            <p:cNvSpPr>
              <a:spLocks/>
            </p:cNvSpPr>
            <p:nvPr/>
          </p:nvSpPr>
          <p:spPr bwMode="auto">
            <a:xfrm>
              <a:off x="5516215" y="4215258"/>
              <a:ext cx="130429" cy="72461"/>
            </a:xfrm>
            <a:custGeom>
              <a:avLst/>
              <a:gdLst>
                <a:gd name="T0" fmla="*/ 188524 w 85725"/>
                <a:gd name="T1" fmla="*/ 90393 h 47625"/>
                <a:gd name="T2" fmla="*/ 89300 w 85725"/>
                <a:gd name="T3" fmla="*/ 108033 h 47625"/>
                <a:gd name="T4" fmla="*/ 16537 w 85725"/>
                <a:gd name="T5" fmla="*/ 37471 h 47625"/>
                <a:gd name="T6" fmla="*/ 115759 w 85725"/>
                <a:gd name="T7" fmla="*/ 19834 h 47625"/>
                <a:gd name="T8" fmla="*/ 188524 w 85725"/>
                <a:gd name="T9" fmla="*/ 90393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1439" y="39048"/>
                  </a:moveTo>
                  <a:cubicBezTo>
                    <a:pt x="81439" y="39048"/>
                    <a:pt x="58579" y="52383"/>
                    <a:pt x="38576" y="46668"/>
                  </a:cubicBezTo>
                  <a:cubicBezTo>
                    <a:pt x="18574" y="40953"/>
                    <a:pt x="7144" y="16187"/>
                    <a:pt x="7144" y="16187"/>
                  </a:cubicBezTo>
                  <a:cubicBezTo>
                    <a:pt x="7144" y="16187"/>
                    <a:pt x="30004" y="2853"/>
                    <a:pt x="50006" y="8568"/>
                  </a:cubicBezTo>
                  <a:cubicBezTo>
                    <a:pt x="70961" y="15235"/>
                    <a:pt x="81439" y="39048"/>
                    <a:pt x="81439" y="39048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62" name="îšḻídè"/>
            <p:cNvSpPr>
              <a:spLocks/>
            </p:cNvSpPr>
            <p:nvPr/>
          </p:nvSpPr>
          <p:spPr bwMode="auto">
            <a:xfrm>
              <a:off x="5410423" y="4267274"/>
              <a:ext cx="130429" cy="72461"/>
            </a:xfrm>
            <a:custGeom>
              <a:avLst/>
              <a:gdLst>
                <a:gd name="T0" fmla="*/ 188524 w 85725"/>
                <a:gd name="T1" fmla="*/ 33301 h 47625"/>
                <a:gd name="T2" fmla="*/ 117965 w 85725"/>
                <a:gd name="T3" fmla="*/ 106063 h 47625"/>
                <a:gd name="T4" fmla="*/ 16537 w 85725"/>
                <a:gd name="T5" fmla="*/ 95040 h 47625"/>
                <a:gd name="T6" fmla="*/ 87096 w 85725"/>
                <a:gd name="T7" fmla="*/ 22275 h 47625"/>
                <a:gd name="T8" fmla="*/ 188524 w 85725"/>
                <a:gd name="T9" fmla="*/ 33301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1439" y="14385"/>
                  </a:moveTo>
                  <a:cubicBezTo>
                    <a:pt x="81439" y="14385"/>
                    <a:pt x="71914" y="39150"/>
                    <a:pt x="50959" y="45817"/>
                  </a:cubicBezTo>
                  <a:cubicBezTo>
                    <a:pt x="30956" y="53437"/>
                    <a:pt x="7144" y="41055"/>
                    <a:pt x="7144" y="41055"/>
                  </a:cubicBezTo>
                  <a:cubicBezTo>
                    <a:pt x="7144" y="41055"/>
                    <a:pt x="16669" y="16290"/>
                    <a:pt x="37624" y="9622"/>
                  </a:cubicBezTo>
                  <a:cubicBezTo>
                    <a:pt x="58579" y="2002"/>
                    <a:pt x="81439" y="14385"/>
                    <a:pt x="81439" y="14385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63" name="ïšļîḍé"/>
            <p:cNvSpPr>
              <a:spLocks/>
            </p:cNvSpPr>
            <p:nvPr/>
          </p:nvSpPr>
          <p:spPr bwMode="auto">
            <a:xfrm>
              <a:off x="5529259" y="4308726"/>
              <a:ext cx="130429" cy="72461"/>
            </a:xfrm>
            <a:custGeom>
              <a:avLst/>
              <a:gdLst>
                <a:gd name="T0" fmla="*/ 197344 w 85725"/>
                <a:gd name="T1" fmla="*/ 62841 h 47625"/>
                <a:gd name="T2" fmla="*/ 106939 w 85725"/>
                <a:gd name="T3" fmla="*/ 106941 h 47625"/>
                <a:gd name="T4" fmla="*/ 16537 w 85725"/>
                <a:gd name="T5" fmla="*/ 60637 h 47625"/>
                <a:gd name="T6" fmla="*/ 106939 w 85725"/>
                <a:gd name="T7" fmla="*/ 16539 h 47625"/>
                <a:gd name="T8" fmla="*/ 197344 w 85725"/>
                <a:gd name="T9" fmla="*/ 62841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5249" y="27146"/>
                  </a:moveTo>
                  <a:cubicBezTo>
                    <a:pt x="85249" y="27146"/>
                    <a:pt x="67151" y="46196"/>
                    <a:pt x="46196" y="46196"/>
                  </a:cubicBezTo>
                  <a:cubicBezTo>
                    <a:pt x="24289" y="46196"/>
                    <a:pt x="7144" y="26194"/>
                    <a:pt x="7144" y="26194"/>
                  </a:cubicBezTo>
                  <a:cubicBezTo>
                    <a:pt x="7144" y="26194"/>
                    <a:pt x="25241" y="7144"/>
                    <a:pt x="46196" y="7144"/>
                  </a:cubicBezTo>
                  <a:cubicBezTo>
                    <a:pt x="68104" y="7144"/>
                    <a:pt x="85249" y="27146"/>
                    <a:pt x="85249" y="27146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64" name="í$ľïďe"/>
            <p:cNvSpPr>
              <a:spLocks/>
            </p:cNvSpPr>
            <p:nvPr/>
          </p:nvSpPr>
          <p:spPr bwMode="auto">
            <a:xfrm>
              <a:off x="5424915" y="4365244"/>
              <a:ext cx="130429" cy="72461"/>
            </a:xfrm>
            <a:custGeom>
              <a:avLst/>
              <a:gdLst>
                <a:gd name="T0" fmla="*/ 197344 w 85725"/>
                <a:gd name="T1" fmla="*/ 62841 h 47625"/>
                <a:gd name="T2" fmla="*/ 106939 w 85725"/>
                <a:gd name="T3" fmla="*/ 106941 h 47625"/>
                <a:gd name="T4" fmla="*/ 16537 w 85725"/>
                <a:gd name="T5" fmla="*/ 60637 h 47625"/>
                <a:gd name="T6" fmla="*/ 106939 w 85725"/>
                <a:gd name="T7" fmla="*/ 16539 h 47625"/>
                <a:gd name="T8" fmla="*/ 197344 w 85725"/>
                <a:gd name="T9" fmla="*/ 62841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5249" y="27146"/>
                  </a:moveTo>
                  <a:cubicBezTo>
                    <a:pt x="85249" y="27146"/>
                    <a:pt x="67151" y="46196"/>
                    <a:pt x="46196" y="46196"/>
                  </a:cubicBezTo>
                  <a:cubicBezTo>
                    <a:pt x="24289" y="46196"/>
                    <a:pt x="7144" y="26194"/>
                    <a:pt x="7144" y="26194"/>
                  </a:cubicBezTo>
                  <a:cubicBezTo>
                    <a:pt x="7144" y="26194"/>
                    <a:pt x="25241" y="7144"/>
                    <a:pt x="46196" y="7144"/>
                  </a:cubicBezTo>
                  <a:cubicBezTo>
                    <a:pt x="68104" y="7144"/>
                    <a:pt x="85249" y="27146"/>
                    <a:pt x="85249" y="27146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65" name="ïŝḻídè"/>
            <p:cNvSpPr>
              <a:spLocks/>
            </p:cNvSpPr>
            <p:nvPr/>
          </p:nvSpPr>
          <p:spPr bwMode="auto">
            <a:xfrm>
              <a:off x="5648094" y="4349494"/>
              <a:ext cx="115937" cy="86953"/>
            </a:xfrm>
            <a:custGeom>
              <a:avLst/>
              <a:gdLst>
                <a:gd name="T0" fmla="*/ 159859 w 76200"/>
                <a:gd name="T1" fmla="*/ 128701 h 57150"/>
                <a:gd name="T2" fmla="*/ 60637 w 76200"/>
                <a:gd name="T3" fmla="*/ 108855 h 57150"/>
                <a:gd name="T4" fmla="*/ 16537 w 76200"/>
                <a:gd name="T5" fmla="*/ 18453 h 57150"/>
                <a:gd name="T6" fmla="*/ 115759 w 76200"/>
                <a:gd name="T7" fmla="*/ 38296 h 57150"/>
                <a:gd name="T8" fmla="*/ 159859 w 76200"/>
                <a:gd name="T9" fmla="*/ 128701 h 57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200" h="57150">
                  <a:moveTo>
                    <a:pt x="69056" y="55596"/>
                  </a:moveTo>
                  <a:cubicBezTo>
                    <a:pt x="69056" y="55596"/>
                    <a:pt x="43339" y="60358"/>
                    <a:pt x="26194" y="47023"/>
                  </a:cubicBezTo>
                  <a:cubicBezTo>
                    <a:pt x="9049" y="33688"/>
                    <a:pt x="7144" y="7971"/>
                    <a:pt x="7144" y="7971"/>
                  </a:cubicBezTo>
                  <a:cubicBezTo>
                    <a:pt x="7144" y="7971"/>
                    <a:pt x="32861" y="3208"/>
                    <a:pt x="50006" y="16543"/>
                  </a:cubicBezTo>
                  <a:cubicBezTo>
                    <a:pt x="67151" y="29878"/>
                    <a:pt x="69056" y="55596"/>
                    <a:pt x="69056" y="55596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66" name="iṥľîḍe"/>
            <p:cNvSpPr>
              <a:spLocks/>
            </p:cNvSpPr>
            <p:nvPr/>
          </p:nvSpPr>
          <p:spPr bwMode="auto">
            <a:xfrm>
              <a:off x="5723454" y="4434998"/>
              <a:ext cx="115937" cy="86953"/>
            </a:xfrm>
            <a:custGeom>
              <a:avLst/>
              <a:gdLst>
                <a:gd name="T0" fmla="*/ 159859 w 76200"/>
                <a:gd name="T1" fmla="*/ 128701 h 57150"/>
                <a:gd name="T2" fmla="*/ 60637 w 76200"/>
                <a:gd name="T3" fmla="*/ 108855 h 57150"/>
                <a:gd name="T4" fmla="*/ 16537 w 76200"/>
                <a:gd name="T5" fmla="*/ 18453 h 57150"/>
                <a:gd name="T6" fmla="*/ 115759 w 76200"/>
                <a:gd name="T7" fmla="*/ 38296 h 57150"/>
                <a:gd name="T8" fmla="*/ 159859 w 76200"/>
                <a:gd name="T9" fmla="*/ 128701 h 57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200" h="57150">
                  <a:moveTo>
                    <a:pt x="69056" y="55596"/>
                  </a:moveTo>
                  <a:cubicBezTo>
                    <a:pt x="69056" y="55596"/>
                    <a:pt x="43339" y="60358"/>
                    <a:pt x="26194" y="47023"/>
                  </a:cubicBezTo>
                  <a:cubicBezTo>
                    <a:pt x="9049" y="33688"/>
                    <a:pt x="7144" y="7971"/>
                    <a:pt x="7144" y="7971"/>
                  </a:cubicBezTo>
                  <a:cubicBezTo>
                    <a:pt x="7144" y="7971"/>
                    <a:pt x="32861" y="3208"/>
                    <a:pt x="50006" y="16543"/>
                  </a:cubicBezTo>
                  <a:cubicBezTo>
                    <a:pt x="67151" y="29878"/>
                    <a:pt x="69056" y="55596"/>
                    <a:pt x="69056" y="55596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67" name="išlîḍé"/>
            <p:cNvSpPr>
              <a:spLocks/>
            </p:cNvSpPr>
            <p:nvPr/>
          </p:nvSpPr>
          <p:spPr bwMode="auto">
            <a:xfrm>
              <a:off x="5653891" y="4525413"/>
              <a:ext cx="72461" cy="57969"/>
            </a:xfrm>
            <a:custGeom>
              <a:avLst/>
              <a:gdLst>
                <a:gd name="T0" fmla="*/ 113556 w 47625"/>
                <a:gd name="T1" fmla="*/ 92566 h 38100"/>
                <a:gd name="T2" fmla="*/ 47408 w 47625"/>
                <a:gd name="T3" fmla="*/ 79335 h 38100"/>
                <a:gd name="T4" fmla="*/ 16539 w 47625"/>
                <a:gd name="T5" fmla="*/ 17596 h 38100"/>
                <a:gd name="T6" fmla="*/ 82687 w 47625"/>
                <a:gd name="T7" fmla="*/ 30826 h 38100"/>
                <a:gd name="T8" fmla="*/ 113556 w 47625"/>
                <a:gd name="T9" fmla="*/ 92566 h 38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625" h="38100">
                  <a:moveTo>
                    <a:pt x="49054" y="39986"/>
                  </a:moveTo>
                  <a:cubicBezTo>
                    <a:pt x="49054" y="39986"/>
                    <a:pt x="31909" y="42844"/>
                    <a:pt x="20479" y="34271"/>
                  </a:cubicBezTo>
                  <a:cubicBezTo>
                    <a:pt x="9049" y="25699"/>
                    <a:pt x="7144" y="7601"/>
                    <a:pt x="7144" y="7601"/>
                  </a:cubicBezTo>
                  <a:cubicBezTo>
                    <a:pt x="7144" y="7601"/>
                    <a:pt x="24289" y="4744"/>
                    <a:pt x="35719" y="13316"/>
                  </a:cubicBezTo>
                  <a:cubicBezTo>
                    <a:pt x="47149" y="21888"/>
                    <a:pt x="49054" y="39986"/>
                    <a:pt x="49054" y="39986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68" name="íṡḻiďe"/>
            <p:cNvSpPr>
              <a:spLocks/>
            </p:cNvSpPr>
            <p:nvPr/>
          </p:nvSpPr>
          <p:spPr bwMode="auto">
            <a:xfrm>
              <a:off x="6464001" y="4265249"/>
              <a:ext cx="188398" cy="608670"/>
            </a:xfrm>
            <a:custGeom>
              <a:avLst/>
              <a:gdLst>
                <a:gd name="T0" fmla="*/ 16537 w 123825"/>
                <a:gd name="T1" fmla="*/ 16537 h 400050"/>
                <a:gd name="T2" fmla="*/ 285543 w 123825"/>
                <a:gd name="T3" fmla="*/ 911750 h 4000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3825" h="400050">
                  <a:moveTo>
                    <a:pt x="7144" y="7144"/>
                  </a:moveTo>
                  <a:cubicBezTo>
                    <a:pt x="7144" y="7144"/>
                    <a:pt x="137636" y="102394"/>
                    <a:pt x="123349" y="393859"/>
                  </a:cubicBezTo>
                </a:path>
              </a:pathLst>
            </a:custGeom>
            <a:noFill/>
            <a:ln w="9525" cap="flat">
              <a:solidFill>
                <a:srgbClr val="4A821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69" name="ïšlîdê"/>
            <p:cNvSpPr>
              <a:spLocks/>
            </p:cNvSpPr>
            <p:nvPr/>
          </p:nvSpPr>
          <p:spPr bwMode="auto">
            <a:xfrm>
              <a:off x="6375600" y="4274511"/>
              <a:ext cx="130429" cy="72461"/>
            </a:xfrm>
            <a:custGeom>
              <a:avLst/>
              <a:gdLst>
                <a:gd name="T0" fmla="*/ 195138 w 85725"/>
                <a:gd name="T1" fmla="*/ 46547 h 47625"/>
                <a:gd name="T2" fmla="*/ 113556 w 85725"/>
                <a:gd name="T3" fmla="*/ 106080 h 47625"/>
                <a:gd name="T4" fmla="*/ 16537 w 85725"/>
                <a:gd name="T5" fmla="*/ 77416 h 47625"/>
                <a:gd name="T6" fmla="*/ 98120 w 85725"/>
                <a:gd name="T7" fmla="*/ 17881 h 47625"/>
                <a:gd name="T8" fmla="*/ 195138 w 85725"/>
                <a:gd name="T9" fmla="*/ 46547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4296" y="20107"/>
                  </a:moveTo>
                  <a:cubicBezTo>
                    <a:pt x="84296" y="20107"/>
                    <a:pt x="70009" y="42014"/>
                    <a:pt x="49054" y="45824"/>
                  </a:cubicBezTo>
                  <a:cubicBezTo>
                    <a:pt x="28099" y="49634"/>
                    <a:pt x="7144" y="33442"/>
                    <a:pt x="7144" y="33442"/>
                  </a:cubicBezTo>
                  <a:cubicBezTo>
                    <a:pt x="7144" y="33442"/>
                    <a:pt x="21431" y="11534"/>
                    <a:pt x="42386" y="7724"/>
                  </a:cubicBezTo>
                  <a:cubicBezTo>
                    <a:pt x="63341" y="3914"/>
                    <a:pt x="84296" y="20107"/>
                    <a:pt x="84296" y="20107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70" name="íṧ1ïďé"/>
            <p:cNvSpPr>
              <a:spLocks/>
            </p:cNvSpPr>
            <p:nvPr/>
          </p:nvSpPr>
          <p:spPr bwMode="auto">
            <a:xfrm>
              <a:off x="6427772" y="4349870"/>
              <a:ext cx="130429" cy="72461"/>
            </a:xfrm>
            <a:custGeom>
              <a:avLst/>
              <a:gdLst>
                <a:gd name="T0" fmla="*/ 195138 w 85725"/>
                <a:gd name="T1" fmla="*/ 46547 h 47625"/>
                <a:gd name="T2" fmla="*/ 113556 w 85725"/>
                <a:gd name="T3" fmla="*/ 106080 h 47625"/>
                <a:gd name="T4" fmla="*/ 16537 w 85725"/>
                <a:gd name="T5" fmla="*/ 77416 h 47625"/>
                <a:gd name="T6" fmla="*/ 98120 w 85725"/>
                <a:gd name="T7" fmla="*/ 17881 h 47625"/>
                <a:gd name="T8" fmla="*/ 195138 w 85725"/>
                <a:gd name="T9" fmla="*/ 46547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4296" y="20107"/>
                  </a:moveTo>
                  <a:cubicBezTo>
                    <a:pt x="84296" y="20107"/>
                    <a:pt x="70009" y="42014"/>
                    <a:pt x="49054" y="45824"/>
                  </a:cubicBezTo>
                  <a:cubicBezTo>
                    <a:pt x="28099" y="49634"/>
                    <a:pt x="7144" y="33442"/>
                    <a:pt x="7144" y="33442"/>
                  </a:cubicBezTo>
                  <a:cubicBezTo>
                    <a:pt x="7144" y="33442"/>
                    <a:pt x="21431" y="11534"/>
                    <a:pt x="42386" y="7724"/>
                  </a:cubicBezTo>
                  <a:cubicBezTo>
                    <a:pt x="64294" y="3914"/>
                    <a:pt x="84296" y="20107"/>
                    <a:pt x="84296" y="20107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71" name="îṡḷídé"/>
            <p:cNvSpPr>
              <a:spLocks/>
            </p:cNvSpPr>
            <p:nvPr/>
          </p:nvSpPr>
          <p:spPr bwMode="auto">
            <a:xfrm>
              <a:off x="6458204" y="4415084"/>
              <a:ext cx="130429" cy="72461"/>
            </a:xfrm>
            <a:custGeom>
              <a:avLst/>
              <a:gdLst>
                <a:gd name="T0" fmla="*/ 195138 w 85725"/>
                <a:gd name="T1" fmla="*/ 46547 h 47625"/>
                <a:gd name="T2" fmla="*/ 113556 w 85725"/>
                <a:gd name="T3" fmla="*/ 106080 h 47625"/>
                <a:gd name="T4" fmla="*/ 16537 w 85725"/>
                <a:gd name="T5" fmla="*/ 77416 h 47625"/>
                <a:gd name="T6" fmla="*/ 98120 w 85725"/>
                <a:gd name="T7" fmla="*/ 17881 h 47625"/>
                <a:gd name="T8" fmla="*/ 195138 w 85725"/>
                <a:gd name="T9" fmla="*/ 46547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4296" y="20107"/>
                  </a:moveTo>
                  <a:cubicBezTo>
                    <a:pt x="84296" y="20107"/>
                    <a:pt x="70009" y="42014"/>
                    <a:pt x="49054" y="45824"/>
                  </a:cubicBezTo>
                  <a:cubicBezTo>
                    <a:pt x="28099" y="49634"/>
                    <a:pt x="7144" y="33442"/>
                    <a:pt x="7144" y="33442"/>
                  </a:cubicBezTo>
                  <a:cubicBezTo>
                    <a:pt x="7144" y="33442"/>
                    <a:pt x="21431" y="11534"/>
                    <a:pt x="42386" y="7724"/>
                  </a:cubicBezTo>
                  <a:cubicBezTo>
                    <a:pt x="64294" y="3914"/>
                    <a:pt x="84296" y="20107"/>
                    <a:pt x="84296" y="20107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72" name="ï$ľíḑé"/>
            <p:cNvSpPr>
              <a:spLocks/>
            </p:cNvSpPr>
            <p:nvPr/>
          </p:nvSpPr>
          <p:spPr bwMode="auto">
            <a:xfrm>
              <a:off x="6541912" y="4259453"/>
              <a:ext cx="86953" cy="115937"/>
            </a:xfrm>
            <a:custGeom>
              <a:avLst/>
              <a:gdLst>
                <a:gd name="T0" fmla="*/ 114084 w 57150"/>
                <a:gd name="T1" fmla="*/ 16537 h 76200"/>
                <a:gd name="T2" fmla="*/ 107470 w 57150"/>
                <a:gd name="T3" fmla="*/ 117965 h 76200"/>
                <a:gd name="T4" fmla="*/ 23682 w 57150"/>
                <a:gd name="T5" fmla="*/ 173088 h 76200"/>
                <a:gd name="T6" fmla="*/ 30296 w 57150"/>
                <a:gd name="T7" fmla="*/ 71660 h 76200"/>
                <a:gd name="T8" fmla="*/ 114084 w 57150"/>
                <a:gd name="T9" fmla="*/ 16537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150" h="76200">
                  <a:moveTo>
                    <a:pt x="49282" y="7144"/>
                  </a:moveTo>
                  <a:cubicBezTo>
                    <a:pt x="49282" y="7144"/>
                    <a:pt x="57855" y="31909"/>
                    <a:pt x="46425" y="50959"/>
                  </a:cubicBezTo>
                  <a:cubicBezTo>
                    <a:pt x="35947" y="70009"/>
                    <a:pt x="10230" y="74771"/>
                    <a:pt x="10230" y="74771"/>
                  </a:cubicBezTo>
                  <a:cubicBezTo>
                    <a:pt x="10230" y="74771"/>
                    <a:pt x="1657" y="50006"/>
                    <a:pt x="13087" y="30956"/>
                  </a:cubicBezTo>
                  <a:cubicBezTo>
                    <a:pt x="23565" y="12859"/>
                    <a:pt x="49282" y="7144"/>
                    <a:pt x="49282" y="7144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73" name="işḷïḍé"/>
            <p:cNvSpPr>
              <a:spLocks/>
            </p:cNvSpPr>
            <p:nvPr/>
          </p:nvSpPr>
          <p:spPr bwMode="auto">
            <a:xfrm>
              <a:off x="6594084" y="4392780"/>
              <a:ext cx="86953" cy="115937"/>
            </a:xfrm>
            <a:custGeom>
              <a:avLst/>
              <a:gdLst>
                <a:gd name="T0" fmla="*/ 114084 w 57150"/>
                <a:gd name="T1" fmla="*/ 16537 h 76200"/>
                <a:gd name="T2" fmla="*/ 107470 w 57150"/>
                <a:gd name="T3" fmla="*/ 117965 h 76200"/>
                <a:gd name="T4" fmla="*/ 23682 w 57150"/>
                <a:gd name="T5" fmla="*/ 173088 h 76200"/>
                <a:gd name="T6" fmla="*/ 30296 w 57150"/>
                <a:gd name="T7" fmla="*/ 71660 h 76200"/>
                <a:gd name="T8" fmla="*/ 114084 w 57150"/>
                <a:gd name="T9" fmla="*/ 16537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150" h="76200">
                  <a:moveTo>
                    <a:pt x="49282" y="7144"/>
                  </a:moveTo>
                  <a:cubicBezTo>
                    <a:pt x="49282" y="7144"/>
                    <a:pt x="57855" y="31909"/>
                    <a:pt x="46425" y="50959"/>
                  </a:cubicBezTo>
                  <a:cubicBezTo>
                    <a:pt x="34995" y="70009"/>
                    <a:pt x="10230" y="74771"/>
                    <a:pt x="10230" y="74771"/>
                  </a:cubicBezTo>
                  <a:cubicBezTo>
                    <a:pt x="10230" y="74771"/>
                    <a:pt x="1657" y="50006"/>
                    <a:pt x="13087" y="30956"/>
                  </a:cubicBezTo>
                  <a:cubicBezTo>
                    <a:pt x="23565" y="12859"/>
                    <a:pt x="49282" y="7144"/>
                    <a:pt x="49282" y="7144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74" name="iŝḷïḍè"/>
            <p:cNvSpPr>
              <a:spLocks/>
            </p:cNvSpPr>
            <p:nvPr/>
          </p:nvSpPr>
          <p:spPr bwMode="auto">
            <a:xfrm>
              <a:off x="6699707" y="4155109"/>
              <a:ext cx="86953" cy="608670"/>
            </a:xfrm>
            <a:custGeom>
              <a:avLst/>
              <a:gdLst>
                <a:gd name="T0" fmla="*/ 134188 w 57150"/>
                <a:gd name="T1" fmla="*/ 16537 h 400050"/>
                <a:gd name="T2" fmla="*/ 32759 w 57150"/>
                <a:gd name="T3" fmla="*/ 929390 h 4000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150" h="400050">
                  <a:moveTo>
                    <a:pt x="57966" y="7144"/>
                  </a:moveTo>
                  <a:cubicBezTo>
                    <a:pt x="57966" y="7144"/>
                    <a:pt x="-15377" y="186214"/>
                    <a:pt x="14151" y="401479"/>
                  </a:cubicBezTo>
                </a:path>
              </a:pathLst>
            </a:custGeom>
            <a:noFill/>
            <a:ln w="9525" cap="flat">
              <a:solidFill>
                <a:srgbClr val="4A821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75" name="iŝľîḋé"/>
            <p:cNvSpPr>
              <a:spLocks/>
            </p:cNvSpPr>
            <p:nvPr/>
          </p:nvSpPr>
          <p:spPr bwMode="auto">
            <a:xfrm>
              <a:off x="6762539" y="4155675"/>
              <a:ext cx="130429" cy="72461"/>
            </a:xfrm>
            <a:custGeom>
              <a:avLst/>
              <a:gdLst>
                <a:gd name="T0" fmla="*/ 195138 w 85725"/>
                <a:gd name="T1" fmla="*/ 46547 h 47625"/>
                <a:gd name="T2" fmla="*/ 113556 w 85725"/>
                <a:gd name="T3" fmla="*/ 106080 h 47625"/>
                <a:gd name="T4" fmla="*/ 16537 w 85725"/>
                <a:gd name="T5" fmla="*/ 77416 h 47625"/>
                <a:gd name="T6" fmla="*/ 98120 w 85725"/>
                <a:gd name="T7" fmla="*/ 17881 h 47625"/>
                <a:gd name="T8" fmla="*/ 195138 w 85725"/>
                <a:gd name="T9" fmla="*/ 46547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4296" y="20107"/>
                  </a:moveTo>
                  <a:cubicBezTo>
                    <a:pt x="84296" y="20107"/>
                    <a:pt x="70009" y="42014"/>
                    <a:pt x="49054" y="45824"/>
                  </a:cubicBezTo>
                  <a:cubicBezTo>
                    <a:pt x="28099" y="49634"/>
                    <a:pt x="7144" y="33442"/>
                    <a:pt x="7144" y="33442"/>
                  </a:cubicBezTo>
                  <a:cubicBezTo>
                    <a:pt x="7144" y="33442"/>
                    <a:pt x="21431" y="11534"/>
                    <a:pt x="42386" y="7724"/>
                  </a:cubicBezTo>
                  <a:cubicBezTo>
                    <a:pt x="64294" y="3914"/>
                    <a:pt x="84296" y="20107"/>
                    <a:pt x="84296" y="20107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76" name="iS1îďe"/>
            <p:cNvSpPr>
              <a:spLocks/>
            </p:cNvSpPr>
            <p:nvPr/>
          </p:nvSpPr>
          <p:spPr bwMode="auto">
            <a:xfrm>
              <a:off x="6730657" y="4274511"/>
              <a:ext cx="130429" cy="72461"/>
            </a:xfrm>
            <a:custGeom>
              <a:avLst/>
              <a:gdLst>
                <a:gd name="T0" fmla="*/ 195138 w 85725"/>
                <a:gd name="T1" fmla="*/ 46547 h 47625"/>
                <a:gd name="T2" fmla="*/ 113556 w 85725"/>
                <a:gd name="T3" fmla="*/ 106080 h 47625"/>
                <a:gd name="T4" fmla="*/ 16537 w 85725"/>
                <a:gd name="T5" fmla="*/ 77416 h 47625"/>
                <a:gd name="T6" fmla="*/ 98120 w 85725"/>
                <a:gd name="T7" fmla="*/ 17881 h 47625"/>
                <a:gd name="T8" fmla="*/ 195138 w 85725"/>
                <a:gd name="T9" fmla="*/ 46547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4296" y="20107"/>
                  </a:moveTo>
                  <a:cubicBezTo>
                    <a:pt x="84296" y="20107"/>
                    <a:pt x="70009" y="42014"/>
                    <a:pt x="49054" y="45824"/>
                  </a:cubicBezTo>
                  <a:cubicBezTo>
                    <a:pt x="28099" y="49634"/>
                    <a:pt x="7144" y="33442"/>
                    <a:pt x="7144" y="33442"/>
                  </a:cubicBezTo>
                  <a:cubicBezTo>
                    <a:pt x="7144" y="33442"/>
                    <a:pt x="21431" y="11534"/>
                    <a:pt x="42386" y="7724"/>
                  </a:cubicBezTo>
                  <a:cubicBezTo>
                    <a:pt x="63341" y="3914"/>
                    <a:pt x="84296" y="20107"/>
                    <a:pt x="84296" y="20107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77" name="ïSlíḋé"/>
            <p:cNvSpPr>
              <a:spLocks/>
            </p:cNvSpPr>
            <p:nvPr/>
          </p:nvSpPr>
          <p:spPr bwMode="auto">
            <a:xfrm>
              <a:off x="6711818" y="4402273"/>
              <a:ext cx="101445" cy="57969"/>
            </a:xfrm>
            <a:custGeom>
              <a:avLst/>
              <a:gdLst>
                <a:gd name="T0" fmla="*/ 153245 w 66675"/>
                <a:gd name="T1" fmla="*/ 39579 h 38100"/>
                <a:gd name="T2" fmla="*/ 91507 w 66675"/>
                <a:gd name="T3" fmla="*/ 85882 h 38100"/>
                <a:gd name="T4" fmla="*/ 16537 w 66675"/>
                <a:gd name="T5" fmla="*/ 63833 h 38100"/>
                <a:gd name="T6" fmla="*/ 78276 w 66675"/>
                <a:gd name="T7" fmla="*/ 17529 h 38100"/>
                <a:gd name="T8" fmla="*/ 153245 w 66675"/>
                <a:gd name="T9" fmla="*/ 39579 h 38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6675" h="38100">
                  <a:moveTo>
                    <a:pt x="66199" y="17097"/>
                  </a:moveTo>
                  <a:cubicBezTo>
                    <a:pt x="66199" y="17097"/>
                    <a:pt x="55721" y="34242"/>
                    <a:pt x="39529" y="37099"/>
                  </a:cubicBezTo>
                  <a:cubicBezTo>
                    <a:pt x="23336" y="39957"/>
                    <a:pt x="7144" y="27574"/>
                    <a:pt x="7144" y="27574"/>
                  </a:cubicBezTo>
                  <a:cubicBezTo>
                    <a:pt x="7144" y="27574"/>
                    <a:pt x="17621" y="10429"/>
                    <a:pt x="33814" y="7572"/>
                  </a:cubicBezTo>
                  <a:cubicBezTo>
                    <a:pt x="50959" y="4714"/>
                    <a:pt x="66199" y="17097"/>
                    <a:pt x="66199" y="17097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78" name="îṩlïḋe"/>
            <p:cNvSpPr>
              <a:spLocks/>
            </p:cNvSpPr>
            <p:nvPr/>
          </p:nvSpPr>
          <p:spPr bwMode="auto">
            <a:xfrm>
              <a:off x="6682430" y="4146414"/>
              <a:ext cx="86953" cy="115937"/>
            </a:xfrm>
            <a:custGeom>
              <a:avLst/>
              <a:gdLst>
                <a:gd name="T0" fmla="*/ 127400 w 57150"/>
                <a:gd name="T1" fmla="*/ 159859 h 76200"/>
                <a:gd name="T2" fmla="*/ 36995 w 57150"/>
                <a:gd name="T3" fmla="*/ 115759 h 76200"/>
                <a:gd name="T4" fmla="*/ 19355 w 57150"/>
                <a:gd name="T5" fmla="*/ 16537 h 76200"/>
                <a:gd name="T6" fmla="*/ 109760 w 57150"/>
                <a:gd name="T7" fmla="*/ 60637 h 76200"/>
                <a:gd name="T8" fmla="*/ 127400 w 57150"/>
                <a:gd name="T9" fmla="*/ 159859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150" h="76200">
                  <a:moveTo>
                    <a:pt x="55034" y="69056"/>
                  </a:moveTo>
                  <a:cubicBezTo>
                    <a:pt x="55034" y="69056"/>
                    <a:pt x="28364" y="67151"/>
                    <a:pt x="15981" y="50006"/>
                  </a:cubicBezTo>
                  <a:cubicBezTo>
                    <a:pt x="2646" y="32861"/>
                    <a:pt x="8361" y="7144"/>
                    <a:pt x="8361" y="7144"/>
                  </a:cubicBezTo>
                  <a:cubicBezTo>
                    <a:pt x="8361" y="7144"/>
                    <a:pt x="35031" y="9049"/>
                    <a:pt x="47414" y="26194"/>
                  </a:cubicBezTo>
                  <a:cubicBezTo>
                    <a:pt x="59796" y="43339"/>
                    <a:pt x="55034" y="69056"/>
                    <a:pt x="55034" y="69056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79" name="ïṥľíďe"/>
            <p:cNvSpPr>
              <a:spLocks/>
            </p:cNvSpPr>
            <p:nvPr/>
          </p:nvSpPr>
          <p:spPr bwMode="auto">
            <a:xfrm>
              <a:off x="6284299" y="3868165"/>
              <a:ext cx="289843" cy="115937"/>
            </a:xfrm>
            <a:custGeom>
              <a:avLst/>
              <a:gdLst>
                <a:gd name="T0" fmla="*/ 402404 w 190500"/>
                <a:gd name="T1" fmla="*/ 95916 h 76200"/>
                <a:gd name="T2" fmla="*/ 320822 w 190500"/>
                <a:gd name="T3" fmla="*/ 49611 h 76200"/>
                <a:gd name="T4" fmla="*/ 226008 w 190500"/>
                <a:gd name="T5" fmla="*/ 144425 h 76200"/>
                <a:gd name="T6" fmla="*/ 131196 w 190500"/>
                <a:gd name="T7" fmla="*/ 49611 h 76200"/>
                <a:gd name="T8" fmla="*/ 49611 w 190500"/>
                <a:gd name="T9" fmla="*/ 95916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0500" h="76200">
                  <a:moveTo>
                    <a:pt x="173831" y="41434"/>
                  </a:moveTo>
                  <a:cubicBezTo>
                    <a:pt x="166211" y="30004"/>
                    <a:pt x="153829" y="21431"/>
                    <a:pt x="138589" y="21431"/>
                  </a:cubicBezTo>
                  <a:cubicBezTo>
                    <a:pt x="115729" y="21431"/>
                    <a:pt x="97631" y="39529"/>
                    <a:pt x="97631" y="62389"/>
                  </a:cubicBezTo>
                  <a:cubicBezTo>
                    <a:pt x="97631" y="39529"/>
                    <a:pt x="79534" y="21431"/>
                    <a:pt x="56674" y="21431"/>
                  </a:cubicBezTo>
                  <a:cubicBezTo>
                    <a:pt x="41434" y="21431"/>
                    <a:pt x="29051" y="29051"/>
                    <a:pt x="21431" y="41434"/>
                  </a:cubicBezTo>
                </a:path>
              </a:pathLst>
            </a:custGeom>
            <a:noFill/>
            <a:ln w="28575" cap="rnd">
              <a:solidFill>
                <a:srgbClr val="4A821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80" name="ïṧḻíḋè"/>
            <p:cNvSpPr>
              <a:spLocks/>
            </p:cNvSpPr>
            <p:nvPr/>
          </p:nvSpPr>
          <p:spPr bwMode="auto">
            <a:xfrm>
              <a:off x="5495926" y="3492285"/>
              <a:ext cx="289843" cy="130429"/>
            </a:xfrm>
            <a:custGeom>
              <a:avLst/>
              <a:gdLst>
                <a:gd name="T0" fmla="*/ 393584 w 190500"/>
                <a:gd name="T1" fmla="*/ 160670 h 85725"/>
                <a:gd name="T2" fmla="*/ 325233 w 190500"/>
                <a:gd name="T3" fmla="*/ 96727 h 85725"/>
                <a:gd name="T4" fmla="*/ 210574 w 190500"/>
                <a:gd name="T5" fmla="*/ 167284 h 85725"/>
                <a:gd name="T6" fmla="*/ 140016 w 190500"/>
                <a:gd name="T7" fmla="*/ 52627 h 85725"/>
                <a:gd name="T8" fmla="*/ 49611 w 190500"/>
                <a:gd name="T9" fmla="*/ 79087 h 857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0500" h="85725">
                  <a:moveTo>
                    <a:pt x="170021" y="69407"/>
                  </a:moveTo>
                  <a:cubicBezTo>
                    <a:pt x="166211" y="56072"/>
                    <a:pt x="154781" y="45595"/>
                    <a:pt x="140494" y="41784"/>
                  </a:cubicBezTo>
                  <a:cubicBezTo>
                    <a:pt x="118586" y="36070"/>
                    <a:pt x="96679" y="50357"/>
                    <a:pt x="90964" y="72264"/>
                  </a:cubicBezTo>
                  <a:cubicBezTo>
                    <a:pt x="96679" y="50357"/>
                    <a:pt x="82391" y="28450"/>
                    <a:pt x="60484" y="22734"/>
                  </a:cubicBezTo>
                  <a:cubicBezTo>
                    <a:pt x="46196" y="18925"/>
                    <a:pt x="31909" y="23687"/>
                    <a:pt x="21431" y="34164"/>
                  </a:cubicBezTo>
                </a:path>
              </a:pathLst>
            </a:custGeom>
            <a:noFill/>
            <a:ln w="28575" cap="rnd">
              <a:solidFill>
                <a:srgbClr val="4A821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81" name="iś1îḋé"/>
            <p:cNvSpPr>
              <a:spLocks/>
            </p:cNvSpPr>
            <p:nvPr/>
          </p:nvSpPr>
          <p:spPr bwMode="auto">
            <a:xfrm>
              <a:off x="5348106" y="3307318"/>
              <a:ext cx="289843" cy="115937"/>
            </a:xfrm>
            <a:custGeom>
              <a:avLst/>
              <a:gdLst>
                <a:gd name="T0" fmla="*/ 402404 w 190500"/>
                <a:gd name="T1" fmla="*/ 95916 h 76200"/>
                <a:gd name="T2" fmla="*/ 320822 w 190500"/>
                <a:gd name="T3" fmla="*/ 49611 h 76200"/>
                <a:gd name="T4" fmla="*/ 226008 w 190500"/>
                <a:gd name="T5" fmla="*/ 144425 h 76200"/>
                <a:gd name="T6" fmla="*/ 131196 w 190500"/>
                <a:gd name="T7" fmla="*/ 49611 h 76200"/>
                <a:gd name="T8" fmla="*/ 49611 w 190500"/>
                <a:gd name="T9" fmla="*/ 95916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0500" h="76200">
                  <a:moveTo>
                    <a:pt x="173831" y="41434"/>
                  </a:moveTo>
                  <a:cubicBezTo>
                    <a:pt x="166211" y="30004"/>
                    <a:pt x="153829" y="21431"/>
                    <a:pt x="138589" y="21431"/>
                  </a:cubicBezTo>
                  <a:cubicBezTo>
                    <a:pt x="115729" y="21431"/>
                    <a:pt x="97631" y="39529"/>
                    <a:pt x="97631" y="62389"/>
                  </a:cubicBezTo>
                  <a:cubicBezTo>
                    <a:pt x="97631" y="39529"/>
                    <a:pt x="79534" y="21431"/>
                    <a:pt x="56674" y="21431"/>
                  </a:cubicBezTo>
                  <a:cubicBezTo>
                    <a:pt x="41434" y="21431"/>
                    <a:pt x="29051" y="29051"/>
                    <a:pt x="21431" y="41434"/>
                  </a:cubicBezTo>
                </a:path>
              </a:pathLst>
            </a:custGeom>
            <a:noFill/>
            <a:ln w="28575" cap="rnd">
              <a:solidFill>
                <a:srgbClr val="4A821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82" name="îṥ1ïdè"/>
            <p:cNvSpPr>
              <a:spLocks/>
            </p:cNvSpPr>
            <p:nvPr/>
          </p:nvSpPr>
          <p:spPr bwMode="auto">
            <a:xfrm>
              <a:off x="6046628" y="2563872"/>
              <a:ext cx="1144879" cy="1057926"/>
            </a:xfrm>
            <a:custGeom>
              <a:avLst/>
              <a:gdLst>
                <a:gd name="T0" fmla="*/ 109145 w 752475"/>
                <a:gd name="T1" fmla="*/ 199547 h 695325"/>
                <a:gd name="T2" fmla="*/ 111350 w 752475"/>
                <a:gd name="T3" fmla="*/ 170884 h 695325"/>
                <a:gd name="T4" fmla="*/ 16537 w 752475"/>
                <a:gd name="T5" fmla="*/ 29768 h 695325"/>
                <a:gd name="T6" fmla="*/ 16537 w 752475"/>
                <a:gd name="T7" fmla="*/ 16537 h 695325"/>
                <a:gd name="T8" fmla="*/ 230417 w 752475"/>
                <a:gd name="T9" fmla="*/ 16537 h 695325"/>
                <a:gd name="T10" fmla="*/ 1727583 w 752475"/>
                <a:gd name="T11" fmla="*/ 1365970 h 695325"/>
                <a:gd name="T12" fmla="*/ 1736403 w 752475"/>
                <a:gd name="T13" fmla="*/ 1610719 h 695325"/>
                <a:gd name="T14" fmla="*/ 1595287 w 752475"/>
                <a:gd name="T15" fmla="*/ 1432120 h 695325"/>
                <a:gd name="T16" fmla="*/ 1612926 w 752475"/>
                <a:gd name="T17" fmla="*/ 1363764 h 695325"/>
                <a:gd name="T18" fmla="*/ 1520317 w 752475"/>
                <a:gd name="T19" fmla="*/ 1244697 h 695325"/>
                <a:gd name="T20" fmla="*/ 1520317 w 752475"/>
                <a:gd name="T21" fmla="*/ 1242493 h 695325"/>
                <a:gd name="T22" fmla="*/ 1489448 w 752475"/>
                <a:gd name="T23" fmla="*/ 1123426 h 695325"/>
                <a:gd name="T24" fmla="*/ 1489448 w 752475"/>
                <a:gd name="T25" fmla="*/ 1121220 h 695325"/>
                <a:gd name="T26" fmla="*/ 232623 w 752475"/>
                <a:gd name="T27" fmla="*/ 201753 h 695325"/>
                <a:gd name="T28" fmla="*/ 122376 w 752475"/>
                <a:gd name="T29" fmla="*/ 201753 h 695325"/>
                <a:gd name="T30" fmla="*/ 109145 w 752475"/>
                <a:gd name="T31" fmla="*/ 199547 h 6953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752475" h="695325">
                  <a:moveTo>
                    <a:pt x="47149" y="86201"/>
                  </a:moveTo>
                  <a:cubicBezTo>
                    <a:pt x="48101" y="82391"/>
                    <a:pt x="48101" y="78581"/>
                    <a:pt x="48101" y="73819"/>
                  </a:cubicBezTo>
                  <a:cubicBezTo>
                    <a:pt x="48101" y="46196"/>
                    <a:pt x="30956" y="23336"/>
                    <a:pt x="7144" y="12859"/>
                  </a:cubicBezTo>
                  <a:lnTo>
                    <a:pt x="7144" y="7144"/>
                  </a:lnTo>
                  <a:cubicBezTo>
                    <a:pt x="7144" y="7144"/>
                    <a:pt x="97631" y="7144"/>
                    <a:pt x="99536" y="7144"/>
                  </a:cubicBezTo>
                  <a:cubicBezTo>
                    <a:pt x="435769" y="7144"/>
                    <a:pt x="712946" y="263366"/>
                    <a:pt x="746284" y="590074"/>
                  </a:cubicBezTo>
                  <a:cubicBezTo>
                    <a:pt x="746284" y="590074"/>
                    <a:pt x="750094" y="641509"/>
                    <a:pt x="750094" y="695801"/>
                  </a:cubicBezTo>
                  <a:cubicBezTo>
                    <a:pt x="750094" y="658654"/>
                    <a:pt x="725329" y="627221"/>
                    <a:pt x="689134" y="618649"/>
                  </a:cubicBezTo>
                  <a:cubicBezTo>
                    <a:pt x="694849" y="609124"/>
                    <a:pt x="696754" y="600551"/>
                    <a:pt x="696754" y="589121"/>
                  </a:cubicBezTo>
                  <a:cubicBezTo>
                    <a:pt x="696754" y="564356"/>
                    <a:pt x="679609" y="542449"/>
                    <a:pt x="656749" y="537686"/>
                  </a:cubicBezTo>
                  <a:lnTo>
                    <a:pt x="656749" y="536734"/>
                  </a:lnTo>
                  <a:cubicBezTo>
                    <a:pt x="653891" y="515779"/>
                    <a:pt x="643414" y="485299"/>
                    <a:pt x="643414" y="485299"/>
                  </a:cubicBezTo>
                  <a:lnTo>
                    <a:pt x="643414" y="484346"/>
                  </a:lnTo>
                  <a:cubicBezTo>
                    <a:pt x="570071" y="253841"/>
                    <a:pt x="354806" y="87154"/>
                    <a:pt x="100489" y="87154"/>
                  </a:cubicBezTo>
                  <a:lnTo>
                    <a:pt x="52864" y="87154"/>
                  </a:lnTo>
                  <a:lnTo>
                    <a:pt x="47149" y="86201"/>
                  </a:ln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83" name="íṣľiḋê"/>
            <p:cNvSpPr>
              <a:spLocks/>
            </p:cNvSpPr>
            <p:nvPr/>
          </p:nvSpPr>
          <p:spPr bwMode="auto">
            <a:xfrm>
              <a:off x="6075612" y="2810238"/>
              <a:ext cx="855036" cy="579686"/>
            </a:xfrm>
            <a:custGeom>
              <a:avLst/>
              <a:gdLst>
                <a:gd name="T0" fmla="*/ 1110195 w 561975"/>
                <a:gd name="T1" fmla="*/ 810323 h 381000"/>
                <a:gd name="T2" fmla="*/ 1081530 w 561975"/>
                <a:gd name="T3" fmla="*/ 810323 h 381000"/>
                <a:gd name="T4" fmla="*/ 1079326 w 561975"/>
                <a:gd name="T5" fmla="*/ 797094 h 381000"/>
                <a:gd name="T6" fmla="*/ 1021998 w 561975"/>
                <a:gd name="T7" fmla="*/ 684640 h 381000"/>
                <a:gd name="T8" fmla="*/ 283337 w 561975"/>
                <a:gd name="T9" fmla="*/ 199549 h 381000"/>
                <a:gd name="T10" fmla="*/ 159859 w 561975"/>
                <a:gd name="T11" fmla="*/ 197344 h 381000"/>
                <a:gd name="T12" fmla="*/ 151039 w 561975"/>
                <a:gd name="T13" fmla="*/ 199549 h 381000"/>
                <a:gd name="T14" fmla="*/ 16537 w 561975"/>
                <a:gd name="T15" fmla="*/ 80481 h 381000"/>
                <a:gd name="T16" fmla="*/ 38588 w 561975"/>
                <a:gd name="T17" fmla="*/ 16537 h 381000"/>
                <a:gd name="T18" fmla="*/ 177498 w 561975"/>
                <a:gd name="T19" fmla="*/ 16537 h 381000"/>
                <a:gd name="T20" fmla="*/ 1244697 w 561975"/>
                <a:gd name="T21" fmla="*/ 722124 h 381000"/>
                <a:gd name="T22" fmla="*/ 1293205 w 561975"/>
                <a:gd name="T23" fmla="*/ 872062 h 381000"/>
                <a:gd name="T24" fmla="*/ 1291002 w 561975"/>
                <a:gd name="T25" fmla="*/ 874265 h 381000"/>
                <a:gd name="T26" fmla="*/ 1110195 w 561975"/>
                <a:gd name="T27" fmla="*/ 810323 h 3810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1975" h="381000">
                  <a:moveTo>
                    <a:pt x="479584" y="350044"/>
                  </a:moveTo>
                  <a:cubicBezTo>
                    <a:pt x="475774" y="350044"/>
                    <a:pt x="470059" y="350044"/>
                    <a:pt x="467201" y="350044"/>
                  </a:cubicBezTo>
                  <a:lnTo>
                    <a:pt x="466249" y="344329"/>
                  </a:lnTo>
                  <a:cubicBezTo>
                    <a:pt x="459581" y="321469"/>
                    <a:pt x="441484" y="295751"/>
                    <a:pt x="441484" y="295751"/>
                  </a:cubicBezTo>
                  <a:cubicBezTo>
                    <a:pt x="377666" y="180499"/>
                    <a:pt x="259556" y="99536"/>
                    <a:pt x="122396" y="86201"/>
                  </a:cubicBezTo>
                  <a:cubicBezTo>
                    <a:pt x="122396" y="86201"/>
                    <a:pt x="88106" y="85249"/>
                    <a:pt x="69056" y="85249"/>
                  </a:cubicBezTo>
                  <a:lnTo>
                    <a:pt x="65246" y="86201"/>
                  </a:lnTo>
                  <a:cubicBezTo>
                    <a:pt x="55721" y="61436"/>
                    <a:pt x="34766" y="41434"/>
                    <a:pt x="7144" y="34766"/>
                  </a:cubicBezTo>
                  <a:cubicBezTo>
                    <a:pt x="12859" y="27146"/>
                    <a:pt x="16669" y="17621"/>
                    <a:pt x="16669" y="7144"/>
                  </a:cubicBezTo>
                  <a:lnTo>
                    <a:pt x="76676" y="7144"/>
                  </a:lnTo>
                  <a:cubicBezTo>
                    <a:pt x="295751" y="7144"/>
                    <a:pt x="469106" y="143351"/>
                    <a:pt x="537686" y="311944"/>
                  </a:cubicBezTo>
                  <a:cubicBezTo>
                    <a:pt x="537686" y="311944"/>
                    <a:pt x="553879" y="345281"/>
                    <a:pt x="558641" y="376714"/>
                  </a:cubicBezTo>
                  <a:lnTo>
                    <a:pt x="557689" y="377666"/>
                  </a:lnTo>
                  <a:cubicBezTo>
                    <a:pt x="534829" y="360521"/>
                    <a:pt x="509111" y="350044"/>
                    <a:pt x="479584" y="350044"/>
                  </a:cubicBezTo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84" name="iśľíḑé"/>
            <p:cNvSpPr>
              <a:spLocks/>
            </p:cNvSpPr>
            <p:nvPr/>
          </p:nvSpPr>
          <p:spPr bwMode="auto">
            <a:xfrm>
              <a:off x="6071265" y="2687054"/>
              <a:ext cx="985466" cy="739099"/>
            </a:xfrm>
            <a:custGeom>
              <a:avLst/>
              <a:gdLst>
                <a:gd name="T0" fmla="*/ 1485040 w 647700"/>
                <a:gd name="T1" fmla="*/ 1059481 h 485775"/>
                <a:gd name="T2" fmla="*/ 1487244 w 647700"/>
                <a:gd name="T3" fmla="*/ 1059481 h 485775"/>
                <a:gd name="T4" fmla="*/ 1456375 w 647700"/>
                <a:gd name="T5" fmla="*/ 1057276 h 485775"/>
                <a:gd name="T6" fmla="*/ 1348333 w 647700"/>
                <a:gd name="T7" fmla="*/ 1121220 h 485775"/>
                <a:gd name="T8" fmla="*/ 1293208 w 647700"/>
                <a:gd name="T9" fmla="*/ 1059481 h 485775"/>
                <a:gd name="T10" fmla="*/ 1295414 w 647700"/>
                <a:gd name="T11" fmla="*/ 1057276 h 485775"/>
                <a:gd name="T12" fmla="*/ 1246904 w 647700"/>
                <a:gd name="T13" fmla="*/ 907340 h 485775"/>
                <a:gd name="T14" fmla="*/ 179704 w 647700"/>
                <a:gd name="T15" fmla="*/ 201753 h 485775"/>
                <a:gd name="T16" fmla="*/ 40791 w 647700"/>
                <a:gd name="T17" fmla="*/ 201753 h 485775"/>
                <a:gd name="T18" fmla="*/ 16537 w 647700"/>
                <a:gd name="T19" fmla="*/ 128990 h 485775"/>
                <a:gd name="T20" fmla="*/ 18742 w 647700"/>
                <a:gd name="T21" fmla="*/ 128990 h 485775"/>
                <a:gd name="T22" fmla="*/ 67251 w 647700"/>
                <a:gd name="T23" fmla="*/ 18742 h 485775"/>
                <a:gd name="T24" fmla="*/ 67251 w 647700"/>
                <a:gd name="T25" fmla="*/ 16537 h 485775"/>
                <a:gd name="T26" fmla="*/ 82687 w 647700"/>
                <a:gd name="T27" fmla="*/ 18742 h 485775"/>
                <a:gd name="T28" fmla="*/ 192935 w 647700"/>
                <a:gd name="T29" fmla="*/ 18742 h 485775"/>
                <a:gd name="T30" fmla="*/ 1449761 w 647700"/>
                <a:gd name="T31" fmla="*/ 938210 h 485775"/>
                <a:gd name="T32" fmla="*/ 1449761 w 647700"/>
                <a:gd name="T33" fmla="*/ 940413 h 485775"/>
                <a:gd name="T34" fmla="*/ 1485040 w 647700"/>
                <a:gd name="T35" fmla="*/ 1059481 h 485775"/>
                <a:gd name="T36" fmla="*/ 1485040 w 647700"/>
                <a:gd name="T37" fmla="*/ 1059481 h 48577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7700" h="485775">
                  <a:moveTo>
                    <a:pt x="641509" y="457676"/>
                  </a:moveTo>
                  <a:lnTo>
                    <a:pt x="642461" y="457676"/>
                  </a:lnTo>
                  <a:cubicBezTo>
                    <a:pt x="638651" y="456724"/>
                    <a:pt x="632936" y="456724"/>
                    <a:pt x="629126" y="456724"/>
                  </a:cubicBezTo>
                  <a:cubicBezTo>
                    <a:pt x="609124" y="456724"/>
                    <a:pt x="591979" y="469106"/>
                    <a:pt x="582454" y="484346"/>
                  </a:cubicBezTo>
                  <a:cubicBezTo>
                    <a:pt x="575786" y="473869"/>
                    <a:pt x="568166" y="466249"/>
                    <a:pt x="558641" y="457676"/>
                  </a:cubicBezTo>
                  <a:lnTo>
                    <a:pt x="559594" y="456724"/>
                  </a:lnTo>
                  <a:cubicBezTo>
                    <a:pt x="553879" y="425291"/>
                    <a:pt x="538639" y="391954"/>
                    <a:pt x="538639" y="391954"/>
                  </a:cubicBezTo>
                  <a:cubicBezTo>
                    <a:pt x="470059" y="225266"/>
                    <a:pt x="295751" y="87154"/>
                    <a:pt x="77629" y="87154"/>
                  </a:cubicBezTo>
                  <a:lnTo>
                    <a:pt x="17621" y="87154"/>
                  </a:lnTo>
                  <a:cubicBezTo>
                    <a:pt x="17621" y="74771"/>
                    <a:pt x="13811" y="64294"/>
                    <a:pt x="7144" y="55721"/>
                  </a:cubicBezTo>
                  <a:lnTo>
                    <a:pt x="8096" y="55721"/>
                  </a:lnTo>
                  <a:cubicBezTo>
                    <a:pt x="25241" y="42386"/>
                    <a:pt x="29051" y="8096"/>
                    <a:pt x="29051" y="8096"/>
                  </a:cubicBezTo>
                  <a:cubicBezTo>
                    <a:pt x="29051" y="7144"/>
                    <a:pt x="29051" y="7144"/>
                    <a:pt x="29051" y="7144"/>
                  </a:cubicBezTo>
                  <a:lnTo>
                    <a:pt x="35719" y="8096"/>
                  </a:lnTo>
                  <a:lnTo>
                    <a:pt x="83344" y="8096"/>
                  </a:lnTo>
                  <a:cubicBezTo>
                    <a:pt x="337661" y="8096"/>
                    <a:pt x="553879" y="174784"/>
                    <a:pt x="626269" y="405289"/>
                  </a:cubicBezTo>
                  <a:lnTo>
                    <a:pt x="626269" y="406241"/>
                  </a:lnTo>
                  <a:cubicBezTo>
                    <a:pt x="628174" y="406241"/>
                    <a:pt x="638651" y="434816"/>
                    <a:pt x="641509" y="457676"/>
                  </a:cubicBezTo>
                  <a:close/>
                </a:path>
              </a:pathLst>
            </a:custGeom>
            <a:solidFill>
              <a:srgbClr val="FF74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85" name="íŝlïďe"/>
            <p:cNvSpPr>
              <a:spLocks/>
            </p:cNvSpPr>
            <p:nvPr/>
          </p:nvSpPr>
          <p:spPr bwMode="auto">
            <a:xfrm>
              <a:off x="6611821" y="3308768"/>
              <a:ext cx="637654" cy="260859"/>
            </a:xfrm>
            <a:custGeom>
              <a:avLst/>
              <a:gdLst>
                <a:gd name="T0" fmla="*/ 764016 w 419100"/>
                <a:gd name="T1" fmla="*/ 400201 h 171450"/>
                <a:gd name="T2" fmla="*/ 208367 w 419100"/>
                <a:gd name="T3" fmla="*/ 400201 h 171450"/>
                <a:gd name="T4" fmla="*/ 16537 w 419100"/>
                <a:gd name="T5" fmla="*/ 208369 h 171450"/>
                <a:gd name="T6" fmla="*/ 16537 w 419100"/>
                <a:gd name="T7" fmla="*/ 208369 h 171450"/>
                <a:gd name="T8" fmla="*/ 208367 w 419100"/>
                <a:gd name="T9" fmla="*/ 16539 h 171450"/>
                <a:gd name="T10" fmla="*/ 764016 w 419100"/>
                <a:gd name="T11" fmla="*/ 16539 h 171450"/>
                <a:gd name="T12" fmla="*/ 955848 w 419100"/>
                <a:gd name="T13" fmla="*/ 208369 h 171450"/>
                <a:gd name="T14" fmla="*/ 955848 w 419100"/>
                <a:gd name="T15" fmla="*/ 208369 h 171450"/>
                <a:gd name="T16" fmla="*/ 764016 w 419100"/>
                <a:gd name="T17" fmla="*/ 400201 h 1714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19100" h="171450">
                  <a:moveTo>
                    <a:pt x="330041" y="172879"/>
                  </a:moveTo>
                  <a:lnTo>
                    <a:pt x="90011" y="172879"/>
                  </a:lnTo>
                  <a:cubicBezTo>
                    <a:pt x="44291" y="172879"/>
                    <a:pt x="7144" y="135731"/>
                    <a:pt x="7144" y="90011"/>
                  </a:cubicBezTo>
                  <a:cubicBezTo>
                    <a:pt x="7144" y="44291"/>
                    <a:pt x="44291" y="7144"/>
                    <a:pt x="90011" y="7144"/>
                  </a:cubicBezTo>
                  <a:lnTo>
                    <a:pt x="330041" y="7144"/>
                  </a:lnTo>
                  <a:cubicBezTo>
                    <a:pt x="375761" y="7144"/>
                    <a:pt x="412909" y="44291"/>
                    <a:pt x="412909" y="90011"/>
                  </a:cubicBezTo>
                  <a:cubicBezTo>
                    <a:pt x="412909" y="134779"/>
                    <a:pt x="375761" y="172879"/>
                    <a:pt x="330041" y="1728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86" name="iṡḷïḍê"/>
            <p:cNvSpPr>
              <a:spLocks/>
            </p:cNvSpPr>
            <p:nvPr/>
          </p:nvSpPr>
          <p:spPr bwMode="auto">
            <a:xfrm>
              <a:off x="6772685" y="3181237"/>
              <a:ext cx="449256" cy="202890"/>
            </a:xfrm>
            <a:custGeom>
              <a:avLst/>
              <a:gdLst>
                <a:gd name="T0" fmla="*/ 541316 w 295275"/>
                <a:gd name="T1" fmla="*/ 298772 h 133350"/>
                <a:gd name="T2" fmla="*/ 157655 w 295275"/>
                <a:gd name="T3" fmla="*/ 298772 h 133350"/>
                <a:gd name="T4" fmla="*/ 16537 w 295275"/>
                <a:gd name="T5" fmla="*/ 157655 h 133350"/>
                <a:gd name="T6" fmla="*/ 16537 w 295275"/>
                <a:gd name="T7" fmla="*/ 157655 h 133350"/>
                <a:gd name="T8" fmla="*/ 157655 w 295275"/>
                <a:gd name="T9" fmla="*/ 16537 h 133350"/>
                <a:gd name="T10" fmla="*/ 541316 w 295275"/>
                <a:gd name="T11" fmla="*/ 16537 h 133350"/>
                <a:gd name="T12" fmla="*/ 682434 w 295275"/>
                <a:gd name="T13" fmla="*/ 157655 h 133350"/>
                <a:gd name="T14" fmla="*/ 682434 w 295275"/>
                <a:gd name="T15" fmla="*/ 157655 h 133350"/>
                <a:gd name="T16" fmla="*/ 541316 w 295275"/>
                <a:gd name="T17" fmla="*/ 298772 h 1333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5275" h="133350">
                  <a:moveTo>
                    <a:pt x="233839" y="129064"/>
                  </a:moveTo>
                  <a:lnTo>
                    <a:pt x="68104" y="129064"/>
                  </a:lnTo>
                  <a:cubicBezTo>
                    <a:pt x="34766" y="129064"/>
                    <a:pt x="7144" y="101441"/>
                    <a:pt x="7144" y="68104"/>
                  </a:cubicBezTo>
                  <a:cubicBezTo>
                    <a:pt x="7144" y="34766"/>
                    <a:pt x="34766" y="7144"/>
                    <a:pt x="68104" y="7144"/>
                  </a:cubicBezTo>
                  <a:lnTo>
                    <a:pt x="233839" y="7144"/>
                  </a:lnTo>
                  <a:cubicBezTo>
                    <a:pt x="267176" y="7144"/>
                    <a:pt x="294799" y="34766"/>
                    <a:pt x="294799" y="68104"/>
                  </a:cubicBezTo>
                  <a:cubicBezTo>
                    <a:pt x="294799" y="102394"/>
                    <a:pt x="267176" y="129064"/>
                    <a:pt x="233839" y="1290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87" name="îşlîḋê"/>
            <p:cNvSpPr>
              <a:spLocks/>
            </p:cNvSpPr>
            <p:nvPr/>
          </p:nvSpPr>
          <p:spPr bwMode="auto">
            <a:xfrm>
              <a:off x="7006007" y="3504411"/>
              <a:ext cx="333319" cy="144921"/>
            </a:xfrm>
            <a:custGeom>
              <a:avLst/>
              <a:gdLst>
                <a:gd name="T0" fmla="*/ 404610 w 219075"/>
                <a:gd name="T1" fmla="*/ 210573 h 95250"/>
                <a:gd name="T2" fmla="*/ 113556 w 219075"/>
                <a:gd name="T3" fmla="*/ 210573 h 95250"/>
                <a:gd name="T4" fmla="*/ 16537 w 219075"/>
                <a:gd name="T5" fmla="*/ 113556 h 95250"/>
                <a:gd name="T6" fmla="*/ 16537 w 219075"/>
                <a:gd name="T7" fmla="*/ 113556 h 95250"/>
                <a:gd name="T8" fmla="*/ 113556 w 219075"/>
                <a:gd name="T9" fmla="*/ 16537 h 95250"/>
                <a:gd name="T10" fmla="*/ 404610 w 219075"/>
                <a:gd name="T11" fmla="*/ 16537 h 95250"/>
                <a:gd name="T12" fmla="*/ 501627 w 219075"/>
                <a:gd name="T13" fmla="*/ 113556 h 95250"/>
                <a:gd name="T14" fmla="*/ 501627 w 219075"/>
                <a:gd name="T15" fmla="*/ 113556 h 95250"/>
                <a:gd name="T16" fmla="*/ 404610 w 219075"/>
                <a:gd name="T17" fmla="*/ 210573 h 952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9075" h="95250">
                  <a:moveTo>
                    <a:pt x="174784" y="90964"/>
                  </a:moveTo>
                  <a:lnTo>
                    <a:pt x="49054" y="90964"/>
                  </a:lnTo>
                  <a:cubicBezTo>
                    <a:pt x="26194" y="90964"/>
                    <a:pt x="7144" y="71914"/>
                    <a:pt x="7144" y="49054"/>
                  </a:cubicBezTo>
                  <a:cubicBezTo>
                    <a:pt x="7144" y="26194"/>
                    <a:pt x="26194" y="7144"/>
                    <a:pt x="49054" y="7144"/>
                  </a:cubicBezTo>
                  <a:lnTo>
                    <a:pt x="174784" y="7144"/>
                  </a:lnTo>
                  <a:cubicBezTo>
                    <a:pt x="197644" y="7144"/>
                    <a:pt x="216694" y="26194"/>
                    <a:pt x="216694" y="49054"/>
                  </a:cubicBezTo>
                  <a:cubicBezTo>
                    <a:pt x="216694" y="71914"/>
                    <a:pt x="197644" y="90964"/>
                    <a:pt x="174784" y="909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88" name="ï$ļïḋe"/>
            <p:cNvSpPr>
              <a:spLocks/>
            </p:cNvSpPr>
            <p:nvPr/>
          </p:nvSpPr>
          <p:spPr bwMode="auto">
            <a:xfrm>
              <a:off x="5606066" y="2717489"/>
              <a:ext cx="637654" cy="260859"/>
            </a:xfrm>
            <a:custGeom>
              <a:avLst/>
              <a:gdLst>
                <a:gd name="T0" fmla="*/ 764016 w 419100"/>
                <a:gd name="T1" fmla="*/ 400201 h 171450"/>
                <a:gd name="T2" fmla="*/ 208367 w 419100"/>
                <a:gd name="T3" fmla="*/ 400201 h 171450"/>
                <a:gd name="T4" fmla="*/ 16537 w 419100"/>
                <a:gd name="T5" fmla="*/ 208369 h 171450"/>
                <a:gd name="T6" fmla="*/ 16537 w 419100"/>
                <a:gd name="T7" fmla="*/ 208369 h 171450"/>
                <a:gd name="T8" fmla="*/ 208367 w 419100"/>
                <a:gd name="T9" fmla="*/ 16539 h 171450"/>
                <a:gd name="T10" fmla="*/ 764016 w 419100"/>
                <a:gd name="T11" fmla="*/ 16539 h 171450"/>
                <a:gd name="T12" fmla="*/ 955848 w 419100"/>
                <a:gd name="T13" fmla="*/ 208369 h 171450"/>
                <a:gd name="T14" fmla="*/ 955848 w 419100"/>
                <a:gd name="T15" fmla="*/ 208369 h 171450"/>
                <a:gd name="T16" fmla="*/ 764016 w 419100"/>
                <a:gd name="T17" fmla="*/ 400201 h 1714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19100" h="171450">
                  <a:moveTo>
                    <a:pt x="330041" y="172879"/>
                  </a:moveTo>
                  <a:lnTo>
                    <a:pt x="90011" y="172879"/>
                  </a:lnTo>
                  <a:cubicBezTo>
                    <a:pt x="44291" y="172879"/>
                    <a:pt x="7144" y="135731"/>
                    <a:pt x="7144" y="90011"/>
                  </a:cubicBezTo>
                  <a:cubicBezTo>
                    <a:pt x="7144" y="44291"/>
                    <a:pt x="44291" y="7144"/>
                    <a:pt x="90011" y="7144"/>
                  </a:cubicBezTo>
                  <a:lnTo>
                    <a:pt x="330041" y="7144"/>
                  </a:lnTo>
                  <a:cubicBezTo>
                    <a:pt x="375761" y="7144"/>
                    <a:pt x="412909" y="44291"/>
                    <a:pt x="412909" y="90011"/>
                  </a:cubicBezTo>
                  <a:cubicBezTo>
                    <a:pt x="412909" y="135731"/>
                    <a:pt x="375761" y="172879"/>
                    <a:pt x="330041" y="1728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89" name="îṣļiḍe"/>
            <p:cNvSpPr>
              <a:spLocks/>
            </p:cNvSpPr>
            <p:nvPr/>
          </p:nvSpPr>
          <p:spPr bwMode="auto">
            <a:xfrm>
              <a:off x="5737946" y="2562422"/>
              <a:ext cx="449256" cy="202890"/>
            </a:xfrm>
            <a:custGeom>
              <a:avLst/>
              <a:gdLst>
                <a:gd name="T0" fmla="*/ 541316 w 295275"/>
                <a:gd name="T1" fmla="*/ 298772 h 133350"/>
                <a:gd name="T2" fmla="*/ 157655 w 295275"/>
                <a:gd name="T3" fmla="*/ 298772 h 133350"/>
                <a:gd name="T4" fmla="*/ 16537 w 295275"/>
                <a:gd name="T5" fmla="*/ 157655 h 133350"/>
                <a:gd name="T6" fmla="*/ 16537 w 295275"/>
                <a:gd name="T7" fmla="*/ 157655 h 133350"/>
                <a:gd name="T8" fmla="*/ 157655 w 295275"/>
                <a:gd name="T9" fmla="*/ 16537 h 133350"/>
                <a:gd name="T10" fmla="*/ 541316 w 295275"/>
                <a:gd name="T11" fmla="*/ 16537 h 133350"/>
                <a:gd name="T12" fmla="*/ 682434 w 295275"/>
                <a:gd name="T13" fmla="*/ 157655 h 133350"/>
                <a:gd name="T14" fmla="*/ 682434 w 295275"/>
                <a:gd name="T15" fmla="*/ 157655 h 133350"/>
                <a:gd name="T16" fmla="*/ 541316 w 295275"/>
                <a:gd name="T17" fmla="*/ 298772 h 1333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5275" h="133350">
                  <a:moveTo>
                    <a:pt x="233839" y="129064"/>
                  </a:moveTo>
                  <a:lnTo>
                    <a:pt x="68104" y="129064"/>
                  </a:lnTo>
                  <a:cubicBezTo>
                    <a:pt x="34766" y="129064"/>
                    <a:pt x="7144" y="101441"/>
                    <a:pt x="7144" y="68104"/>
                  </a:cubicBezTo>
                  <a:cubicBezTo>
                    <a:pt x="7144" y="34766"/>
                    <a:pt x="34766" y="7144"/>
                    <a:pt x="68104" y="7144"/>
                  </a:cubicBezTo>
                  <a:lnTo>
                    <a:pt x="233839" y="7144"/>
                  </a:lnTo>
                  <a:cubicBezTo>
                    <a:pt x="267176" y="7144"/>
                    <a:pt x="294799" y="34766"/>
                    <a:pt x="294799" y="68104"/>
                  </a:cubicBezTo>
                  <a:cubicBezTo>
                    <a:pt x="294799" y="101441"/>
                    <a:pt x="267176" y="129064"/>
                    <a:pt x="233839" y="1290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90" name="ïṣḷíḍé"/>
            <p:cNvSpPr>
              <a:spLocks/>
            </p:cNvSpPr>
            <p:nvPr/>
          </p:nvSpPr>
          <p:spPr bwMode="auto">
            <a:xfrm>
              <a:off x="5932140" y="2485614"/>
              <a:ext cx="217382" cy="144921"/>
            </a:xfrm>
            <a:custGeom>
              <a:avLst/>
              <a:gdLst>
                <a:gd name="T0" fmla="*/ 223804 w 142875"/>
                <a:gd name="T1" fmla="*/ 206164 h 95250"/>
                <a:gd name="T2" fmla="*/ 111350 w 142875"/>
                <a:gd name="T3" fmla="*/ 206164 h 95250"/>
                <a:gd name="T4" fmla="*/ 16537 w 142875"/>
                <a:gd name="T5" fmla="*/ 111350 h 95250"/>
                <a:gd name="T6" fmla="*/ 16537 w 142875"/>
                <a:gd name="T7" fmla="*/ 111350 h 95250"/>
                <a:gd name="T8" fmla="*/ 111350 w 142875"/>
                <a:gd name="T9" fmla="*/ 16537 h 95250"/>
                <a:gd name="T10" fmla="*/ 223804 w 142875"/>
                <a:gd name="T11" fmla="*/ 16537 h 95250"/>
                <a:gd name="T12" fmla="*/ 318615 w 142875"/>
                <a:gd name="T13" fmla="*/ 111350 h 95250"/>
                <a:gd name="T14" fmla="*/ 318615 w 142875"/>
                <a:gd name="T15" fmla="*/ 111350 h 95250"/>
                <a:gd name="T16" fmla="*/ 223804 w 142875"/>
                <a:gd name="T17" fmla="*/ 206164 h 952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2875" h="95250">
                  <a:moveTo>
                    <a:pt x="96679" y="89059"/>
                  </a:moveTo>
                  <a:lnTo>
                    <a:pt x="48101" y="89059"/>
                  </a:lnTo>
                  <a:cubicBezTo>
                    <a:pt x="26194" y="89059"/>
                    <a:pt x="7144" y="70961"/>
                    <a:pt x="7144" y="48101"/>
                  </a:cubicBezTo>
                  <a:cubicBezTo>
                    <a:pt x="7144" y="26194"/>
                    <a:pt x="25241" y="7144"/>
                    <a:pt x="48101" y="7144"/>
                  </a:cubicBezTo>
                  <a:lnTo>
                    <a:pt x="96679" y="7144"/>
                  </a:lnTo>
                  <a:cubicBezTo>
                    <a:pt x="118586" y="7144"/>
                    <a:pt x="137636" y="25241"/>
                    <a:pt x="137636" y="48101"/>
                  </a:cubicBezTo>
                  <a:cubicBezTo>
                    <a:pt x="137636" y="70961"/>
                    <a:pt x="119539" y="89059"/>
                    <a:pt x="96679" y="890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91" name="íŝļiḓé"/>
            <p:cNvSpPr>
              <a:spLocks/>
            </p:cNvSpPr>
            <p:nvPr/>
          </p:nvSpPr>
          <p:spPr bwMode="auto">
            <a:xfrm>
              <a:off x="5475637" y="2978347"/>
              <a:ext cx="188398" cy="86953"/>
            </a:xfrm>
            <a:custGeom>
              <a:avLst/>
              <a:gdLst>
                <a:gd name="T0" fmla="*/ 221598 w 123825"/>
                <a:gd name="T1" fmla="*/ 122376 h 57150"/>
                <a:gd name="T2" fmla="*/ 69457 w 123825"/>
                <a:gd name="T3" fmla="*/ 122376 h 57150"/>
                <a:gd name="T4" fmla="*/ 16537 w 123825"/>
                <a:gd name="T5" fmla="*/ 69457 h 57150"/>
                <a:gd name="T6" fmla="*/ 16537 w 123825"/>
                <a:gd name="T7" fmla="*/ 69457 h 57150"/>
                <a:gd name="T8" fmla="*/ 69457 w 123825"/>
                <a:gd name="T9" fmla="*/ 16539 h 57150"/>
                <a:gd name="T10" fmla="*/ 221598 w 123825"/>
                <a:gd name="T11" fmla="*/ 16539 h 57150"/>
                <a:gd name="T12" fmla="*/ 274517 w 123825"/>
                <a:gd name="T13" fmla="*/ 69457 h 57150"/>
                <a:gd name="T14" fmla="*/ 274517 w 123825"/>
                <a:gd name="T15" fmla="*/ 69457 h 57150"/>
                <a:gd name="T16" fmla="*/ 221598 w 123825"/>
                <a:gd name="T17" fmla="*/ 122376 h 571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3825" h="57150">
                  <a:moveTo>
                    <a:pt x="95726" y="52864"/>
                  </a:moveTo>
                  <a:lnTo>
                    <a:pt x="30004" y="52864"/>
                  </a:lnTo>
                  <a:cubicBezTo>
                    <a:pt x="17621" y="52864"/>
                    <a:pt x="7144" y="42386"/>
                    <a:pt x="7144" y="30004"/>
                  </a:cubicBezTo>
                  <a:cubicBezTo>
                    <a:pt x="7144" y="17621"/>
                    <a:pt x="17621" y="7144"/>
                    <a:pt x="30004" y="7144"/>
                  </a:cubicBezTo>
                  <a:lnTo>
                    <a:pt x="95726" y="7144"/>
                  </a:lnTo>
                  <a:cubicBezTo>
                    <a:pt x="108109" y="7144"/>
                    <a:pt x="118586" y="17621"/>
                    <a:pt x="118586" y="30004"/>
                  </a:cubicBezTo>
                  <a:cubicBezTo>
                    <a:pt x="118586" y="43339"/>
                    <a:pt x="108109" y="52864"/>
                    <a:pt x="95726" y="528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92" name="îṡlíḑe"/>
            <p:cNvSpPr>
              <a:spLocks/>
            </p:cNvSpPr>
            <p:nvPr/>
          </p:nvSpPr>
          <p:spPr bwMode="auto">
            <a:xfrm>
              <a:off x="7361065" y="3385576"/>
              <a:ext cx="173906" cy="101445"/>
            </a:xfrm>
            <a:custGeom>
              <a:avLst/>
              <a:gdLst>
                <a:gd name="T0" fmla="*/ 197345 w 114300"/>
                <a:gd name="T1" fmla="*/ 153245 h 66675"/>
                <a:gd name="T2" fmla="*/ 84890 w 114300"/>
                <a:gd name="T3" fmla="*/ 153245 h 66675"/>
                <a:gd name="T4" fmla="*/ 16539 w 114300"/>
                <a:gd name="T5" fmla="*/ 84890 h 66675"/>
                <a:gd name="T6" fmla="*/ 16539 w 114300"/>
                <a:gd name="T7" fmla="*/ 84890 h 66675"/>
                <a:gd name="T8" fmla="*/ 84890 w 114300"/>
                <a:gd name="T9" fmla="*/ 16537 h 66675"/>
                <a:gd name="T10" fmla="*/ 197345 w 114300"/>
                <a:gd name="T11" fmla="*/ 16537 h 66675"/>
                <a:gd name="T12" fmla="*/ 265697 w 114300"/>
                <a:gd name="T13" fmla="*/ 84890 h 66675"/>
                <a:gd name="T14" fmla="*/ 265697 w 114300"/>
                <a:gd name="T15" fmla="*/ 84890 h 66675"/>
                <a:gd name="T16" fmla="*/ 197345 w 114300"/>
                <a:gd name="T17" fmla="*/ 153245 h 666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4300" h="66675">
                  <a:moveTo>
                    <a:pt x="85249" y="66199"/>
                  </a:moveTo>
                  <a:lnTo>
                    <a:pt x="36671" y="66199"/>
                  </a:lnTo>
                  <a:cubicBezTo>
                    <a:pt x="20479" y="66199"/>
                    <a:pt x="7144" y="52864"/>
                    <a:pt x="7144" y="36671"/>
                  </a:cubicBezTo>
                  <a:cubicBezTo>
                    <a:pt x="7144" y="20479"/>
                    <a:pt x="20479" y="7144"/>
                    <a:pt x="36671" y="7144"/>
                  </a:cubicBezTo>
                  <a:lnTo>
                    <a:pt x="85249" y="7144"/>
                  </a:lnTo>
                  <a:cubicBezTo>
                    <a:pt x="101441" y="7144"/>
                    <a:pt x="114776" y="20479"/>
                    <a:pt x="114776" y="36671"/>
                  </a:cubicBezTo>
                  <a:cubicBezTo>
                    <a:pt x="115729" y="52864"/>
                    <a:pt x="101441" y="66199"/>
                    <a:pt x="85249" y="661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93" name="îṡ1îḍè"/>
            <p:cNvSpPr>
              <a:spLocks/>
            </p:cNvSpPr>
            <p:nvPr/>
          </p:nvSpPr>
          <p:spPr bwMode="auto">
            <a:xfrm>
              <a:off x="3926428" y="3136311"/>
              <a:ext cx="478241" cy="159414"/>
            </a:xfrm>
            <a:custGeom>
              <a:avLst/>
              <a:gdLst>
                <a:gd name="T0" fmla="*/ 616287 w 314325"/>
                <a:gd name="T1" fmla="*/ 228214 h 104775"/>
                <a:gd name="T2" fmla="*/ 122376 w 314325"/>
                <a:gd name="T3" fmla="*/ 228214 h 104775"/>
                <a:gd name="T4" fmla="*/ 16537 w 314325"/>
                <a:gd name="T5" fmla="*/ 122376 h 104775"/>
                <a:gd name="T6" fmla="*/ 16537 w 314325"/>
                <a:gd name="T7" fmla="*/ 122376 h 104775"/>
                <a:gd name="T8" fmla="*/ 122376 w 314325"/>
                <a:gd name="T9" fmla="*/ 16539 h 104775"/>
                <a:gd name="T10" fmla="*/ 618490 w 314325"/>
                <a:gd name="T11" fmla="*/ 16539 h 104775"/>
                <a:gd name="T12" fmla="*/ 724329 w 314325"/>
                <a:gd name="T13" fmla="*/ 122376 h 104775"/>
                <a:gd name="T14" fmla="*/ 724329 w 314325"/>
                <a:gd name="T15" fmla="*/ 122376 h 104775"/>
                <a:gd name="T16" fmla="*/ 616287 w 314325"/>
                <a:gd name="T17" fmla="*/ 228214 h 1047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14325" h="104775">
                  <a:moveTo>
                    <a:pt x="266224" y="98584"/>
                  </a:moveTo>
                  <a:lnTo>
                    <a:pt x="52864" y="98584"/>
                  </a:lnTo>
                  <a:cubicBezTo>
                    <a:pt x="28099" y="98584"/>
                    <a:pt x="7144" y="77629"/>
                    <a:pt x="7144" y="52864"/>
                  </a:cubicBezTo>
                  <a:cubicBezTo>
                    <a:pt x="7144" y="28099"/>
                    <a:pt x="28099" y="7144"/>
                    <a:pt x="52864" y="7144"/>
                  </a:cubicBezTo>
                  <a:lnTo>
                    <a:pt x="267176" y="7144"/>
                  </a:lnTo>
                  <a:cubicBezTo>
                    <a:pt x="291941" y="7144"/>
                    <a:pt x="312896" y="28099"/>
                    <a:pt x="312896" y="52864"/>
                  </a:cubicBezTo>
                  <a:cubicBezTo>
                    <a:pt x="311944" y="77629"/>
                    <a:pt x="290989" y="98584"/>
                    <a:pt x="266224" y="985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94" name="iṡľidè"/>
            <p:cNvSpPr>
              <a:spLocks/>
            </p:cNvSpPr>
            <p:nvPr/>
          </p:nvSpPr>
          <p:spPr bwMode="auto">
            <a:xfrm>
              <a:off x="3981498" y="3014577"/>
              <a:ext cx="333319" cy="188398"/>
            </a:xfrm>
            <a:custGeom>
              <a:avLst/>
              <a:gdLst>
                <a:gd name="T0" fmla="*/ 382560 w 219075"/>
                <a:gd name="T1" fmla="*/ 272313 h 123825"/>
                <a:gd name="T2" fmla="*/ 144425 w 219075"/>
                <a:gd name="T3" fmla="*/ 272313 h 123825"/>
                <a:gd name="T4" fmla="*/ 16537 w 219075"/>
                <a:gd name="T5" fmla="*/ 144426 h 123825"/>
                <a:gd name="T6" fmla="*/ 16537 w 219075"/>
                <a:gd name="T7" fmla="*/ 144426 h 123825"/>
                <a:gd name="T8" fmla="*/ 144425 w 219075"/>
                <a:gd name="T9" fmla="*/ 16537 h 123825"/>
                <a:gd name="T10" fmla="*/ 382560 w 219075"/>
                <a:gd name="T11" fmla="*/ 16537 h 123825"/>
                <a:gd name="T12" fmla="*/ 510447 w 219075"/>
                <a:gd name="T13" fmla="*/ 144426 h 123825"/>
                <a:gd name="T14" fmla="*/ 510447 w 219075"/>
                <a:gd name="T15" fmla="*/ 144426 h 123825"/>
                <a:gd name="T16" fmla="*/ 382560 w 219075"/>
                <a:gd name="T17" fmla="*/ 272313 h 1238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9075" h="123825">
                  <a:moveTo>
                    <a:pt x="165259" y="117634"/>
                  </a:moveTo>
                  <a:lnTo>
                    <a:pt x="62389" y="117634"/>
                  </a:lnTo>
                  <a:cubicBezTo>
                    <a:pt x="31909" y="117634"/>
                    <a:pt x="7144" y="92869"/>
                    <a:pt x="7144" y="62389"/>
                  </a:cubicBezTo>
                  <a:cubicBezTo>
                    <a:pt x="7144" y="31909"/>
                    <a:pt x="31909" y="7144"/>
                    <a:pt x="62389" y="7144"/>
                  </a:cubicBezTo>
                  <a:lnTo>
                    <a:pt x="165259" y="7144"/>
                  </a:lnTo>
                  <a:cubicBezTo>
                    <a:pt x="195739" y="7144"/>
                    <a:pt x="220504" y="31909"/>
                    <a:pt x="220504" y="62389"/>
                  </a:cubicBezTo>
                  <a:cubicBezTo>
                    <a:pt x="220504" y="92869"/>
                    <a:pt x="195739" y="117634"/>
                    <a:pt x="165259" y="1176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95" name="íšḻîďê"/>
            <p:cNvSpPr>
              <a:spLocks/>
            </p:cNvSpPr>
            <p:nvPr/>
          </p:nvSpPr>
          <p:spPr bwMode="auto">
            <a:xfrm>
              <a:off x="7385701" y="2610247"/>
              <a:ext cx="492733" cy="217382"/>
            </a:xfrm>
            <a:custGeom>
              <a:avLst/>
              <a:gdLst>
                <a:gd name="T0" fmla="*/ 585417 w 323850"/>
                <a:gd name="T1" fmla="*/ 334051 h 142875"/>
                <a:gd name="T2" fmla="*/ 175295 w 323850"/>
                <a:gd name="T3" fmla="*/ 334051 h 142875"/>
                <a:gd name="T4" fmla="*/ 16537 w 323850"/>
                <a:gd name="T5" fmla="*/ 175295 h 142875"/>
                <a:gd name="T6" fmla="*/ 16537 w 323850"/>
                <a:gd name="T7" fmla="*/ 175295 h 142875"/>
                <a:gd name="T8" fmla="*/ 175295 w 323850"/>
                <a:gd name="T9" fmla="*/ 16537 h 142875"/>
                <a:gd name="T10" fmla="*/ 585417 w 323850"/>
                <a:gd name="T11" fmla="*/ 16537 h 142875"/>
                <a:gd name="T12" fmla="*/ 744174 w 323850"/>
                <a:gd name="T13" fmla="*/ 175295 h 142875"/>
                <a:gd name="T14" fmla="*/ 744174 w 323850"/>
                <a:gd name="T15" fmla="*/ 175295 h 142875"/>
                <a:gd name="T16" fmla="*/ 585417 w 323850"/>
                <a:gd name="T17" fmla="*/ 334051 h 1428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3850" h="142875">
                  <a:moveTo>
                    <a:pt x="252889" y="144304"/>
                  </a:moveTo>
                  <a:lnTo>
                    <a:pt x="75724" y="144304"/>
                  </a:lnTo>
                  <a:cubicBezTo>
                    <a:pt x="37624" y="144304"/>
                    <a:pt x="7144" y="113824"/>
                    <a:pt x="7144" y="75724"/>
                  </a:cubicBezTo>
                  <a:cubicBezTo>
                    <a:pt x="7144" y="37624"/>
                    <a:pt x="37624" y="7144"/>
                    <a:pt x="75724" y="7144"/>
                  </a:cubicBezTo>
                  <a:lnTo>
                    <a:pt x="252889" y="7144"/>
                  </a:lnTo>
                  <a:cubicBezTo>
                    <a:pt x="290989" y="7144"/>
                    <a:pt x="321469" y="37624"/>
                    <a:pt x="321469" y="75724"/>
                  </a:cubicBezTo>
                  <a:cubicBezTo>
                    <a:pt x="321469" y="112871"/>
                    <a:pt x="290989" y="144304"/>
                    <a:pt x="252889" y="1443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96" name="isļïḋé"/>
            <p:cNvSpPr>
              <a:spLocks/>
            </p:cNvSpPr>
            <p:nvPr/>
          </p:nvSpPr>
          <p:spPr bwMode="auto">
            <a:xfrm>
              <a:off x="7381354" y="2487063"/>
              <a:ext cx="318827" cy="188398"/>
            </a:xfrm>
            <a:custGeom>
              <a:avLst/>
              <a:gdLst>
                <a:gd name="T0" fmla="*/ 345076 w 209550"/>
                <a:gd name="T1" fmla="*/ 272313 h 123825"/>
                <a:gd name="T2" fmla="*/ 144425 w 209550"/>
                <a:gd name="T3" fmla="*/ 272313 h 123825"/>
                <a:gd name="T4" fmla="*/ 16537 w 209550"/>
                <a:gd name="T5" fmla="*/ 144426 h 123825"/>
                <a:gd name="T6" fmla="*/ 16537 w 209550"/>
                <a:gd name="T7" fmla="*/ 144426 h 123825"/>
                <a:gd name="T8" fmla="*/ 144425 w 209550"/>
                <a:gd name="T9" fmla="*/ 16537 h 123825"/>
                <a:gd name="T10" fmla="*/ 345076 w 209550"/>
                <a:gd name="T11" fmla="*/ 16537 h 123825"/>
                <a:gd name="T12" fmla="*/ 472962 w 209550"/>
                <a:gd name="T13" fmla="*/ 144426 h 123825"/>
                <a:gd name="T14" fmla="*/ 472962 w 209550"/>
                <a:gd name="T15" fmla="*/ 144426 h 123825"/>
                <a:gd name="T16" fmla="*/ 345076 w 209550"/>
                <a:gd name="T17" fmla="*/ 272313 h 1238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9550" h="123825">
                  <a:moveTo>
                    <a:pt x="149066" y="117634"/>
                  </a:moveTo>
                  <a:lnTo>
                    <a:pt x="62389" y="117634"/>
                  </a:lnTo>
                  <a:cubicBezTo>
                    <a:pt x="31909" y="117634"/>
                    <a:pt x="7144" y="92869"/>
                    <a:pt x="7144" y="62389"/>
                  </a:cubicBezTo>
                  <a:cubicBezTo>
                    <a:pt x="7144" y="31909"/>
                    <a:pt x="31909" y="7144"/>
                    <a:pt x="62389" y="7144"/>
                  </a:cubicBezTo>
                  <a:lnTo>
                    <a:pt x="149066" y="7144"/>
                  </a:lnTo>
                  <a:cubicBezTo>
                    <a:pt x="179546" y="7144"/>
                    <a:pt x="204311" y="31909"/>
                    <a:pt x="204311" y="62389"/>
                  </a:cubicBezTo>
                  <a:cubicBezTo>
                    <a:pt x="204311" y="92869"/>
                    <a:pt x="179546" y="117634"/>
                    <a:pt x="149066" y="1176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97" name="išľïḋê"/>
            <p:cNvSpPr>
              <a:spLocks/>
            </p:cNvSpPr>
            <p:nvPr/>
          </p:nvSpPr>
          <p:spPr bwMode="auto">
            <a:xfrm>
              <a:off x="3714843" y="3571075"/>
              <a:ext cx="275351" cy="130429"/>
            </a:xfrm>
            <a:custGeom>
              <a:avLst/>
              <a:gdLst>
                <a:gd name="T0" fmla="*/ 329642 w 180975"/>
                <a:gd name="T1" fmla="*/ 201753 h 85725"/>
                <a:gd name="T2" fmla="*/ 109147 w 180975"/>
                <a:gd name="T3" fmla="*/ 201753 h 85725"/>
                <a:gd name="T4" fmla="*/ 16537 w 180975"/>
                <a:gd name="T5" fmla="*/ 109145 h 85725"/>
                <a:gd name="T6" fmla="*/ 16537 w 180975"/>
                <a:gd name="T7" fmla="*/ 109145 h 85725"/>
                <a:gd name="T8" fmla="*/ 109147 w 180975"/>
                <a:gd name="T9" fmla="*/ 16537 h 85725"/>
                <a:gd name="T10" fmla="*/ 329642 w 180975"/>
                <a:gd name="T11" fmla="*/ 16537 h 85725"/>
                <a:gd name="T12" fmla="*/ 422251 w 180975"/>
                <a:gd name="T13" fmla="*/ 109145 h 85725"/>
                <a:gd name="T14" fmla="*/ 422251 w 180975"/>
                <a:gd name="T15" fmla="*/ 109145 h 85725"/>
                <a:gd name="T16" fmla="*/ 329642 w 180975"/>
                <a:gd name="T17" fmla="*/ 201753 h 85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975" h="85725">
                  <a:moveTo>
                    <a:pt x="142399" y="87154"/>
                  </a:moveTo>
                  <a:lnTo>
                    <a:pt x="47149" y="87154"/>
                  </a:lnTo>
                  <a:cubicBezTo>
                    <a:pt x="25241" y="87154"/>
                    <a:pt x="7144" y="69056"/>
                    <a:pt x="7144" y="47149"/>
                  </a:cubicBezTo>
                  <a:cubicBezTo>
                    <a:pt x="7144" y="25241"/>
                    <a:pt x="25241" y="7144"/>
                    <a:pt x="47149" y="7144"/>
                  </a:cubicBezTo>
                  <a:lnTo>
                    <a:pt x="142399" y="7144"/>
                  </a:lnTo>
                  <a:cubicBezTo>
                    <a:pt x="164306" y="7144"/>
                    <a:pt x="182404" y="25241"/>
                    <a:pt x="182404" y="47149"/>
                  </a:cubicBezTo>
                  <a:cubicBezTo>
                    <a:pt x="182404" y="69056"/>
                    <a:pt x="164306" y="87154"/>
                    <a:pt x="142399" y="871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98" name="ï$1íḑê"/>
            <p:cNvSpPr>
              <a:spLocks/>
            </p:cNvSpPr>
            <p:nvPr/>
          </p:nvSpPr>
          <p:spPr bwMode="auto">
            <a:xfrm>
              <a:off x="7839306" y="3402966"/>
              <a:ext cx="333319" cy="173906"/>
            </a:xfrm>
            <a:custGeom>
              <a:avLst/>
              <a:gdLst>
                <a:gd name="T0" fmla="*/ 369331 w 219075"/>
                <a:gd name="T1" fmla="*/ 267903 h 114300"/>
                <a:gd name="T2" fmla="*/ 142219 w 219075"/>
                <a:gd name="T3" fmla="*/ 267903 h 114300"/>
                <a:gd name="T4" fmla="*/ 16537 w 219075"/>
                <a:gd name="T5" fmla="*/ 142220 h 114300"/>
                <a:gd name="T6" fmla="*/ 16537 w 219075"/>
                <a:gd name="T7" fmla="*/ 142220 h 114300"/>
                <a:gd name="T8" fmla="*/ 142219 w 219075"/>
                <a:gd name="T9" fmla="*/ 16539 h 114300"/>
                <a:gd name="T10" fmla="*/ 369331 w 219075"/>
                <a:gd name="T11" fmla="*/ 16539 h 114300"/>
                <a:gd name="T12" fmla="*/ 495012 w 219075"/>
                <a:gd name="T13" fmla="*/ 142220 h 114300"/>
                <a:gd name="T14" fmla="*/ 495012 w 219075"/>
                <a:gd name="T15" fmla="*/ 142220 h 114300"/>
                <a:gd name="T16" fmla="*/ 369331 w 219075"/>
                <a:gd name="T17" fmla="*/ 267903 h 1143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9075" h="114300">
                  <a:moveTo>
                    <a:pt x="159544" y="115729"/>
                  </a:moveTo>
                  <a:lnTo>
                    <a:pt x="61436" y="115729"/>
                  </a:lnTo>
                  <a:cubicBezTo>
                    <a:pt x="31909" y="115729"/>
                    <a:pt x="7144" y="90964"/>
                    <a:pt x="7144" y="61436"/>
                  </a:cubicBezTo>
                  <a:cubicBezTo>
                    <a:pt x="7144" y="31909"/>
                    <a:pt x="31909" y="7144"/>
                    <a:pt x="61436" y="7144"/>
                  </a:cubicBezTo>
                  <a:lnTo>
                    <a:pt x="159544" y="7144"/>
                  </a:lnTo>
                  <a:cubicBezTo>
                    <a:pt x="189071" y="7144"/>
                    <a:pt x="213836" y="31909"/>
                    <a:pt x="213836" y="61436"/>
                  </a:cubicBezTo>
                  <a:cubicBezTo>
                    <a:pt x="213836" y="90964"/>
                    <a:pt x="189071" y="115729"/>
                    <a:pt x="159544" y="1157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99" name="ïṡ1íḋê"/>
            <p:cNvSpPr>
              <a:spLocks/>
            </p:cNvSpPr>
            <p:nvPr/>
          </p:nvSpPr>
          <p:spPr bwMode="auto">
            <a:xfrm>
              <a:off x="4472781" y="2374024"/>
              <a:ext cx="231874" cy="101445"/>
            </a:xfrm>
            <a:custGeom>
              <a:avLst/>
              <a:gdLst>
                <a:gd name="T0" fmla="*/ 276723 w 152400"/>
                <a:gd name="T1" fmla="*/ 148835 h 66675"/>
                <a:gd name="T2" fmla="*/ 82687 w 152400"/>
                <a:gd name="T3" fmla="*/ 148835 h 66675"/>
                <a:gd name="T4" fmla="*/ 16537 w 152400"/>
                <a:gd name="T5" fmla="*/ 82687 h 66675"/>
                <a:gd name="T6" fmla="*/ 16537 w 152400"/>
                <a:gd name="T7" fmla="*/ 82687 h 66675"/>
                <a:gd name="T8" fmla="*/ 82687 w 152400"/>
                <a:gd name="T9" fmla="*/ 16537 h 66675"/>
                <a:gd name="T10" fmla="*/ 276723 w 152400"/>
                <a:gd name="T11" fmla="*/ 16537 h 66675"/>
                <a:gd name="T12" fmla="*/ 342871 w 152400"/>
                <a:gd name="T13" fmla="*/ 82687 h 66675"/>
                <a:gd name="T14" fmla="*/ 342871 w 152400"/>
                <a:gd name="T15" fmla="*/ 82687 h 66675"/>
                <a:gd name="T16" fmla="*/ 276723 w 152400"/>
                <a:gd name="T17" fmla="*/ 148835 h 666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2400" h="66675">
                  <a:moveTo>
                    <a:pt x="119539" y="64294"/>
                  </a:moveTo>
                  <a:lnTo>
                    <a:pt x="35719" y="64294"/>
                  </a:lnTo>
                  <a:cubicBezTo>
                    <a:pt x="19526" y="64294"/>
                    <a:pt x="7144" y="50959"/>
                    <a:pt x="7144" y="35719"/>
                  </a:cubicBezTo>
                  <a:cubicBezTo>
                    <a:pt x="7144" y="19526"/>
                    <a:pt x="19526" y="7144"/>
                    <a:pt x="35719" y="7144"/>
                  </a:cubicBezTo>
                  <a:lnTo>
                    <a:pt x="119539" y="7144"/>
                  </a:lnTo>
                  <a:cubicBezTo>
                    <a:pt x="134779" y="7144"/>
                    <a:pt x="148114" y="19526"/>
                    <a:pt x="148114" y="35719"/>
                  </a:cubicBezTo>
                  <a:cubicBezTo>
                    <a:pt x="148114" y="51911"/>
                    <a:pt x="134779" y="64294"/>
                    <a:pt x="119539" y="642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00" name="iśļíḓê"/>
            <p:cNvSpPr>
              <a:spLocks/>
            </p:cNvSpPr>
            <p:nvPr/>
          </p:nvSpPr>
          <p:spPr bwMode="auto">
            <a:xfrm>
              <a:off x="7775541" y="4056563"/>
              <a:ext cx="14492" cy="28984"/>
            </a:xfrm>
            <a:custGeom>
              <a:avLst/>
              <a:gdLst>
                <a:gd name="T0" fmla="*/ 23151 w 9525"/>
                <a:gd name="T1" fmla="*/ 40791 h 19050"/>
                <a:gd name="T2" fmla="*/ 16537 w 9525"/>
                <a:gd name="T3" fmla="*/ 18741 h 19050"/>
                <a:gd name="T4" fmla="*/ 16537 w 9525"/>
                <a:gd name="T5" fmla="*/ 16537 h 19050"/>
                <a:gd name="T6" fmla="*/ 16537 w 9525"/>
                <a:gd name="T7" fmla="*/ 18741 h 19050"/>
                <a:gd name="T8" fmla="*/ 23151 w 9525"/>
                <a:gd name="T9" fmla="*/ 40791 h 190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25" h="19050">
                  <a:moveTo>
                    <a:pt x="10001" y="17621"/>
                  </a:moveTo>
                  <a:cubicBezTo>
                    <a:pt x="9049" y="14764"/>
                    <a:pt x="8096" y="10954"/>
                    <a:pt x="7144" y="8096"/>
                  </a:cubicBez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8096"/>
                    <a:pt x="7144" y="8096"/>
                  </a:cubicBezTo>
                  <a:cubicBezTo>
                    <a:pt x="8096" y="11906"/>
                    <a:pt x="9049" y="14764"/>
                    <a:pt x="10001" y="17621"/>
                  </a:cubicBezTo>
                  <a:close/>
                </a:path>
              </a:pathLst>
            </a:custGeom>
            <a:solidFill>
              <a:srgbClr val="7CD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01" name="îşļíḋè"/>
            <p:cNvSpPr>
              <a:spLocks/>
            </p:cNvSpPr>
            <p:nvPr/>
          </p:nvSpPr>
          <p:spPr bwMode="auto">
            <a:xfrm>
              <a:off x="7766845" y="4049316"/>
              <a:ext cx="28984" cy="28984"/>
            </a:xfrm>
            <a:custGeom>
              <a:avLst/>
              <a:gdLst>
                <a:gd name="T0" fmla="*/ 27561 w 19050"/>
                <a:gd name="T1" fmla="*/ 29768 h 19050"/>
                <a:gd name="T2" fmla="*/ 16537 w 19050"/>
                <a:gd name="T3" fmla="*/ 16537 h 19050"/>
                <a:gd name="T4" fmla="*/ 27561 w 19050"/>
                <a:gd name="T5" fmla="*/ 29768 h 190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050" h="19050">
                  <a:moveTo>
                    <a:pt x="11906" y="12859"/>
                  </a:moveTo>
                  <a:cubicBezTo>
                    <a:pt x="10954" y="10001"/>
                    <a:pt x="9049" y="8096"/>
                    <a:pt x="7144" y="7144"/>
                  </a:cubicBezTo>
                  <a:cubicBezTo>
                    <a:pt x="10001" y="8096"/>
                    <a:pt x="10954" y="10001"/>
                    <a:pt x="11906" y="12859"/>
                  </a:cubicBezTo>
                  <a:close/>
                </a:path>
              </a:pathLst>
            </a:custGeom>
            <a:solidFill>
              <a:srgbClr val="7CD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02" name="îṧ1íḍé"/>
            <p:cNvSpPr>
              <a:spLocks/>
            </p:cNvSpPr>
            <p:nvPr/>
          </p:nvSpPr>
          <p:spPr bwMode="auto">
            <a:xfrm>
              <a:off x="7634966" y="4046417"/>
              <a:ext cx="144921" cy="637654"/>
            </a:xfrm>
            <a:custGeom>
              <a:avLst/>
              <a:gdLst>
                <a:gd name="T0" fmla="*/ 206164 w 95250"/>
                <a:gd name="T1" fmla="*/ 790476 h 419100"/>
                <a:gd name="T2" fmla="*/ 206164 w 95250"/>
                <a:gd name="T3" fmla="*/ 16537 h 419100"/>
                <a:gd name="T4" fmla="*/ 184113 w 95250"/>
                <a:gd name="T5" fmla="*/ 34177 h 419100"/>
                <a:gd name="T6" fmla="*/ 16537 w 95250"/>
                <a:gd name="T7" fmla="*/ 766222 h 419100"/>
                <a:gd name="T8" fmla="*/ 184113 w 95250"/>
                <a:gd name="T9" fmla="*/ 955848 h 419100"/>
                <a:gd name="T10" fmla="*/ 208367 w 95250"/>
                <a:gd name="T11" fmla="*/ 958053 h 419100"/>
                <a:gd name="T12" fmla="*/ 208367 w 95250"/>
                <a:gd name="T13" fmla="*/ 790476 h 4191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5250" h="419100">
                  <a:moveTo>
                    <a:pt x="89059" y="341471"/>
                  </a:moveTo>
                  <a:lnTo>
                    <a:pt x="89059" y="7144"/>
                  </a:lnTo>
                  <a:cubicBezTo>
                    <a:pt x="85249" y="7144"/>
                    <a:pt x="80486" y="10001"/>
                    <a:pt x="79534" y="14764"/>
                  </a:cubicBezTo>
                  <a:cubicBezTo>
                    <a:pt x="57626" y="90964"/>
                    <a:pt x="7144" y="274796"/>
                    <a:pt x="7144" y="330994"/>
                  </a:cubicBezTo>
                  <a:cubicBezTo>
                    <a:pt x="7144" y="372904"/>
                    <a:pt x="38576" y="407194"/>
                    <a:pt x="79534" y="412909"/>
                  </a:cubicBezTo>
                  <a:cubicBezTo>
                    <a:pt x="83344" y="412909"/>
                    <a:pt x="86201" y="413861"/>
                    <a:pt x="90011" y="413861"/>
                  </a:cubicBezTo>
                  <a:lnTo>
                    <a:pt x="90011" y="341471"/>
                  </a:lnTo>
                  <a:lnTo>
                    <a:pt x="89059" y="341471"/>
                  </a:ln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03" name="ï$1îdê"/>
            <p:cNvSpPr>
              <a:spLocks/>
            </p:cNvSpPr>
            <p:nvPr/>
          </p:nvSpPr>
          <p:spPr bwMode="auto">
            <a:xfrm>
              <a:off x="7759599" y="4046417"/>
              <a:ext cx="144921" cy="637654"/>
            </a:xfrm>
            <a:custGeom>
              <a:avLst/>
              <a:gdLst>
                <a:gd name="T0" fmla="*/ 208367 w 95250"/>
                <a:gd name="T1" fmla="*/ 746376 h 419100"/>
                <a:gd name="T2" fmla="*/ 47406 w 95250"/>
                <a:gd name="T3" fmla="*/ 56226 h 419100"/>
                <a:gd name="T4" fmla="*/ 40791 w 95250"/>
                <a:gd name="T5" fmla="*/ 34177 h 419100"/>
                <a:gd name="T6" fmla="*/ 40791 w 95250"/>
                <a:gd name="T7" fmla="*/ 31971 h 419100"/>
                <a:gd name="T8" fmla="*/ 40791 w 95250"/>
                <a:gd name="T9" fmla="*/ 31971 h 419100"/>
                <a:gd name="T10" fmla="*/ 29768 w 95250"/>
                <a:gd name="T11" fmla="*/ 18742 h 419100"/>
                <a:gd name="T12" fmla="*/ 25357 w 95250"/>
                <a:gd name="T13" fmla="*/ 16537 h 419100"/>
                <a:gd name="T14" fmla="*/ 20948 w 95250"/>
                <a:gd name="T15" fmla="*/ 16537 h 419100"/>
                <a:gd name="T16" fmla="*/ 16537 w 95250"/>
                <a:gd name="T17" fmla="*/ 16537 h 419100"/>
                <a:gd name="T18" fmla="*/ 16537 w 95250"/>
                <a:gd name="T19" fmla="*/ 790476 h 419100"/>
                <a:gd name="T20" fmla="*/ 16537 w 95250"/>
                <a:gd name="T21" fmla="*/ 958053 h 419100"/>
                <a:gd name="T22" fmla="*/ 40791 w 95250"/>
                <a:gd name="T23" fmla="*/ 955848 h 419100"/>
                <a:gd name="T24" fmla="*/ 45200 w 95250"/>
                <a:gd name="T25" fmla="*/ 955848 h 419100"/>
                <a:gd name="T26" fmla="*/ 115759 w 95250"/>
                <a:gd name="T27" fmla="*/ 929389 h 419100"/>
                <a:gd name="T28" fmla="*/ 124579 w 95250"/>
                <a:gd name="T29" fmla="*/ 924980 h 419100"/>
                <a:gd name="T30" fmla="*/ 181907 w 95250"/>
                <a:gd name="T31" fmla="*/ 865445 h 419100"/>
                <a:gd name="T32" fmla="*/ 195137 w 95250"/>
                <a:gd name="T33" fmla="*/ 841191 h 419100"/>
                <a:gd name="T34" fmla="*/ 201753 w 95250"/>
                <a:gd name="T35" fmla="*/ 823552 h 419100"/>
                <a:gd name="T36" fmla="*/ 210573 w 95250"/>
                <a:gd name="T37" fmla="*/ 766222 h 419100"/>
                <a:gd name="T38" fmla="*/ 208367 w 95250"/>
                <a:gd name="T39" fmla="*/ 746376 h 4191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5250" h="419100">
                  <a:moveTo>
                    <a:pt x="90011" y="322421"/>
                  </a:moveTo>
                  <a:cubicBezTo>
                    <a:pt x="86201" y="260509"/>
                    <a:pt x="42386" y="101441"/>
                    <a:pt x="20479" y="24289"/>
                  </a:cubicBezTo>
                  <a:cubicBezTo>
                    <a:pt x="19526" y="21431"/>
                    <a:pt x="18574" y="17621"/>
                    <a:pt x="17621" y="14764"/>
                  </a:cubicBezTo>
                  <a:cubicBezTo>
                    <a:pt x="17621" y="14764"/>
                    <a:pt x="17621" y="13811"/>
                    <a:pt x="17621" y="13811"/>
                  </a:cubicBezTo>
                  <a:cubicBezTo>
                    <a:pt x="17621" y="13811"/>
                    <a:pt x="17621" y="13811"/>
                    <a:pt x="17621" y="13811"/>
                  </a:cubicBezTo>
                  <a:cubicBezTo>
                    <a:pt x="16669" y="10954"/>
                    <a:pt x="14764" y="9049"/>
                    <a:pt x="12859" y="8096"/>
                  </a:cubicBezTo>
                  <a:cubicBezTo>
                    <a:pt x="11906" y="8096"/>
                    <a:pt x="11906" y="8096"/>
                    <a:pt x="10954" y="7144"/>
                  </a:cubicBezTo>
                  <a:cubicBezTo>
                    <a:pt x="10001" y="7144"/>
                    <a:pt x="10001" y="7144"/>
                    <a:pt x="9049" y="7144"/>
                  </a:cubicBezTo>
                  <a:cubicBezTo>
                    <a:pt x="8096" y="7144"/>
                    <a:pt x="8096" y="7144"/>
                    <a:pt x="7144" y="7144"/>
                  </a:cubicBezTo>
                  <a:lnTo>
                    <a:pt x="7144" y="341471"/>
                  </a:lnTo>
                  <a:lnTo>
                    <a:pt x="7144" y="413861"/>
                  </a:lnTo>
                  <a:cubicBezTo>
                    <a:pt x="10954" y="413861"/>
                    <a:pt x="13811" y="413861"/>
                    <a:pt x="17621" y="412909"/>
                  </a:cubicBezTo>
                  <a:cubicBezTo>
                    <a:pt x="18574" y="412909"/>
                    <a:pt x="19526" y="412909"/>
                    <a:pt x="19526" y="412909"/>
                  </a:cubicBezTo>
                  <a:cubicBezTo>
                    <a:pt x="30004" y="411004"/>
                    <a:pt x="40481" y="407194"/>
                    <a:pt x="50006" y="401479"/>
                  </a:cubicBezTo>
                  <a:cubicBezTo>
                    <a:pt x="50959" y="400526"/>
                    <a:pt x="51911" y="400526"/>
                    <a:pt x="53816" y="399574"/>
                  </a:cubicBezTo>
                  <a:cubicBezTo>
                    <a:pt x="63341" y="392906"/>
                    <a:pt x="71914" y="384334"/>
                    <a:pt x="78581" y="373856"/>
                  </a:cubicBezTo>
                  <a:cubicBezTo>
                    <a:pt x="80486" y="370046"/>
                    <a:pt x="82391" y="367189"/>
                    <a:pt x="84296" y="363379"/>
                  </a:cubicBezTo>
                  <a:cubicBezTo>
                    <a:pt x="85249" y="360521"/>
                    <a:pt x="86201" y="358616"/>
                    <a:pt x="87154" y="355759"/>
                  </a:cubicBezTo>
                  <a:cubicBezTo>
                    <a:pt x="90011" y="348139"/>
                    <a:pt x="90964" y="339566"/>
                    <a:pt x="90964" y="330994"/>
                  </a:cubicBezTo>
                  <a:cubicBezTo>
                    <a:pt x="90011" y="329089"/>
                    <a:pt x="90011" y="325279"/>
                    <a:pt x="90011" y="322421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04" name="işľïḓè"/>
            <p:cNvSpPr>
              <a:spLocks/>
            </p:cNvSpPr>
            <p:nvPr/>
          </p:nvSpPr>
          <p:spPr bwMode="auto">
            <a:xfrm>
              <a:off x="7702354" y="4444228"/>
              <a:ext cx="86953" cy="333319"/>
            </a:xfrm>
            <a:custGeom>
              <a:avLst/>
              <a:gdLst>
                <a:gd name="T0" fmla="*/ 103635 w 57150"/>
                <a:gd name="T1" fmla="*/ 493910 h 219075"/>
                <a:gd name="T2" fmla="*/ 103635 w 57150"/>
                <a:gd name="T3" fmla="*/ 240338 h 219075"/>
                <a:gd name="T4" fmla="*/ 103635 w 57150"/>
                <a:gd name="T5" fmla="*/ 119068 h 219075"/>
                <a:gd name="T6" fmla="*/ 33076 w 57150"/>
                <a:gd name="T7" fmla="*/ 33076 h 2190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150" h="219075">
                  <a:moveTo>
                    <a:pt x="44768" y="213360"/>
                  </a:moveTo>
                  <a:lnTo>
                    <a:pt x="44768" y="103822"/>
                  </a:lnTo>
                  <a:lnTo>
                    <a:pt x="44768" y="51435"/>
                  </a:lnTo>
                  <a:lnTo>
                    <a:pt x="14288" y="14288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05" name="îšḻîḓê"/>
            <p:cNvSpPr>
              <a:spLocks/>
            </p:cNvSpPr>
            <p:nvPr/>
          </p:nvSpPr>
          <p:spPr bwMode="auto">
            <a:xfrm>
              <a:off x="7748731" y="4526832"/>
              <a:ext cx="101445" cy="86953"/>
            </a:xfrm>
            <a:custGeom>
              <a:avLst/>
              <a:gdLst>
                <a:gd name="T0" fmla="*/ 130092 w 66675"/>
                <a:gd name="T1" fmla="*/ 33073 h 57150"/>
                <a:gd name="T2" fmla="*/ 33076 w 66675"/>
                <a:gd name="T3" fmla="*/ 114658 h 57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6675" h="57150">
                  <a:moveTo>
                    <a:pt x="56197" y="14287"/>
                  </a:moveTo>
                  <a:lnTo>
                    <a:pt x="14288" y="49530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06" name="išlîḋè"/>
            <p:cNvSpPr>
              <a:spLocks/>
            </p:cNvSpPr>
            <p:nvPr/>
          </p:nvSpPr>
          <p:spPr bwMode="auto">
            <a:xfrm>
              <a:off x="7748731" y="4444228"/>
              <a:ext cx="86953" cy="86953"/>
            </a:xfrm>
            <a:custGeom>
              <a:avLst/>
              <a:gdLst>
                <a:gd name="T0" fmla="*/ 33076 w 57150"/>
                <a:gd name="T1" fmla="*/ 119069 h 57150"/>
                <a:gd name="T2" fmla="*/ 101428 w 57150"/>
                <a:gd name="T3" fmla="*/ 33076 h 57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150" h="57150">
                  <a:moveTo>
                    <a:pt x="14288" y="51435"/>
                  </a:moveTo>
                  <a:lnTo>
                    <a:pt x="43815" y="14288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07" name="iṥḻîďé"/>
            <p:cNvSpPr>
              <a:spLocks/>
            </p:cNvSpPr>
            <p:nvPr/>
          </p:nvSpPr>
          <p:spPr bwMode="auto">
            <a:xfrm>
              <a:off x="7962488" y="4058011"/>
              <a:ext cx="14492" cy="28984"/>
            </a:xfrm>
            <a:custGeom>
              <a:avLst/>
              <a:gdLst>
                <a:gd name="T0" fmla="*/ 23151 w 9525"/>
                <a:gd name="T1" fmla="*/ 40791 h 19050"/>
                <a:gd name="T2" fmla="*/ 16537 w 9525"/>
                <a:gd name="T3" fmla="*/ 18741 h 19050"/>
                <a:gd name="T4" fmla="*/ 16537 w 9525"/>
                <a:gd name="T5" fmla="*/ 16537 h 19050"/>
                <a:gd name="T6" fmla="*/ 16537 w 9525"/>
                <a:gd name="T7" fmla="*/ 18741 h 19050"/>
                <a:gd name="T8" fmla="*/ 23151 w 9525"/>
                <a:gd name="T9" fmla="*/ 40791 h 190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25" h="19050">
                  <a:moveTo>
                    <a:pt x="10001" y="17621"/>
                  </a:moveTo>
                  <a:cubicBezTo>
                    <a:pt x="9049" y="14764"/>
                    <a:pt x="8096" y="10954"/>
                    <a:pt x="7144" y="8096"/>
                  </a:cubicBez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8096"/>
                    <a:pt x="7144" y="8096"/>
                  </a:cubicBezTo>
                  <a:cubicBezTo>
                    <a:pt x="8096" y="10954"/>
                    <a:pt x="9049" y="14764"/>
                    <a:pt x="10001" y="17621"/>
                  </a:cubicBezTo>
                  <a:close/>
                </a:path>
              </a:pathLst>
            </a:custGeom>
            <a:solidFill>
              <a:srgbClr val="7CD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08" name="ïṥḻíḍe"/>
            <p:cNvSpPr>
              <a:spLocks/>
            </p:cNvSpPr>
            <p:nvPr/>
          </p:nvSpPr>
          <p:spPr bwMode="auto">
            <a:xfrm>
              <a:off x="7955243" y="4049316"/>
              <a:ext cx="28984" cy="28984"/>
            </a:xfrm>
            <a:custGeom>
              <a:avLst/>
              <a:gdLst>
                <a:gd name="T0" fmla="*/ 27561 w 19050"/>
                <a:gd name="T1" fmla="*/ 29768 h 19050"/>
                <a:gd name="T2" fmla="*/ 16537 w 19050"/>
                <a:gd name="T3" fmla="*/ 16537 h 19050"/>
                <a:gd name="T4" fmla="*/ 27561 w 19050"/>
                <a:gd name="T5" fmla="*/ 29768 h 190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050" h="19050">
                  <a:moveTo>
                    <a:pt x="11906" y="12859"/>
                  </a:moveTo>
                  <a:cubicBezTo>
                    <a:pt x="10954" y="10001"/>
                    <a:pt x="9049" y="8096"/>
                    <a:pt x="7144" y="7144"/>
                  </a:cubicBezTo>
                  <a:cubicBezTo>
                    <a:pt x="9049" y="8096"/>
                    <a:pt x="10954" y="10001"/>
                    <a:pt x="11906" y="12859"/>
                  </a:cubicBezTo>
                  <a:close/>
                </a:path>
              </a:pathLst>
            </a:custGeom>
            <a:solidFill>
              <a:srgbClr val="7CD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09" name="ïślîdê"/>
            <p:cNvSpPr>
              <a:spLocks/>
            </p:cNvSpPr>
            <p:nvPr/>
          </p:nvSpPr>
          <p:spPr bwMode="auto">
            <a:xfrm>
              <a:off x="7823364" y="4047867"/>
              <a:ext cx="144921" cy="637654"/>
            </a:xfrm>
            <a:custGeom>
              <a:avLst/>
              <a:gdLst>
                <a:gd name="T0" fmla="*/ 206164 w 95250"/>
                <a:gd name="T1" fmla="*/ 790476 h 419100"/>
                <a:gd name="T2" fmla="*/ 206164 w 95250"/>
                <a:gd name="T3" fmla="*/ 16537 h 419100"/>
                <a:gd name="T4" fmla="*/ 184113 w 95250"/>
                <a:gd name="T5" fmla="*/ 34177 h 419100"/>
                <a:gd name="T6" fmla="*/ 16537 w 95250"/>
                <a:gd name="T7" fmla="*/ 766222 h 419100"/>
                <a:gd name="T8" fmla="*/ 184113 w 95250"/>
                <a:gd name="T9" fmla="*/ 955848 h 419100"/>
                <a:gd name="T10" fmla="*/ 208367 w 95250"/>
                <a:gd name="T11" fmla="*/ 958053 h 419100"/>
                <a:gd name="T12" fmla="*/ 208367 w 95250"/>
                <a:gd name="T13" fmla="*/ 790476 h 4191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5250" h="419100">
                  <a:moveTo>
                    <a:pt x="89059" y="341471"/>
                  </a:moveTo>
                  <a:lnTo>
                    <a:pt x="89059" y="7144"/>
                  </a:lnTo>
                  <a:cubicBezTo>
                    <a:pt x="85249" y="7144"/>
                    <a:pt x="80486" y="10001"/>
                    <a:pt x="79534" y="14764"/>
                  </a:cubicBezTo>
                  <a:cubicBezTo>
                    <a:pt x="57626" y="90964"/>
                    <a:pt x="7144" y="274796"/>
                    <a:pt x="7144" y="330994"/>
                  </a:cubicBezTo>
                  <a:cubicBezTo>
                    <a:pt x="7144" y="372904"/>
                    <a:pt x="38576" y="407194"/>
                    <a:pt x="79534" y="412909"/>
                  </a:cubicBezTo>
                  <a:cubicBezTo>
                    <a:pt x="83344" y="412909"/>
                    <a:pt x="86201" y="413861"/>
                    <a:pt x="90011" y="413861"/>
                  </a:cubicBezTo>
                  <a:lnTo>
                    <a:pt x="90011" y="341471"/>
                  </a:lnTo>
                  <a:lnTo>
                    <a:pt x="89059" y="341471"/>
                  </a:ln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10" name="îŝliḓè"/>
            <p:cNvSpPr>
              <a:spLocks/>
            </p:cNvSpPr>
            <p:nvPr/>
          </p:nvSpPr>
          <p:spPr bwMode="auto">
            <a:xfrm>
              <a:off x="7946548" y="4047867"/>
              <a:ext cx="144921" cy="637654"/>
            </a:xfrm>
            <a:custGeom>
              <a:avLst/>
              <a:gdLst>
                <a:gd name="T0" fmla="*/ 208367 w 95250"/>
                <a:gd name="T1" fmla="*/ 746376 h 419100"/>
                <a:gd name="T2" fmla="*/ 47406 w 95250"/>
                <a:gd name="T3" fmla="*/ 56226 h 419100"/>
                <a:gd name="T4" fmla="*/ 40791 w 95250"/>
                <a:gd name="T5" fmla="*/ 34177 h 419100"/>
                <a:gd name="T6" fmla="*/ 40791 w 95250"/>
                <a:gd name="T7" fmla="*/ 31971 h 419100"/>
                <a:gd name="T8" fmla="*/ 40791 w 95250"/>
                <a:gd name="T9" fmla="*/ 31971 h 419100"/>
                <a:gd name="T10" fmla="*/ 29768 w 95250"/>
                <a:gd name="T11" fmla="*/ 18742 h 419100"/>
                <a:gd name="T12" fmla="*/ 25357 w 95250"/>
                <a:gd name="T13" fmla="*/ 16537 h 419100"/>
                <a:gd name="T14" fmla="*/ 20948 w 95250"/>
                <a:gd name="T15" fmla="*/ 16537 h 419100"/>
                <a:gd name="T16" fmla="*/ 16537 w 95250"/>
                <a:gd name="T17" fmla="*/ 16537 h 419100"/>
                <a:gd name="T18" fmla="*/ 16537 w 95250"/>
                <a:gd name="T19" fmla="*/ 790476 h 419100"/>
                <a:gd name="T20" fmla="*/ 16537 w 95250"/>
                <a:gd name="T21" fmla="*/ 958053 h 419100"/>
                <a:gd name="T22" fmla="*/ 40791 w 95250"/>
                <a:gd name="T23" fmla="*/ 955848 h 419100"/>
                <a:gd name="T24" fmla="*/ 45200 w 95250"/>
                <a:gd name="T25" fmla="*/ 955848 h 419100"/>
                <a:gd name="T26" fmla="*/ 115759 w 95250"/>
                <a:gd name="T27" fmla="*/ 929389 h 419100"/>
                <a:gd name="T28" fmla="*/ 124579 w 95250"/>
                <a:gd name="T29" fmla="*/ 924980 h 419100"/>
                <a:gd name="T30" fmla="*/ 181907 w 95250"/>
                <a:gd name="T31" fmla="*/ 865445 h 419100"/>
                <a:gd name="T32" fmla="*/ 195137 w 95250"/>
                <a:gd name="T33" fmla="*/ 841191 h 419100"/>
                <a:gd name="T34" fmla="*/ 201753 w 95250"/>
                <a:gd name="T35" fmla="*/ 823552 h 419100"/>
                <a:gd name="T36" fmla="*/ 210573 w 95250"/>
                <a:gd name="T37" fmla="*/ 766222 h 419100"/>
                <a:gd name="T38" fmla="*/ 208367 w 95250"/>
                <a:gd name="T39" fmla="*/ 746376 h 4191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5250" h="419100">
                  <a:moveTo>
                    <a:pt x="90011" y="322421"/>
                  </a:moveTo>
                  <a:cubicBezTo>
                    <a:pt x="86201" y="260509"/>
                    <a:pt x="42386" y="101441"/>
                    <a:pt x="20479" y="24289"/>
                  </a:cubicBezTo>
                  <a:cubicBezTo>
                    <a:pt x="19526" y="21431"/>
                    <a:pt x="18574" y="17621"/>
                    <a:pt x="17621" y="14764"/>
                  </a:cubicBezTo>
                  <a:cubicBezTo>
                    <a:pt x="17621" y="14764"/>
                    <a:pt x="17621" y="13811"/>
                    <a:pt x="17621" y="13811"/>
                  </a:cubicBezTo>
                  <a:cubicBezTo>
                    <a:pt x="17621" y="13811"/>
                    <a:pt x="17621" y="13811"/>
                    <a:pt x="17621" y="13811"/>
                  </a:cubicBezTo>
                  <a:cubicBezTo>
                    <a:pt x="16669" y="10954"/>
                    <a:pt x="14764" y="9049"/>
                    <a:pt x="12859" y="8096"/>
                  </a:cubicBezTo>
                  <a:cubicBezTo>
                    <a:pt x="11906" y="8096"/>
                    <a:pt x="11906" y="8096"/>
                    <a:pt x="10954" y="7144"/>
                  </a:cubicBezTo>
                  <a:cubicBezTo>
                    <a:pt x="10001" y="7144"/>
                    <a:pt x="10001" y="7144"/>
                    <a:pt x="9049" y="7144"/>
                  </a:cubicBezTo>
                  <a:cubicBezTo>
                    <a:pt x="8096" y="7144"/>
                    <a:pt x="8096" y="7144"/>
                    <a:pt x="7144" y="7144"/>
                  </a:cubicBezTo>
                  <a:lnTo>
                    <a:pt x="7144" y="341471"/>
                  </a:lnTo>
                  <a:lnTo>
                    <a:pt x="7144" y="413861"/>
                  </a:lnTo>
                  <a:cubicBezTo>
                    <a:pt x="10954" y="413861"/>
                    <a:pt x="13811" y="413861"/>
                    <a:pt x="17621" y="412909"/>
                  </a:cubicBezTo>
                  <a:cubicBezTo>
                    <a:pt x="18574" y="412909"/>
                    <a:pt x="19526" y="412909"/>
                    <a:pt x="19526" y="412909"/>
                  </a:cubicBezTo>
                  <a:cubicBezTo>
                    <a:pt x="30004" y="411004"/>
                    <a:pt x="40481" y="407194"/>
                    <a:pt x="50006" y="401479"/>
                  </a:cubicBezTo>
                  <a:cubicBezTo>
                    <a:pt x="50959" y="400526"/>
                    <a:pt x="51911" y="400526"/>
                    <a:pt x="53816" y="399574"/>
                  </a:cubicBezTo>
                  <a:cubicBezTo>
                    <a:pt x="63341" y="392906"/>
                    <a:pt x="71914" y="384334"/>
                    <a:pt x="78581" y="373856"/>
                  </a:cubicBezTo>
                  <a:cubicBezTo>
                    <a:pt x="80486" y="370046"/>
                    <a:pt x="82391" y="367189"/>
                    <a:pt x="84296" y="363379"/>
                  </a:cubicBezTo>
                  <a:cubicBezTo>
                    <a:pt x="85249" y="360521"/>
                    <a:pt x="86201" y="358616"/>
                    <a:pt x="87154" y="355759"/>
                  </a:cubicBezTo>
                  <a:cubicBezTo>
                    <a:pt x="90011" y="348139"/>
                    <a:pt x="90964" y="339566"/>
                    <a:pt x="90964" y="330994"/>
                  </a:cubicBezTo>
                  <a:cubicBezTo>
                    <a:pt x="90964" y="328136"/>
                    <a:pt x="90964" y="325279"/>
                    <a:pt x="90011" y="322421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11" name="îš1iḍé"/>
            <p:cNvSpPr>
              <a:spLocks/>
            </p:cNvSpPr>
            <p:nvPr/>
          </p:nvSpPr>
          <p:spPr bwMode="auto">
            <a:xfrm>
              <a:off x="7890752" y="4444228"/>
              <a:ext cx="86953" cy="347811"/>
            </a:xfrm>
            <a:custGeom>
              <a:avLst/>
              <a:gdLst>
                <a:gd name="T0" fmla="*/ 103635 w 57150"/>
                <a:gd name="T1" fmla="*/ 496116 h 228600"/>
                <a:gd name="T2" fmla="*/ 103635 w 57150"/>
                <a:gd name="T3" fmla="*/ 240338 h 228600"/>
                <a:gd name="T4" fmla="*/ 103635 w 57150"/>
                <a:gd name="T5" fmla="*/ 121273 h 228600"/>
                <a:gd name="T6" fmla="*/ 33076 w 57150"/>
                <a:gd name="T7" fmla="*/ 33076 h 228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150" h="228600">
                  <a:moveTo>
                    <a:pt x="44768" y="214313"/>
                  </a:moveTo>
                  <a:lnTo>
                    <a:pt x="44768" y="103822"/>
                  </a:lnTo>
                  <a:lnTo>
                    <a:pt x="44768" y="52388"/>
                  </a:lnTo>
                  <a:lnTo>
                    <a:pt x="14288" y="14288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12" name="íṩ1îḍé"/>
            <p:cNvSpPr>
              <a:spLocks/>
            </p:cNvSpPr>
            <p:nvPr/>
          </p:nvSpPr>
          <p:spPr bwMode="auto">
            <a:xfrm>
              <a:off x="7937128" y="4526832"/>
              <a:ext cx="101445" cy="86953"/>
            </a:xfrm>
            <a:custGeom>
              <a:avLst/>
              <a:gdLst>
                <a:gd name="T0" fmla="*/ 127887 w 66675"/>
                <a:gd name="T1" fmla="*/ 33073 h 57150"/>
                <a:gd name="T2" fmla="*/ 33076 w 66675"/>
                <a:gd name="T3" fmla="*/ 114658 h 57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6675" h="57150">
                  <a:moveTo>
                    <a:pt x="55245" y="14287"/>
                  </a:moveTo>
                  <a:lnTo>
                    <a:pt x="14288" y="49530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13" name="ïṩḻîde"/>
            <p:cNvSpPr>
              <a:spLocks/>
            </p:cNvSpPr>
            <p:nvPr/>
          </p:nvSpPr>
          <p:spPr bwMode="auto">
            <a:xfrm>
              <a:off x="7937128" y="4444228"/>
              <a:ext cx="86953" cy="101445"/>
            </a:xfrm>
            <a:custGeom>
              <a:avLst/>
              <a:gdLst>
                <a:gd name="T0" fmla="*/ 33076 w 57150"/>
                <a:gd name="T1" fmla="*/ 121275 h 66675"/>
                <a:gd name="T2" fmla="*/ 101428 w 57150"/>
                <a:gd name="T3" fmla="*/ 33076 h 666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150" h="66675">
                  <a:moveTo>
                    <a:pt x="14288" y="52388"/>
                  </a:moveTo>
                  <a:lnTo>
                    <a:pt x="43815" y="14288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14" name="î$ļïḓè"/>
            <p:cNvSpPr>
              <a:spLocks/>
            </p:cNvSpPr>
            <p:nvPr/>
          </p:nvSpPr>
          <p:spPr bwMode="auto">
            <a:xfrm>
              <a:off x="3675713" y="4063808"/>
              <a:ext cx="14492" cy="28984"/>
            </a:xfrm>
            <a:custGeom>
              <a:avLst/>
              <a:gdLst>
                <a:gd name="T0" fmla="*/ 23151 w 9525"/>
                <a:gd name="T1" fmla="*/ 40791 h 19050"/>
                <a:gd name="T2" fmla="*/ 16537 w 9525"/>
                <a:gd name="T3" fmla="*/ 18741 h 19050"/>
                <a:gd name="T4" fmla="*/ 16537 w 9525"/>
                <a:gd name="T5" fmla="*/ 16537 h 19050"/>
                <a:gd name="T6" fmla="*/ 16537 w 9525"/>
                <a:gd name="T7" fmla="*/ 18741 h 19050"/>
                <a:gd name="T8" fmla="*/ 23151 w 9525"/>
                <a:gd name="T9" fmla="*/ 40791 h 190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25" h="19050">
                  <a:moveTo>
                    <a:pt x="10001" y="17621"/>
                  </a:moveTo>
                  <a:cubicBezTo>
                    <a:pt x="9049" y="14764"/>
                    <a:pt x="8096" y="10954"/>
                    <a:pt x="7144" y="8096"/>
                  </a:cubicBez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8096"/>
                    <a:pt x="7144" y="8096"/>
                  </a:cubicBezTo>
                  <a:cubicBezTo>
                    <a:pt x="8096" y="11906"/>
                    <a:pt x="9049" y="14764"/>
                    <a:pt x="10001" y="17621"/>
                  </a:cubicBezTo>
                  <a:close/>
                </a:path>
              </a:pathLst>
            </a:custGeom>
            <a:solidFill>
              <a:srgbClr val="7CD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15" name="ïṩḷíďé"/>
            <p:cNvSpPr>
              <a:spLocks/>
            </p:cNvSpPr>
            <p:nvPr/>
          </p:nvSpPr>
          <p:spPr bwMode="auto">
            <a:xfrm>
              <a:off x="3668468" y="4056563"/>
              <a:ext cx="28984" cy="28984"/>
            </a:xfrm>
            <a:custGeom>
              <a:avLst/>
              <a:gdLst>
                <a:gd name="T0" fmla="*/ 27561 w 19050"/>
                <a:gd name="T1" fmla="*/ 29768 h 19050"/>
                <a:gd name="T2" fmla="*/ 16537 w 19050"/>
                <a:gd name="T3" fmla="*/ 16537 h 19050"/>
                <a:gd name="T4" fmla="*/ 27561 w 19050"/>
                <a:gd name="T5" fmla="*/ 29768 h 190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050" h="19050">
                  <a:moveTo>
                    <a:pt x="11906" y="12859"/>
                  </a:moveTo>
                  <a:cubicBezTo>
                    <a:pt x="10954" y="10001"/>
                    <a:pt x="9049" y="8096"/>
                    <a:pt x="7144" y="7144"/>
                  </a:cubicBezTo>
                  <a:cubicBezTo>
                    <a:pt x="9049" y="8096"/>
                    <a:pt x="10954" y="10001"/>
                    <a:pt x="11906" y="12859"/>
                  </a:cubicBezTo>
                  <a:close/>
                </a:path>
              </a:pathLst>
            </a:custGeom>
            <a:solidFill>
              <a:srgbClr val="7CD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16" name="i$ḻíde"/>
            <p:cNvSpPr>
              <a:spLocks/>
            </p:cNvSpPr>
            <p:nvPr/>
          </p:nvSpPr>
          <p:spPr bwMode="auto">
            <a:xfrm>
              <a:off x="3536589" y="4053664"/>
              <a:ext cx="144921" cy="637654"/>
            </a:xfrm>
            <a:custGeom>
              <a:avLst/>
              <a:gdLst>
                <a:gd name="T0" fmla="*/ 206164 w 95250"/>
                <a:gd name="T1" fmla="*/ 790476 h 419100"/>
                <a:gd name="T2" fmla="*/ 206164 w 95250"/>
                <a:gd name="T3" fmla="*/ 16537 h 419100"/>
                <a:gd name="T4" fmla="*/ 184113 w 95250"/>
                <a:gd name="T5" fmla="*/ 34177 h 419100"/>
                <a:gd name="T6" fmla="*/ 16537 w 95250"/>
                <a:gd name="T7" fmla="*/ 766222 h 419100"/>
                <a:gd name="T8" fmla="*/ 184113 w 95250"/>
                <a:gd name="T9" fmla="*/ 955848 h 419100"/>
                <a:gd name="T10" fmla="*/ 208367 w 95250"/>
                <a:gd name="T11" fmla="*/ 958053 h 419100"/>
                <a:gd name="T12" fmla="*/ 208367 w 95250"/>
                <a:gd name="T13" fmla="*/ 790476 h 4191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5250" h="419100">
                  <a:moveTo>
                    <a:pt x="89059" y="341471"/>
                  </a:moveTo>
                  <a:lnTo>
                    <a:pt x="89059" y="7144"/>
                  </a:lnTo>
                  <a:cubicBezTo>
                    <a:pt x="85249" y="7144"/>
                    <a:pt x="80486" y="10001"/>
                    <a:pt x="79534" y="14764"/>
                  </a:cubicBezTo>
                  <a:cubicBezTo>
                    <a:pt x="57626" y="90964"/>
                    <a:pt x="7144" y="274796"/>
                    <a:pt x="7144" y="330994"/>
                  </a:cubicBezTo>
                  <a:cubicBezTo>
                    <a:pt x="7144" y="372904"/>
                    <a:pt x="38576" y="407194"/>
                    <a:pt x="79534" y="412909"/>
                  </a:cubicBezTo>
                  <a:cubicBezTo>
                    <a:pt x="83344" y="412909"/>
                    <a:pt x="86201" y="413861"/>
                    <a:pt x="90011" y="413861"/>
                  </a:cubicBezTo>
                  <a:lnTo>
                    <a:pt x="90011" y="341471"/>
                  </a:lnTo>
                  <a:lnTo>
                    <a:pt x="89059" y="341471"/>
                  </a:ln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17" name="îŝ1ídê"/>
            <p:cNvSpPr>
              <a:spLocks/>
            </p:cNvSpPr>
            <p:nvPr/>
          </p:nvSpPr>
          <p:spPr bwMode="auto">
            <a:xfrm>
              <a:off x="3659773" y="4053664"/>
              <a:ext cx="144921" cy="637654"/>
            </a:xfrm>
            <a:custGeom>
              <a:avLst/>
              <a:gdLst>
                <a:gd name="T0" fmla="*/ 208367 w 95250"/>
                <a:gd name="T1" fmla="*/ 746376 h 419100"/>
                <a:gd name="T2" fmla="*/ 47406 w 95250"/>
                <a:gd name="T3" fmla="*/ 56226 h 419100"/>
                <a:gd name="T4" fmla="*/ 40791 w 95250"/>
                <a:gd name="T5" fmla="*/ 34177 h 419100"/>
                <a:gd name="T6" fmla="*/ 40791 w 95250"/>
                <a:gd name="T7" fmla="*/ 31971 h 419100"/>
                <a:gd name="T8" fmla="*/ 40791 w 95250"/>
                <a:gd name="T9" fmla="*/ 31971 h 419100"/>
                <a:gd name="T10" fmla="*/ 29768 w 95250"/>
                <a:gd name="T11" fmla="*/ 18742 h 419100"/>
                <a:gd name="T12" fmla="*/ 25357 w 95250"/>
                <a:gd name="T13" fmla="*/ 16537 h 419100"/>
                <a:gd name="T14" fmla="*/ 20948 w 95250"/>
                <a:gd name="T15" fmla="*/ 16537 h 419100"/>
                <a:gd name="T16" fmla="*/ 16537 w 95250"/>
                <a:gd name="T17" fmla="*/ 16537 h 419100"/>
                <a:gd name="T18" fmla="*/ 16537 w 95250"/>
                <a:gd name="T19" fmla="*/ 790476 h 419100"/>
                <a:gd name="T20" fmla="*/ 16537 w 95250"/>
                <a:gd name="T21" fmla="*/ 958053 h 419100"/>
                <a:gd name="T22" fmla="*/ 40791 w 95250"/>
                <a:gd name="T23" fmla="*/ 955848 h 419100"/>
                <a:gd name="T24" fmla="*/ 45200 w 95250"/>
                <a:gd name="T25" fmla="*/ 955848 h 419100"/>
                <a:gd name="T26" fmla="*/ 115759 w 95250"/>
                <a:gd name="T27" fmla="*/ 929389 h 419100"/>
                <a:gd name="T28" fmla="*/ 124579 w 95250"/>
                <a:gd name="T29" fmla="*/ 924980 h 419100"/>
                <a:gd name="T30" fmla="*/ 181907 w 95250"/>
                <a:gd name="T31" fmla="*/ 865445 h 419100"/>
                <a:gd name="T32" fmla="*/ 195137 w 95250"/>
                <a:gd name="T33" fmla="*/ 841191 h 419100"/>
                <a:gd name="T34" fmla="*/ 201753 w 95250"/>
                <a:gd name="T35" fmla="*/ 823552 h 419100"/>
                <a:gd name="T36" fmla="*/ 210573 w 95250"/>
                <a:gd name="T37" fmla="*/ 766222 h 419100"/>
                <a:gd name="T38" fmla="*/ 208367 w 95250"/>
                <a:gd name="T39" fmla="*/ 746376 h 4191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5250" h="419100">
                  <a:moveTo>
                    <a:pt x="90011" y="322421"/>
                  </a:moveTo>
                  <a:cubicBezTo>
                    <a:pt x="86201" y="260509"/>
                    <a:pt x="42386" y="101441"/>
                    <a:pt x="20479" y="24289"/>
                  </a:cubicBezTo>
                  <a:cubicBezTo>
                    <a:pt x="19526" y="21431"/>
                    <a:pt x="18574" y="17621"/>
                    <a:pt x="17621" y="14764"/>
                  </a:cubicBezTo>
                  <a:cubicBezTo>
                    <a:pt x="17621" y="14764"/>
                    <a:pt x="17621" y="13811"/>
                    <a:pt x="17621" y="13811"/>
                  </a:cubicBezTo>
                  <a:cubicBezTo>
                    <a:pt x="17621" y="13811"/>
                    <a:pt x="17621" y="13811"/>
                    <a:pt x="17621" y="13811"/>
                  </a:cubicBezTo>
                  <a:cubicBezTo>
                    <a:pt x="16669" y="10954"/>
                    <a:pt x="14764" y="9049"/>
                    <a:pt x="12859" y="8096"/>
                  </a:cubicBezTo>
                  <a:cubicBezTo>
                    <a:pt x="11906" y="8096"/>
                    <a:pt x="11906" y="8096"/>
                    <a:pt x="10954" y="7144"/>
                  </a:cubicBezTo>
                  <a:cubicBezTo>
                    <a:pt x="10001" y="7144"/>
                    <a:pt x="10001" y="7144"/>
                    <a:pt x="9049" y="7144"/>
                  </a:cubicBezTo>
                  <a:cubicBezTo>
                    <a:pt x="8096" y="7144"/>
                    <a:pt x="8096" y="7144"/>
                    <a:pt x="7144" y="7144"/>
                  </a:cubicBezTo>
                  <a:lnTo>
                    <a:pt x="7144" y="341471"/>
                  </a:lnTo>
                  <a:lnTo>
                    <a:pt x="7144" y="413861"/>
                  </a:lnTo>
                  <a:cubicBezTo>
                    <a:pt x="10954" y="413861"/>
                    <a:pt x="13811" y="413861"/>
                    <a:pt x="17621" y="412909"/>
                  </a:cubicBezTo>
                  <a:cubicBezTo>
                    <a:pt x="18574" y="412909"/>
                    <a:pt x="19526" y="412909"/>
                    <a:pt x="19526" y="412909"/>
                  </a:cubicBezTo>
                  <a:cubicBezTo>
                    <a:pt x="30004" y="411004"/>
                    <a:pt x="40481" y="407194"/>
                    <a:pt x="50006" y="401479"/>
                  </a:cubicBezTo>
                  <a:cubicBezTo>
                    <a:pt x="50959" y="400526"/>
                    <a:pt x="51911" y="400526"/>
                    <a:pt x="53816" y="399574"/>
                  </a:cubicBezTo>
                  <a:cubicBezTo>
                    <a:pt x="63341" y="392906"/>
                    <a:pt x="71914" y="384334"/>
                    <a:pt x="78581" y="373856"/>
                  </a:cubicBezTo>
                  <a:cubicBezTo>
                    <a:pt x="80486" y="370046"/>
                    <a:pt x="82391" y="367189"/>
                    <a:pt x="84296" y="363379"/>
                  </a:cubicBezTo>
                  <a:cubicBezTo>
                    <a:pt x="85249" y="360521"/>
                    <a:pt x="86201" y="358616"/>
                    <a:pt x="87154" y="355759"/>
                  </a:cubicBezTo>
                  <a:cubicBezTo>
                    <a:pt x="90011" y="348139"/>
                    <a:pt x="90964" y="339566"/>
                    <a:pt x="90964" y="330994"/>
                  </a:cubicBezTo>
                  <a:cubicBezTo>
                    <a:pt x="90964" y="329089"/>
                    <a:pt x="90011" y="326231"/>
                    <a:pt x="90011" y="322421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18" name="iśḻîḓé"/>
            <p:cNvSpPr>
              <a:spLocks/>
            </p:cNvSpPr>
            <p:nvPr/>
          </p:nvSpPr>
          <p:spPr bwMode="auto">
            <a:xfrm>
              <a:off x="3603978" y="4451473"/>
              <a:ext cx="86953" cy="333319"/>
            </a:xfrm>
            <a:custGeom>
              <a:avLst/>
              <a:gdLst>
                <a:gd name="T0" fmla="*/ 103635 w 57150"/>
                <a:gd name="T1" fmla="*/ 493910 h 219075"/>
                <a:gd name="T2" fmla="*/ 103635 w 57150"/>
                <a:gd name="T3" fmla="*/ 240338 h 219075"/>
                <a:gd name="T4" fmla="*/ 103635 w 57150"/>
                <a:gd name="T5" fmla="*/ 119068 h 219075"/>
                <a:gd name="T6" fmla="*/ 33076 w 57150"/>
                <a:gd name="T7" fmla="*/ 33076 h 2190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150" h="219075">
                  <a:moveTo>
                    <a:pt x="44768" y="213360"/>
                  </a:moveTo>
                  <a:lnTo>
                    <a:pt x="44768" y="103822"/>
                  </a:lnTo>
                  <a:lnTo>
                    <a:pt x="44768" y="51435"/>
                  </a:lnTo>
                  <a:lnTo>
                    <a:pt x="14288" y="14288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19" name="ïşļiḍè"/>
            <p:cNvSpPr>
              <a:spLocks/>
            </p:cNvSpPr>
            <p:nvPr/>
          </p:nvSpPr>
          <p:spPr bwMode="auto">
            <a:xfrm>
              <a:off x="3650353" y="4534079"/>
              <a:ext cx="101445" cy="86953"/>
            </a:xfrm>
            <a:custGeom>
              <a:avLst/>
              <a:gdLst>
                <a:gd name="T0" fmla="*/ 127887 w 66675"/>
                <a:gd name="T1" fmla="*/ 33073 h 57150"/>
                <a:gd name="T2" fmla="*/ 33076 w 66675"/>
                <a:gd name="T3" fmla="*/ 114658 h 57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6675" h="57150">
                  <a:moveTo>
                    <a:pt x="55245" y="14287"/>
                  </a:moveTo>
                  <a:lnTo>
                    <a:pt x="14288" y="49530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20" name="ïṧ1îḍê"/>
            <p:cNvSpPr>
              <a:spLocks/>
            </p:cNvSpPr>
            <p:nvPr/>
          </p:nvSpPr>
          <p:spPr bwMode="auto">
            <a:xfrm>
              <a:off x="3650353" y="4451473"/>
              <a:ext cx="86953" cy="86953"/>
            </a:xfrm>
            <a:custGeom>
              <a:avLst/>
              <a:gdLst>
                <a:gd name="T0" fmla="*/ 33076 w 57150"/>
                <a:gd name="T1" fmla="*/ 119069 h 57150"/>
                <a:gd name="T2" fmla="*/ 99225 w 57150"/>
                <a:gd name="T3" fmla="*/ 33076 h 57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150" h="57150">
                  <a:moveTo>
                    <a:pt x="14288" y="51435"/>
                  </a:moveTo>
                  <a:lnTo>
                    <a:pt x="42863" y="14288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21" name="ïSľîḑè"/>
            <p:cNvSpPr>
              <a:spLocks/>
            </p:cNvSpPr>
            <p:nvPr/>
          </p:nvSpPr>
          <p:spPr bwMode="auto">
            <a:xfrm>
              <a:off x="7336428" y="4178297"/>
              <a:ext cx="376796" cy="376796"/>
            </a:xfrm>
            <a:custGeom>
              <a:avLst/>
              <a:gdLst>
                <a:gd name="T0" fmla="*/ 287746 w 247650"/>
                <a:gd name="T1" fmla="*/ 558957 h 247650"/>
                <a:gd name="T2" fmla="*/ 16537 w 247650"/>
                <a:gd name="T3" fmla="*/ 287746 h 247650"/>
                <a:gd name="T4" fmla="*/ 287746 w 247650"/>
                <a:gd name="T5" fmla="*/ 16537 h 247650"/>
                <a:gd name="T6" fmla="*/ 558957 w 247650"/>
                <a:gd name="T7" fmla="*/ 287746 h 247650"/>
                <a:gd name="T8" fmla="*/ 287746 w 247650"/>
                <a:gd name="T9" fmla="*/ 558957 h 2476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7650" h="247650">
                  <a:moveTo>
                    <a:pt x="124301" y="241459"/>
                  </a:moveTo>
                  <a:cubicBezTo>
                    <a:pt x="124301" y="197644"/>
                    <a:pt x="50959" y="124301"/>
                    <a:pt x="7144" y="124301"/>
                  </a:cubicBezTo>
                  <a:cubicBezTo>
                    <a:pt x="50959" y="124301"/>
                    <a:pt x="124301" y="50959"/>
                    <a:pt x="124301" y="7144"/>
                  </a:cubicBezTo>
                  <a:cubicBezTo>
                    <a:pt x="124301" y="50959"/>
                    <a:pt x="197644" y="124301"/>
                    <a:pt x="241459" y="124301"/>
                  </a:cubicBezTo>
                  <a:cubicBezTo>
                    <a:pt x="197644" y="124301"/>
                    <a:pt x="124301" y="197644"/>
                    <a:pt x="124301" y="241459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22" name="îṩlïďè"/>
            <p:cNvSpPr>
              <a:spLocks/>
            </p:cNvSpPr>
            <p:nvPr/>
          </p:nvSpPr>
          <p:spPr bwMode="auto">
            <a:xfrm>
              <a:off x="7553810" y="4115980"/>
              <a:ext cx="188398" cy="188398"/>
            </a:xfrm>
            <a:custGeom>
              <a:avLst/>
              <a:gdLst>
                <a:gd name="T0" fmla="*/ 146629 w 123825"/>
                <a:gd name="T1" fmla="*/ 276723 h 123825"/>
                <a:gd name="T2" fmla="*/ 16537 w 123825"/>
                <a:gd name="T3" fmla="*/ 146629 h 123825"/>
                <a:gd name="T4" fmla="*/ 146629 w 123825"/>
                <a:gd name="T5" fmla="*/ 16537 h 123825"/>
                <a:gd name="T6" fmla="*/ 276723 w 123825"/>
                <a:gd name="T7" fmla="*/ 146629 h 123825"/>
                <a:gd name="T8" fmla="*/ 146629 w 123825"/>
                <a:gd name="T9" fmla="*/ 276723 h 1238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825" h="123825">
                  <a:moveTo>
                    <a:pt x="63341" y="119539"/>
                  </a:moveTo>
                  <a:cubicBezTo>
                    <a:pt x="63341" y="98584"/>
                    <a:pt x="28099" y="63341"/>
                    <a:pt x="7144" y="63341"/>
                  </a:cubicBezTo>
                  <a:cubicBezTo>
                    <a:pt x="28099" y="63341"/>
                    <a:pt x="63341" y="28099"/>
                    <a:pt x="63341" y="7144"/>
                  </a:cubicBezTo>
                  <a:cubicBezTo>
                    <a:pt x="63341" y="28099"/>
                    <a:pt x="98584" y="63341"/>
                    <a:pt x="119539" y="63341"/>
                  </a:cubicBezTo>
                  <a:cubicBezTo>
                    <a:pt x="98584" y="63341"/>
                    <a:pt x="63341" y="98584"/>
                    <a:pt x="63341" y="119539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23" name="iṡlîḓè"/>
            <p:cNvSpPr>
              <a:spLocks/>
            </p:cNvSpPr>
            <p:nvPr/>
          </p:nvSpPr>
          <p:spPr bwMode="auto">
            <a:xfrm>
              <a:off x="7346573" y="4440604"/>
              <a:ext cx="101445" cy="101445"/>
            </a:xfrm>
            <a:custGeom>
              <a:avLst/>
              <a:gdLst>
                <a:gd name="T0" fmla="*/ 82687 w 66675"/>
                <a:gd name="T1" fmla="*/ 148835 h 66675"/>
                <a:gd name="T2" fmla="*/ 16537 w 66675"/>
                <a:gd name="T3" fmla="*/ 82687 h 66675"/>
                <a:gd name="T4" fmla="*/ 82687 w 66675"/>
                <a:gd name="T5" fmla="*/ 16537 h 66675"/>
                <a:gd name="T6" fmla="*/ 148835 w 66675"/>
                <a:gd name="T7" fmla="*/ 82687 h 66675"/>
                <a:gd name="T8" fmla="*/ 82687 w 66675"/>
                <a:gd name="T9" fmla="*/ 148835 h 666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6675" h="66675">
                  <a:moveTo>
                    <a:pt x="35719" y="64294"/>
                  </a:moveTo>
                  <a:cubicBezTo>
                    <a:pt x="35719" y="53816"/>
                    <a:pt x="17621" y="35719"/>
                    <a:pt x="7144" y="35719"/>
                  </a:cubicBezTo>
                  <a:cubicBezTo>
                    <a:pt x="17621" y="35719"/>
                    <a:pt x="35719" y="17621"/>
                    <a:pt x="35719" y="7144"/>
                  </a:cubicBezTo>
                  <a:cubicBezTo>
                    <a:pt x="35719" y="17621"/>
                    <a:pt x="53816" y="35719"/>
                    <a:pt x="64294" y="35719"/>
                  </a:cubicBezTo>
                  <a:cubicBezTo>
                    <a:pt x="53816" y="35719"/>
                    <a:pt x="35719" y="53816"/>
                    <a:pt x="35719" y="64294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24" name="îSḷiḑe"/>
            <p:cNvSpPr>
              <a:spLocks/>
            </p:cNvSpPr>
            <p:nvPr/>
          </p:nvSpPr>
          <p:spPr bwMode="auto">
            <a:xfrm>
              <a:off x="7385701" y="4091344"/>
              <a:ext cx="130429" cy="130429"/>
            </a:xfrm>
            <a:custGeom>
              <a:avLst/>
              <a:gdLst>
                <a:gd name="T0" fmla="*/ 109145 w 85725"/>
                <a:gd name="T1" fmla="*/ 201753 h 85725"/>
                <a:gd name="T2" fmla="*/ 16537 w 85725"/>
                <a:gd name="T3" fmla="*/ 109145 h 85725"/>
                <a:gd name="T4" fmla="*/ 109145 w 85725"/>
                <a:gd name="T5" fmla="*/ 16537 h 85725"/>
                <a:gd name="T6" fmla="*/ 201753 w 85725"/>
                <a:gd name="T7" fmla="*/ 109145 h 85725"/>
                <a:gd name="T8" fmla="*/ 109145 w 85725"/>
                <a:gd name="T9" fmla="*/ 201753 h 857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85725">
                  <a:moveTo>
                    <a:pt x="47149" y="87154"/>
                  </a:moveTo>
                  <a:cubicBezTo>
                    <a:pt x="47149" y="71914"/>
                    <a:pt x="22384" y="47149"/>
                    <a:pt x="7144" y="47149"/>
                  </a:cubicBezTo>
                  <a:cubicBezTo>
                    <a:pt x="22384" y="47149"/>
                    <a:pt x="47149" y="22384"/>
                    <a:pt x="47149" y="7144"/>
                  </a:cubicBezTo>
                  <a:cubicBezTo>
                    <a:pt x="47149" y="22384"/>
                    <a:pt x="71914" y="47149"/>
                    <a:pt x="87154" y="47149"/>
                  </a:cubicBezTo>
                  <a:cubicBezTo>
                    <a:pt x="71914" y="47149"/>
                    <a:pt x="47149" y="71914"/>
                    <a:pt x="47149" y="87154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25" name="ïsḷíḑè"/>
            <p:cNvSpPr>
              <a:spLocks/>
            </p:cNvSpPr>
            <p:nvPr/>
          </p:nvSpPr>
          <p:spPr bwMode="auto">
            <a:xfrm>
              <a:off x="3427898" y="4743499"/>
              <a:ext cx="2652062" cy="739099"/>
            </a:xfrm>
            <a:custGeom>
              <a:avLst/>
              <a:gdLst>
                <a:gd name="T0" fmla="*/ 3853163 w 1743075"/>
                <a:gd name="T1" fmla="*/ 1123412 h 485775"/>
                <a:gd name="T2" fmla="*/ 29768 w 1743075"/>
                <a:gd name="T3" fmla="*/ 673601 h 485775"/>
                <a:gd name="T4" fmla="*/ 16537 w 1743075"/>
                <a:gd name="T5" fmla="*/ 27548 h 485775"/>
                <a:gd name="T6" fmla="*/ 4038380 w 1743075"/>
                <a:gd name="T7" fmla="*/ 506024 h 485775"/>
                <a:gd name="T8" fmla="*/ 3853163 w 1743075"/>
                <a:gd name="T9" fmla="*/ 1123412 h 4857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43075" h="485775">
                  <a:moveTo>
                    <a:pt x="1664494" y="485293"/>
                  </a:moveTo>
                  <a:cubicBezTo>
                    <a:pt x="1137761" y="334798"/>
                    <a:pt x="580549" y="266218"/>
                    <a:pt x="12859" y="290983"/>
                  </a:cubicBezTo>
                  <a:cubicBezTo>
                    <a:pt x="10001" y="198590"/>
                    <a:pt x="9049" y="105245"/>
                    <a:pt x="7144" y="11900"/>
                  </a:cubicBezTo>
                  <a:cubicBezTo>
                    <a:pt x="603409" y="-12865"/>
                    <a:pt x="1190149" y="59525"/>
                    <a:pt x="1744504" y="218593"/>
                  </a:cubicBezTo>
                  <a:cubicBezTo>
                    <a:pt x="1716881" y="307175"/>
                    <a:pt x="1690211" y="395758"/>
                    <a:pt x="1664494" y="4852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26" name="ïSliḍe"/>
            <p:cNvSpPr>
              <a:spLocks/>
            </p:cNvSpPr>
            <p:nvPr/>
          </p:nvSpPr>
          <p:spPr bwMode="auto">
            <a:xfrm>
              <a:off x="3332124" y="5098834"/>
              <a:ext cx="2739015" cy="550701"/>
            </a:xfrm>
            <a:custGeom>
              <a:avLst/>
              <a:gdLst>
                <a:gd name="T0" fmla="*/ 3954782 w 1800225"/>
                <a:gd name="T1" fmla="*/ 827523 h 361950"/>
                <a:gd name="T2" fmla="*/ 186511 w 1800225"/>
                <a:gd name="T3" fmla="*/ 379919 h 361950"/>
                <a:gd name="T4" fmla="*/ 18933 w 1800225"/>
                <a:gd name="T5" fmla="*/ 234392 h 361950"/>
                <a:gd name="T6" fmla="*/ 16727 w 1800225"/>
                <a:gd name="T7" fmla="*/ 188087 h 361950"/>
                <a:gd name="T8" fmla="*/ 175485 w 1800225"/>
                <a:gd name="T9" fmla="*/ 27127 h 361950"/>
                <a:gd name="T10" fmla="*/ 4051799 w 1800225"/>
                <a:gd name="T11" fmla="*/ 490167 h 361950"/>
                <a:gd name="T12" fmla="*/ 4159844 w 1800225"/>
                <a:gd name="T13" fmla="*/ 681996 h 361950"/>
                <a:gd name="T14" fmla="*/ 4146614 w 1800225"/>
                <a:gd name="T15" fmla="*/ 726096 h 361950"/>
                <a:gd name="T16" fmla="*/ 3954782 w 1800225"/>
                <a:gd name="T17" fmla="*/ 827523 h 3619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0225" h="361950">
                  <a:moveTo>
                    <a:pt x="1708391" y="357475"/>
                  </a:moveTo>
                  <a:cubicBezTo>
                    <a:pt x="1190231" y="207933"/>
                    <a:pt x="640639" y="140305"/>
                    <a:pt x="80569" y="164118"/>
                  </a:cubicBezTo>
                  <a:cubicBezTo>
                    <a:pt x="42469" y="166023"/>
                    <a:pt x="10084" y="137448"/>
                    <a:pt x="8179" y="101253"/>
                  </a:cubicBezTo>
                  <a:cubicBezTo>
                    <a:pt x="8179" y="94585"/>
                    <a:pt x="7226" y="87918"/>
                    <a:pt x="7226" y="81250"/>
                  </a:cubicBezTo>
                  <a:cubicBezTo>
                    <a:pt x="5321" y="45055"/>
                    <a:pt x="36754" y="12670"/>
                    <a:pt x="75806" y="11718"/>
                  </a:cubicBezTo>
                  <a:cubicBezTo>
                    <a:pt x="652069" y="-12095"/>
                    <a:pt x="1216901" y="57438"/>
                    <a:pt x="1750301" y="211743"/>
                  </a:cubicBezTo>
                  <a:cubicBezTo>
                    <a:pt x="1786496" y="222220"/>
                    <a:pt x="1807451" y="259368"/>
                    <a:pt x="1796974" y="294610"/>
                  </a:cubicBezTo>
                  <a:cubicBezTo>
                    <a:pt x="1795069" y="301278"/>
                    <a:pt x="1793164" y="306993"/>
                    <a:pt x="1791259" y="313660"/>
                  </a:cubicBezTo>
                  <a:cubicBezTo>
                    <a:pt x="1780781" y="347950"/>
                    <a:pt x="1743634" y="367953"/>
                    <a:pt x="1708391" y="357475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27" name="íṥḷîde"/>
            <p:cNvSpPr>
              <a:spLocks/>
            </p:cNvSpPr>
            <p:nvPr/>
          </p:nvSpPr>
          <p:spPr bwMode="auto">
            <a:xfrm>
              <a:off x="5842289" y="4734804"/>
              <a:ext cx="2652062" cy="739099"/>
            </a:xfrm>
            <a:custGeom>
              <a:avLst/>
              <a:gdLst>
                <a:gd name="T0" fmla="*/ 201753 w 1743075"/>
                <a:gd name="T1" fmla="*/ 1123412 h 485775"/>
                <a:gd name="T2" fmla="*/ 4025150 w 1743075"/>
                <a:gd name="T3" fmla="*/ 673601 h 485775"/>
                <a:gd name="T4" fmla="*/ 4038380 w 1743075"/>
                <a:gd name="T5" fmla="*/ 27548 h 485775"/>
                <a:gd name="T6" fmla="*/ 16537 w 1743075"/>
                <a:gd name="T7" fmla="*/ 506024 h 485775"/>
                <a:gd name="T8" fmla="*/ 201753 w 1743075"/>
                <a:gd name="T9" fmla="*/ 1123412 h 4857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43075" h="485775">
                  <a:moveTo>
                    <a:pt x="87154" y="485293"/>
                  </a:moveTo>
                  <a:cubicBezTo>
                    <a:pt x="613886" y="334798"/>
                    <a:pt x="1171099" y="266218"/>
                    <a:pt x="1738789" y="290983"/>
                  </a:cubicBezTo>
                  <a:cubicBezTo>
                    <a:pt x="1741646" y="198590"/>
                    <a:pt x="1742599" y="105245"/>
                    <a:pt x="1744504" y="11900"/>
                  </a:cubicBezTo>
                  <a:cubicBezTo>
                    <a:pt x="1148239" y="-12865"/>
                    <a:pt x="561499" y="59525"/>
                    <a:pt x="7144" y="218593"/>
                  </a:cubicBezTo>
                  <a:cubicBezTo>
                    <a:pt x="34766" y="307175"/>
                    <a:pt x="61436" y="395758"/>
                    <a:pt x="87154" y="4852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28" name="íšḻiďe"/>
            <p:cNvSpPr>
              <a:spLocks/>
            </p:cNvSpPr>
            <p:nvPr/>
          </p:nvSpPr>
          <p:spPr bwMode="auto">
            <a:xfrm>
              <a:off x="5854123" y="5090139"/>
              <a:ext cx="2739015" cy="550701"/>
            </a:xfrm>
            <a:custGeom>
              <a:avLst/>
              <a:gdLst>
                <a:gd name="T0" fmla="*/ 227848 w 1800225"/>
                <a:gd name="T1" fmla="*/ 827523 h 361950"/>
                <a:gd name="T2" fmla="*/ 3996119 w 1800225"/>
                <a:gd name="T3" fmla="*/ 379919 h 361950"/>
                <a:gd name="T4" fmla="*/ 4163695 w 1800225"/>
                <a:gd name="T5" fmla="*/ 234392 h 361950"/>
                <a:gd name="T6" fmla="*/ 4165901 w 1800225"/>
                <a:gd name="T7" fmla="*/ 188087 h 361950"/>
                <a:gd name="T8" fmla="*/ 4007145 w 1800225"/>
                <a:gd name="T9" fmla="*/ 27127 h 361950"/>
                <a:gd name="T10" fmla="*/ 130829 w 1800225"/>
                <a:gd name="T11" fmla="*/ 490167 h 361950"/>
                <a:gd name="T12" fmla="*/ 22786 w 1800225"/>
                <a:gd name="T13" fmla="*/ 681996 h 361950"/>
                <a:gd name="T14" fmla="*/ 36015 w 1800225"/>
                <a:gd name="T15" fmla="*/ 726096 h 361950"/>
                <a:gd name="T16" fmla="*/ 227848 w 1800225"/>
                <a:gd name="T17" fmla="*/ 827523 h 3619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0225" h="361950">
                  <a:moveTo>
                    <a:pt x="98426" y="357475"/>
                  </a:moveTo>
                  <a:cubicBezTo>
                    <a:pt x="616586" y="207933"/>
                    <a:pt x="1166179" y="140305"/>
                    <a:pt x="1726248" y="164118"/>
                  </a:cubicBezTo>
                  <a:cubicBezTo>
                    <a:pt x="1764348" y="166023"/>
                    <a:pt x="1796733" y="137448"/>
                    <a:pt x="1798638" y="101253"/>
                  </a:cubicBezTo>
                  <a:cubicBezTo>
                    <a:pt x="1798638" y="94585"/>
                    <a:pt x="1799591" y="87918"/>
                    <a:pt x="1799591" y="81250"/>
                  </a:cubicBezTo>
                  <a:cubicBezTo>
                    <a:pt x="1801496" y="45055"/>
                    <a:pt x="1770063" y="12670"/>
                    <a:pt x="1731011" y="11718"/>
                  </a:cubicBezTo>
                  <a:cubicBezTo>
                    <a:pt x="1154748" y="-12095"/>
                    <a:pt x="589916" y="57438"/>
                    <a:pt x="56516" y="211743"/>
                  </a:cubicBezTo>
                  <a:cubicBezTo>
                    <a:pt x="20321" y="222220"/>
                    <a:pt x="-634" y="259368"/>
                    <a:pt x="9843" y="294610"/>
                  </a:cubicBezTo>
                  <a:cubicBezTo>
                    <a:pt x="11748" y="301278"/>
                    <a:pt x="13653" y="306993"/>
                    <a:pt x="15558" y="313660"/>
                  </a:cubicBezTo>
                  <a:cubicBezTo>
                    <a:pt x="26036" y="347950"/>
                    <a:pt x="63183" y="367953"/>
                    <a:pt x="98426" y="357475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29" name="íś1îdè"/>
            <p:cNvSpPr>
              <a:spLocks/>
            </p:cNvSpPr>
            <p:nvPr/>
          </p:nvSpPr>
          <p:spPr bwMode="auto">
            <a:xfrm>
              <a:off x="3424276" y="4569609"/>
              <a:ext cx="2536125" cy="507225"/>
            </a:xfrm>
            <a:custGeom>
              <a:avLst/>
              <a:gdLst>
                <a:gd name="T0" fmla="*/ 33076 w 1666875"/>
                <a:gd name="T1" fmla="*/ 87059 h 333375"/>
                <a:gd name="T2" fmla="*/ 3841036 w 1666875"/>
                <a:gd name="T3" fmla="*/ 741931 h 3333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666875" h="333375">
                  <a:moveTo>
                    <a:pt x="14288" y="37608"/>
                  </a:moveTo>
                  <a:cubicBezTo>
                    <a:pt x="14288" y="37608"/>
                    <a:pt x="1116330" y="-106220"/>
                    <a:pt x="1659255" y="320500"/>
                  </a:cubicBez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30" name="išľíḑè"/>
            <p:cNvSpPr>
              <a:spLocks/>
            </p:cNvSpPr>
            <p:nvPr/>
          </p:nvSpPr>
          <p:spPr bwMode="auto">
            <a:xfrm>
              <a:off x="5929966" y="4569609"/>
              <a:ext cx="2536125" cy="507225"/>
            </a:xfrm>
            <a:custGeom>
              <a:avLst/>
              <a:gdLst>
                <a:gd name="T0" fmla="*/ 3841036 w 1666875"/>
                <a:gd name="T1" fmla="*/ 87059 h 333375"/>
                <a:gd name="T2" fmla="*/ 33076 w 1666875"/>
                <a:gd name="T3" fmla="*/ 741931 h 3333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666875" h="333375">
                  <a:moveTo>
                    <a:pt x="1659255" y="37608"/>
                  </a:moveTo>
                  <a:cubicBezTo>
                    <a:pt x="1659255" y="37608"/>
                    <a:pt x="557213" y="-106220"/>
                    <a:pt x="14288" y="320500"/>
                  </a:cubicBez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31" name="î$ḻïďê"/>
            <p:cNvSpPr>
              <a:spLocks/>
            </p:cNvSpPr>
            <p:nvPr/>
          </p:nvSpPr>
          <p:spPr bwMode="auto">
            <a:xfrm>
              <a:off x="3424276" y="4665576"/>
              <a:ext cx="2536125" cy="420272"/>
            </a:xfrm>
            <a:custGeom>
              <a:avLst/>
              <a:gdLst>
                <a:gd name="T0" fmla="*/ 33076 w 1666875"/>
                <a:gd name="T1" fmla="*/ 68931 h 276225"/>
                <a:gd name="T2" fmla="*/ 3841036 w 1666875"/>
                <a:gd name="T3" fmla="*/ 613557 h 27622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666875" h="276225">
                  <a:moveTo>
                    <a:pt x="14288" y="29777"/>
                  </a:moveTo>
                  <a:cubicBezTo>
                    <a:pt x="14288" y="29777"/>
                    <a:pt x="1108710" y="-75950"/>
                    <a:pt x="1659255" y="265045"/>
                  </a:cubicBez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išḻiḋe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4815161" y="1525437"/>
              <a:ext cx="1927972" cy="369447"/>
            </a:xfrm>
            <a:prstGeom prst="rect">
              <a:avLst/>
            </a:prstGeom>
          </p:spPr>
          <p:txBody>
            <a:bodyPr wrap="none">
              <a:normAutofit fontScale="25000" lnSpcReduction="20000"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6AC116"/>
                  </a:solidFill>
                </a:rPr>
                <a:t>WORLD BOOK DAY</a:t>
              </a:r>
            </a:p>
          </p:txBody>
        </p:sp>
      </p:grpSp>
      <p:sp>
        <p:nvSpPr>
          <p:cNvPr id="5124" name="WordArt 5"/>
          <p:cNvSpPr>
            <a:spLocks noChangeArrowheads="1" noChangeShapeType="1" noTextEdit="1"/>
          </p:cNvSpPr>
          <p:nvPr/>
        </p:nvSpPr>
        <p:spPr bwMode="auto">
          <a:xfrm>
            <a:off x="1919288" y="404813"/>
            <a:ext cx="8280400" cy="7207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600" kern="10"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等线"/>
              <a:cs typeface="+mn-ea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5030788" y="2101850"/>
            <a:ext cx="198596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5400" b="1">
                <a:solidFill>
                  <a:srgbClr val="D93336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经典趣体简" panose="02010609000101010101" pitchFamily="49" charset="-122"/>
              </a:rPr>
              <a:t>前</a:t>
            </a:r>
            <a:r>
              <a:rPr lang="en-US" altLang="zh-CN" sz="5400" b="1">
                <a:solidFill>
                  <a:srgbClr val="D93336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经典趣体简" panose="02010609000101010101" pitchFamily="49" charset="-122"/>
              </a:rPr>
              <a:t> </a:t>
            </a:r>
            <a:r>
              <a:rPr lang="zh-CN" altLang="zh-CN" sz="5400" b="1">
                <a:solidFill>
                  <a:srgbClr val="D93336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经典趣体简" panose="02010609000101010101" pitchFamily="49" charset="-122"/>
              </a:rPr>
              <a:t>言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50534" y="3002312"/>
            <a:ext cx="111823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       在漫长的人生路中，总要有许多难以预料的事情，我们是否注意到身边的危险。“防险之心不可无”。地震时有发生，我们是否知道注意安全、注意防震减灾的重要性？恶魔总是来找无知的人。今天，通过班会我们将更多的了解一些地震知识，让我们未雨绸缪，为我们的生命买一份保险，为我们的生命加一把锁，。</a:t>
            </a:r>
          </a:p>
        </p:txBody>
      </p:sp>
    </p:spTree>
    <p:extLst>
      <p:ext uri="{BB962C8B-B14F-4D97-AF65-F5344CB8AC3E}">
        <p14:creationId xmlns:p14="http://schemas.microsoft.com/office/powerpoint/2010/main" val="25192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9264650" y="608013"/>
            <a:ext cx="1700213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639763" y="552450"/>
            <a:ext cx="1700212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圆角矩形 12"/>
          <p:cNvSpPr/>
          <p:nvPr/>
        </p:nvSpPr>
        <p:spPr>
          <a:xfrm>
            <a:off x="2339975" y="2989263"/>
            <a:ext cx="7639050" cy="2838450"/>
          </a:xfrm>
          <a:prstGeom prst="roundRect">
            <a:avLst/>
          </a:prstGeom>
          <a:gradFill flip="none" rotWithShape="1">
            <a:gsLst>
              <a:gs pos="0">
                <a:srgbClr val="D93336">
                  <a:tint val="66000"/>
                  <a:satMod val="160000"/>
                </a:srgbClr>
              </a:gs>
              <a:gs pos="50000">
                <a:srgbClr val="D93336">
                  <a:tint val="44500"/>
                  <a:satMod val="160000"/>
                </a:srgbClr>
              </a:gs>
              <a:gs pos="100000">
                <a:srgbClr val="D93336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D93336"/>
              </a:solidFill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473700" y="2332038"/>
            <a:ext cx="109855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1500" b="1">
                <a:solidFill>
                  <a:prstClr val="white"/>
                </a:solidFill>
                <a:latin typeface="雙魚集專用字體" panose="03000500000000000000" pitchFamily="66" charset="-120"/>
                <a:ea typeface="雙魚集專用字體" panose="03000500000000000000" pitchFamily="66" charset="-120"/>
              </a:rPr>
              <a:t>01</a:t>
            </a:r>
            <a:endParaRPr lang="zh-CN" altLang="en-US" sz="11500">
              <a:solidFill>
                <a:prstClr val="white"/>
              </a:solidFill>
              <a:latin typeface="雙魚集專用字體" panose="03000500000000000000" pitchFamily="66" charset="-120"/>
              <a:ea typeface="雙魚集專用字體" panose="03000500000000000000" pitchFamily="66" charset="-12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141538" y="4192588"/>
            <a:ext cx="7366000" cy="3170237"/>
          </a:xfrm>
          <a:prstGeom prst="rect">
            <a:avLst/>
          </a:prstGeom>
        </p:spPr>
        <p:txBody>
          <a:bodyPr wrap="none" fromWordArt="1"/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0000" kern="10" spc="-360">
                <a:ln w="12700" cmpd="sng">
                  <a:noFill/>
                  <a:round/>
                </a:ln>
                <a:gradFill flip="none" rotWithShape="1">
                  <a:gsLst>
                    <a:gs pos="0">
                      <a:srgbClr val="D93336">
                        <a:shade val="30000"/>
                        <a:satMod val="115000"/>
                      </a:srgbClr>
                    </a:gs>
                    <a:gs pos="50000">
                      <a:srgbClr val="D93336">
                        <a:shade val="67500"/>
                        <a:satMod val="115000"/>
                      </a:srgbClr>
                    </a:gs>
                    <a:gs pos="100000">
                      <a:srgbClr val="D93336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defRPr>
            </a:lvl1pPr>
          </a:lstStyle>
          <a:p>
            <a:pPr defTabSz="457200">
              <a:defRPr/>
            </a:pPr>
            <a:r>
              <a:rPr lang="zh-CN" altLang="zh-CN" sz="7200" dirty="0" smtClean="0">
                <a:solidFill>
                  <a:prstClr val="white"/>
                </a:solidFill>
              </a:rPr>
              <a:t>  古今地震知多少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88"/>
          <a:stretch>
            <a:fillRect/>
          </a:stretch>
        </p:blipFill>
        <p:spPr bwMode="auto">
          <a:xfrm>
            <a:off x="1752600" y="692150"/>
            <a:ext cx="8145463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图片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3648075" y="3063875"/>
            <a:ext cx="10223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图片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7685088" y="3287713"/>
            <a:ext cx="1317625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48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263e802f17aadb011e3089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862138"/>
            <a:ext cx="5637213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610473" y="555116"/>
            <a:ext cx="31085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百年地震一览图 </a:t>
            </a:r>
            <a:endParaRPr lang="zh-CN" altLang="en-US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1484313"/>
            <a:ext cx="5407025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8" name="图片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椭圆 6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202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695817" y="537124"/>
            <a:ext cx="2646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建国前发生的地震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757953" y="1574286"/>
            <a:ext cx="10361151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0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公元前780年</a:t>
            </a:r>
            <a:r>
              <a:rPr lang="zh-CN" altLang="zh-CN" sz="20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，陕西岐山发生地震。这是史书记载比较可靠的最早一次大地震。 </a:t>
            </a:r>
          </a:p>
          <a:p>
            <a:pPr defTabSz="4572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0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1556年</a:t>
            </a:r>
            <a:r>
              <a:rPr lang="zh-CN" altLang="zh-CN" sz="20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中国陕西华县8级地震，死亡人数高达83万人。是目前世界已知死亡人数最多的地震。</a:t>
            </a:r>
          </a:p>
          <a:p>
            <a:pPr defTabSz="4572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0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1668年7月25日晚8时左右</a:t>
            </a:r>
            <a:r>
              <a:rPr lang="zh-CN" altLang="zh-CN" sz="20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，山东郯城大地震震级为8.5级郯城大地震，波及8省161县，是中国历史上地震中最大的地震之一，破坏区面积50万平方公里以上，史称“旷古奇灾” 。  </a:t>
            </a:r>
          </a:p>
          <a:p>
            <a:pPr defTabSz="4572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0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1867年12月18日</a:t>
            </a:r>
            <a:r>
              <a:rPr lang="zh-CN" altLang="zh-CN" sz="20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，台湾基隆近海发生地震。这是中国地震史中引起海啸最大的一次地震 </a:t>
            </a:r>
          </a:p>
          <a:p>
            <a:pPr defTabSz="4572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0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1920年12月16日20时5分53秒</a:t>
            </a:r>
            <a:r>
              <a:rPr lang="zh-CN" altLang="zh-CN" sz="20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，中国宁夏海原县发生震级为8.5级的强烈地震。死亡24万人，毁城四座。</a:t>
            </a:r>
          </a:p>
          <a:p>
            <a:pPr defTabSz="4572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0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1927年5月23日6时32分47秒</a:t>
            </a:r>
            <a:r>
              <a:rPr lang="zh-CN" altLang="zh-CN" sz="20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，中国甘肃古浪发生震级为8级的强烈地震。死亡4万余人。</a:t>
            </a:r>
          </a:p>
          <a:p>
            <a:pPr defTabSz="4572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0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1932年12月25日10时4分27秒</a:t>
            </a:r>
            <a:r>
              <a:rPr lang="zh-CN" altLang="zh-CN" sz="20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，中国甘肃昌马堡发生震级为7.6级的大地震。死亡7万人。地震发生时，有黄风白光在黄土墙头“扑来扑去”；山岩乱蹦冒出灰尘，</a:t>
            </a:r>
          </a:p>
          <a:p>
            <a:pPr defTabSz="4572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0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1933年8月25日15时50分30秒</a:t>
            </a:r>
            <a:r>
              <a:rPr lang="zh-CN" altLang="zh-CN" sz="20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，中国四川茂县叠溪镇发生震级为7.5级的大地震。</a:t>
            </a:r>
          </a:p>
        </p:txBody>
      </p:sp>
      <p:pic>
        <p:nvPicPr>
          <p:cNvPr id="8197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833" y="3979418"/>
            <a:ext cx="3364167" cy="33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8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椭圆 8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500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1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695817" y="555116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海城地震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10506" y="1456518"/>
            <a:ext cx="8897872" cy="1241425"/>
          </a:xfrm>
        </p:spPr>
        <p:txBody>
          <a:bodyPr/>
          <a:lstStyle/>
          <a:p>
            <a:pPr algn="ctr" eaLnBrk="1" hangingPunct="1"/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世界上第一次成功预测地震的案例</a:t>
            </a:r>
            <a:b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</a:br>
            <a:r>
              <a:rPr lang="zh-CN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1975年2月4日</a:t>
            </a: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，辽宁省海城7.3级地震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506" y="2513013"/>
            <a:ext cx="4567237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743" y="2513012"/>
            <a:ext cx="4573588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9" name="图片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椭圆 9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000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19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12788" y="1420535"/>
            <a:ext cx="10928350" cy="1241425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据新华社报道，1976年7月28日凌晨3时40分，我国河北省唐山市发生里氏7.8级大地震，震中位于唐山市吉祥路一带，即北纬39°，东经118° ，在这次地震中，有24万人伤生，是有史以来地震给人类造成的特大灾难之一。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13" y="2930524"/>
            <a:ext cx="4878387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30523"/>
            <a:ext cx="4754816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695817" y="519133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唐山大地震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9" name="图片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椭圆 9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639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695817" y="547041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汶川地震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0819" y="1386427"/>
            <a:ext cx="10928350" cy="1241425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2008年5月12日14时28分04秒，四川汶川、北川，8级强震猝然袭来，大地颤抖，山河移位，满目疮痍，生离死别……西南处，国有殇。这是新中国成立以来破坏性最强、波及范围最大的一次地震。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337" y="2832989"/>
            <a:ext cx="4665663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32989"/>
            <a:ext cx="4148138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8" name="图片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椭圆 8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936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19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687441" y="54676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玉树</a:t>
            </a: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地震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7" y="1661465"/>
            <a:ext cx="9075738" cy="1241425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CN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青海省</a:t>
            </a: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玉树县2010年4月14日晨发生两次</a:t>
            </a:r>
            <a:r>
              <a:rPr lang="zh-CN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地震</a:t>
            </a:r>
            <a:r>
              <a:rPr lang="en-US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/</a:t>
            </a:r>
            <a:r>
              <a:rPr lang="zh-CN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最高</a:t>
            </a: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震级7.1</a:t>
            </a:r>
            <a:r>
              <a:rPr lang="zh-CN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级</a:t>
            </a:r>
            <a:r>
              <a:rPr lang="en-US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/</a:t>
            </a:r>
            <a:r>
              <a:rPr lang="zh-CN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地震</a:t>
            </a: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震中位于县城附近</a:t>
            </a:r>
            <a:r>
              <a:rPr lang="zh-CN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。止4月25日下午17时 造成</a:t>
            </a: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cs typeface="+mn-cs"/>
              </a:rPr>
              <a:t>2220人遇难，失踪70人。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7487" y="2933421"/>
            <a:ext cx="4608513" cy="298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19412"/>
            <a:ext cx="4467225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8" name="图片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椭圆 8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368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19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2339975" y="2989263"/>
            <a:ext cx="7639050" cy="2838450"/>
          </a:xfrm>
          <a:prstGeom prst="roundRect">
            <a:avLst/>
          </a:prstGeom>
          <a:gradFill flip="none" rotWithShape="1">
            <a:gsLst>
              <a:gs pos="0">
                <a:srgbClr val="D93336">
                  <a:tint val="66000"/>
                  <a:satMod val="160000"/>
                </a:srgbClr>
              </a:gs>
              <a:gs pos="50000">
                <a:srgbClr val="D93336">
                  <a:tint val="44500"/>
                  <a:satMod val="160000"/>
                </a:srgbClr>
              </a:gs>
              <a:gs pos="100000">
                <a:srgbClr val="D93336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D93336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88"/>
          <a:stretch>
            <a:fillRect/>
          </a:stretch>
        </p:blipFill>
        <p:spPr bwMode="auto">
          <a:xfrm>
            <a:off x="1752600" y="692150"/>
            <a:ext cx="8145463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图片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9264650" y="608013"/>
            <a:ext cx="1700213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图片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639763" y="552450"/>
            <a:ext cx="1700212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473700" y="2332038"/>
            <a:ext cx="1398588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1500" b="1">
                <a:solidFill>
                  <a:prstClr val="white"/>
                </a:solidFill>
                <a:latin typeface="雙魚集專用字體" panose="03000500000000000000" pitchFamily="66" charset="-120"/>
                <a:ea typeface="雙魚集專用字體" panose="03000500000000000000" pitchFamily="66" charset="-120"/>
              </a:rPr>
              <a:t>02</a:t>
            </a:r>
            <a:endParaRPr lang="zh-CN" altLang="en-US" sz="11500">
              <a:solidFill>
                <a:prstClr val="white"/>
              </a:solidFill>
              <a:latin typeface="雙魚集專用字體" panose="03000500000000000000" pitchFamily="66" charset="-120"/>
              <a:ea typeface="雙魚集專用字體" panose="03000500000000000000" pitchFamily="66" charset="-12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141538" y="4192588"/>
            <a:ext cx="7366000" cy="3170237"/>
          </a:xfrm>
          <a:prstGeom prst="rect">
            <a:avLst/>
          </a:prstGeom>
        </p:spPr>
        <p:txBody>
          <a:bodyPr wrap="none" fromWordArt="1"/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0000" kern="10" spc="-360">
                <a:ln w="12700" cmpd="sng">
                  <a:noFill/>
                  <a:round/>
                </a:ln>
                <a:gradFill flip="none" rotWithShape="1">
                  <a:gsLst>
                    <a:gs pos="0">
                      <a:srgbClr val="D93336">
                        <a:shade val="30000"/>
                        <a:satMod val="115000"/>
                      </a:srgbClr>
                    </a:gs>
                    <a:gs pos="50000">
                      <a:srgbClr val="D93336">
                        <a:shade val="67500"/>
                        <a:satMod val="115000"/>
                      </a:srgbClr>
                    </a:gs>
                    <a:gs pos="100000">
                      <a:srgbClr val="D93336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defRPr>
            </a:lvl1pPr>
          </a:lstStyle>
          <a:p>
            <a:pPr defTabSz="457200">
              <a:defRPr/>
            </a:pPr>
            <a:r>
              <a:rPr lang="zh-CN" altLang="zh-CN" sz="7200" dirty="0" smtClean="0">
                <a:solidFill>
                  <a:prstClr val="white"/>
                </a:solidFill>
              </a:rPr>
              <a:t>  </a:t>
            </a:r>
            <a:r>
              <a:rPr lang="zh-CN" altLang="en-US" sz="7200" dirty="0" smtClean="0">
                <a:solidFill>
                  <a:prstClr val="white"/>
                </a:solidFill>
              </a:rPr>
              <a:t>地震知识知多少</a:t>
            </a:r>
            <a:endParaRPr lang="zh-CN" altLang="zh-CN" sz="7200" dirty="0" smtClean="0">
              <a:solidFill>
                <a:prstClr val="white"/>
              </a:solidFill>
            </a:endParaRPr>
          </a:p>
        </p:txBody>
      </p:sp>
      <p:pic>
        <p:nvPicPr>
          <p:cNvPr id="13320" name="图片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3648075" y="3063875"/>
            <a:ext cx="10223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图片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7685088" y="3287713"/>
            <a:ext cx="1317625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72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695817" y="573511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什么是地震</a:t>
            </a: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982663" y="1846858"/>
            <a:ext cx="612140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中文名称：</a:t>
            </a:r>
          </a:p>
          <a:p>
            <a:pPr lvl="1"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dirty="0">
                <a:solidFill>
                  <a:srgbClr val="FF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地震</a:t>
            </a: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 </a:t>
            </a:r>
          </a:p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英文名称：</a:t>
            </a:r>
          </a:p>
          <a:p>
            <a:pPr lvl="1"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dirty="0">
                <a:solidFill>
                  <a:srgbClr val="FF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earthquake </a:t>
            </a:r>
          </a:p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定义：</a:t>
            </a:r>
          </a:p>
          <a:p>
            <a:pPr lvl="1"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地震又称地动、地振动，是地壳在内、外营力作用下，集聚的构造应力突然释放，产生震动弹性波，从震源向四周传播引起的地面颤动。 </a:t>
            </a: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480" y="1581150"/>
            <a:ext cx="367665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929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3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695817" y="567035"/>
            <a:ext cx="24304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全球地震分布区 </a:t>
            </a: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1830388"/>
            <a:ext cx="6629400" cy="430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6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椭圆 6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01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736875" y="555116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震源</a:t>
            </a:r>
            <a:endParaRPr lang="zh-CN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1055688" y="1462632"/>
            <a:ext cx="5821362" cy="4582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地震波发源的地方，叫作震源(focus)。震源在地面上的垂直投影，地面上离震源最近的一点称为震 动。中国地震火山分布带中。它是接受振动最早的部位。</a:t>
            </a:r>
          </a:p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       震中到震源的深度叫作震源深度。通常将震源深度小于60公里的叫浅源地震，深度在60-300公里的叫中源地震，深度大于300公里的叫深源地震。</a:t>
            </a:r>
          </a:p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       对于同样大小的地震，由于震源深度不一样，对地面造成的破坏程度也不一样。震源越浅，破坏越大，但波及范围也越小，反之亦然。</a:t>
            </a:r>
          </a:p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       破坏性地震一般是浅源地震。如1976年的唐山地震的震源深度为12公里。 </a:t>
            </a:r>
          </a:p>
        </p:txBody>
      </p:sp>
      <p:pic>
        <p:nvPicPr>
          <p:cNvPr id="19" name="图片 1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" t="1519" r="3254" b="4239"/>
          <a:stretch/>
        </p:blipFill>
        <p:spPr bwMode="auto">
          <a:xfrm>
            <a:off x="7522464" y="1713548"/>
            <a:ext cx="3462528" cy="384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687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3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3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695817" y="534849"/>
            <a:ext cx="11079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震中距</a:t>
            </a: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1082925" y="1571625"/>
            <a:ext cx="5821362" cy="374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zh-CN" sz="20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观测点距震中的距离叫震中距。震中距小于100公里的地震称为地方震，在100-1000公里之间的地震称为近震，大于1000公里的地震称为远震，其中，震中距越长的地方受到的影响和破坏越小。</a:t>
            </a:r>
          </a:p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sz="20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        当某地发生一个较大的地震时，在一段时间内，往往会发生一系列的地震，其中最大的一个地震叫做主震，主震之前发生的地震叫前震，主震之后发生的地震叫余震。  </a:t>
            </a:r>
          </a:p>
        </p:txBody>
      </p:sp>
      <p:pic>
        <p:nvPicPr>
          <p:cNvPr id="19" name="图片 1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" t="2720" r="2922" b="4233"/>
          <a:stretch/>
        </p:blipFill>
        <p:spPr bwMode="auto">
          <a:xfrm>
            <a:off x="7607808" y="1571625"/>
            <a:ext cx="3462528" cy="3791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48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695817" y="555116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地震震级</a:t>
            </a: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470034" y="1473908"/>
            <a:ext cx="6407016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地震震级是根据地震时释放的能量的大小而定的。一次地震释放的能量越多，地震级别就越大。汶川地震所释放的能量大约相当于90万吨炸药量的氢弹，或100万千瓦的发电厂2年的发电量 。</a:t>
            </a:r>
          </a:p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sz="18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里氏</a:t>
            </a:r>
            <a:r>
              <a:rPr lang="zh-CN" altLang="en-US" sz="18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地震分级</a:t>
            </a:r>
            <a:endParaRPr lang="zh-CN" altLang="zh-CN" sz="1800" dirty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  <a:p>
            <a:pPr marL="285750" indent="-285750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lang="zh-CN" altLang="zh-CN" sz="1800" b="1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小于</a:t>
            </a:r>
            <a:r>
              <a:rPr lang="zh-CN" altLang="zh-CN" sz="1800" b="1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里氏规模2.5的地震</a:t>
            </a: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，人们一般不易感觉到，称为</a:t>
            </a:r>
            <a:r>
              <a:rPr lang="zh-CN" altLang="zh-CN" sz="1800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小震或者是</a:t>
            </a:r>
            <a:r>
              <a:rPr lang="zh-CN" altLang="zh-CN" sz="1800" b="1" dirty="0" smtClean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微震</a:t>
            </a:r>
            <a:endParaRPr lang="en-US" altLang="zh-CN" sz="1800" dirty="0" smtClean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  <a:p>
            <a:pPr marL="285750" indent="-285750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lang="zh-CN" altLang="zh-CN" sz="1800" b="1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里</a:t>
            </a:r>
            <a:r>
              <a:rPr lang="zh-CN" altLang="zh-CN" sz="1800" b="1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氏规模2.5-5.0的地震</a:t>
            </a: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，震中附近的人会有不同程度的感觉，称为</a:t>
            </a:r>
            <a:r>
              <a:rPr lang="zh-CN" altLang="zh-CN" sz="1800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有感地震</a:t>
            </a: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，全世界每年大约发生十几万次</a:t>
            </a:r>
            <a:r>
              <a:rPr lang="zh-CN" altLang="zh-CN" sz="18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；</a:t>
            </a:r>
            <a:endParaRPr lang="en-US" altLang="zh-CN" sz="1800" dirty="0" smtClean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  <a:p>
            <a:pPr marL="285750" indent="-285750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lang="zh-CN" altLang="zh-CN" sz="1800" b="1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大于</a:t>
            </a:r>
            <a:r>
              <a:rPr lang="zh-CN" altLang="zh-CN" sz="1800" b="1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里氏规模5.0的地震</a:t>
            </a: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，会造成建筑物不同程度的损坏，称为</a:t>
            </a:r>
            <a:r>
              <a:rPr lang="zh-CN" altLang="zh-CN" sz="1800" b="1" dirty="0" smtClean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破坏性地震 </a:t>
            </a:r>
            <a:endParaRPr lang="zh-CN" altLang="zh-CN" sz="1800" b="1" dirty="0">
              <a:solidFill>
                <a:srgbClr val="C00000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  <p:pic>
        <p:nvPicPr>
          <p:cNvPr id="19" name="图片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1" r="2982"/>
          <a:stretch>
            <a:fillRect/>
          </a:stretch>
        </p:blipFill>
        <p:spPr bwMode="auto">
          <a:xfrm>
            <a:off x="7127816" y="1753108"/>
            <a:ext cx="4392672" cy="3541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889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695817" y="519133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</a:t>
            </a: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烈度</a:t>
            </a:r>
            <a:endParaRPr lang="zh-CN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669925" y="1870258"/>
            <a:ext cx="5821362" cy="370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       </a:t>
            </a: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同样大小的地震，造成的破坏不一定是相同的；同一次地震，在不同的地方造成的破坏也不一样。为了衡量地震的破坏程度，科学家又“制作”了另一把“尺子”一一地震烈度。</a:t>
            </a:r>
            <a:r>
              <a:rPr lang="zh-CN" altLang="zh-CN" sz="1800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影响烈度的因素有震级、震源深度、距震源的远近、地面状况和地层构造</a:t>
            </a: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等。 </a:t>
            </a:r>
          </a:p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       一般情况下仅就烈度和震源、震级间的关系来说，震级越大震源越浅、烈度也越大。一般来讲，一次地震发生后，震中区的破坏最重，烈度最高；这个烈度称为震中烈度。从震中向四周扩展，地震烈度逐渐减小。 </a:t>
            </a:r>
          </a:p>
        </p:txBody>
      </p:sp>
      <p:pic>
        <p:nvPicPr>
          <p:cNvPr id="19" name="图片 1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" t="1608" r="765" b="1807"/>
          <a:stretch/>
        </p:blipFill>
        <p:spPr bwMode="auto">
          <a:xfrm>
            <a:off x="7181088" y="1622108"/>
            <a:ext cx="3767328" cy="4023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795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695817" y="555116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地震分布</a:t>
            </a: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1082925" y="1456518"/>
            <a:ext cx="5821362" cy="3940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时间分布</a:t>
            </a:r>
          </a:p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      </a:t>
            </a:r>
            <a:r>
              <a:rPr lang="en-US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 </a:t>
            </a: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地震活动在时间上具有一定的周期性。</a:t>
            </a:r>
            <a:r>
              <a:rPr lang="zh-CN" altLang="zh-CN" sz="1800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表现为在一定时间段内地震活动频繁，强度大，称为地震活跃期；而另一时间段内地震活动相对来讲频率少，强度小，称为地震平静期。</a:t>
            </a:r>
          </a:p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地理分布——地震带 </a:t>
            </a:r>
          </a:p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       </a:t>
            </a:r>
            <a:r>
              <a:rPr lang="zh-CN" altLang="zh-CN" sz="1800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一是环太平洋地震带</a:t>
            </a: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，是地球上地震最活跃的地区，集中了全世界80%以上的地震。本带是在太平洋板块和美洲板块、亚欧板块、印度洋板块的消亡边界，南极洲板块和美洲板块的消亡边界上。  </a:t>
            </a:r>
          </a:p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      </a:t>
            </a:r>
            <a:r>
              <a:rPr lang="en-US" altLang="zh-CN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 </a:t>
            </a:r>
            <a:r>
              <a:rPr lang="zh-CN" altLang="zh-CN" sz="1800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二是地中海—喜马拉雅地震带。</a:t>
            </a:r>
          </a:p>
        </p:txBody>
      </p:sp>
      <p:pic>
        <p:nvPicPr>
          <p:cNvPr id="19" name="图片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25" y="1412875"/>
            <a:ext cx="3587750" cy="2303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14"/>
          <a:stretch>
            <a:fillRect/>
          </a:stretch>
        </p:blipFill>
        <p:spPr bwMode="auto">
          <a:xfrm>
            <a:off x="7540625" y="3716338"/>
            <a:ext cx="3592512" cy="1931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8" name="图片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椭圆 8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321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082925" y="1456518"/>
            <a:ext cx="5821362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sym typeface="+mn-ea"/>
              </a:rPr>
              <a:t>地震分为天然地震和人工地震两大类。引起地球表层振动的原因很多，根据地震的成因，可以把地震分为以下几种： </a:t>
            </a:r>
          </a:p>
          <a:p>
            <a:pPr marL="457200" indent="-457200" defTabSz="457200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zh-CN" sz="2000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sym typeface="+mn-ea"/>
              </a:rPr>
              <a:t>构造地震</a:t>
            </a:r>
          </a:p>
          <a:p>
            <a:pPr marL="457200" indent="-457200" defTabSz="457200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zh-CN" sz="2000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sym typeface="+mn-ea"/>
              </a:rPr>
              <a:t>火山地震</a:t>
            </a:r>
          </a:p>
          <a:p>
            <a:pPr marL="457200" indent="-457200" defTabSz="457200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zh-CN" sz="2000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sym typeface="+mn-ea"/>
              </a:rPr>
              <a:t>塌陷地震</a:t>
            </a:r>
          </a:p>
          <a:p>
            <a:pPr marL="457200" indent="-457200" defTabSz="457200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zh-CN" sz="2000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sym typeface="+mn-ea"/>
              </a:rPr>
              <a:t>诱发地震</a:t>
            </a:r>
          </a:p>
          <a:p>
            <a:pPr marL="457200" indent="-457200" defTabSz="457200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zh-CN" sz="2000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  <a:sym typeface="+mn-ea"/>
              </a:rPr>
              <a:t>人工地震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695817" y="567035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地震的类型</a:t>
            </a:r>
          </a:p>
        </p:txBody>
      </p:sp>
      <p:pic>
        <p:nvPicPr>
          <p:cNvPr id="19" name="图片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166" y="1283471"/>
            <a:ext cx="2934906" cy="4301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340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2339975" y="2989263"/>
            <a:ext cx="7639050" cy="2838450"/>
          </a:xfrm>
          <a:prstGeom prst="roundRect">
            <a:avLst/>
          </a:prstGeom>
          <a:gradFill flip="none" rotWithShape="1">
            <a:gsLst>
              <a:gs pos="0">
                <a:srgbClr val="D93336">
                  <a:tint val="66000"/>
                  <a:satMod val="160000"/>
                </a:srgbClr>
              </a:gs>
              <a:gs pos="50000">
                <a:srgbClr val="D93336">
                  <a:tint val="44500"/>
                  <a:satMod val="160000"/>
                </a:srgbClr>
              </a:gs>
              <a:gs pos="100000">
                <a:srgbClr val="D93336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D93336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88"/>
          <a:stretch>
            <a:fillRect/>
          </a:stretch>
        </p:blipFill>
        <p:spPr bwMode="auto">
          <a:xfrm>
            <a:off x="1752600" y="692150"/>
            <a:ext cx="8145463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图片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9264650" y="608013"/>
            <a:ext cx="1700213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图片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639763" y="552450"/>
            <a:ext cx="1700212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473700" y="2332038"/>
            <a:ext cx="1314450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1500" b="1">
                <a:solidFill>
                  <a:prstClr val="white"/>
                </a:solidFill>
                <a:latin typeface="雙魚集專用字體" panose="03000500000000000000" pitchFamily="66" charset="-120"/>
                <a:ea typeface="雙魚集專用字體" panose="03000500000000000000" pitchFamily="66" charset="-120"/>
              </a:rPr>
              <a:t>03</a:t>
            </a:r>
            <a:endParaRPr lang="zh-CN" altLang="en-US" sz="11500">
              <a:solidFill>
                <a:prstClr val="white"/>
              </a:solidFill>
              <a:latin typeface="雙魚集專用字體" panose="03000500000000000000" pitchFamily="66" charset="-120"/>
              <a:ea typeface="雙魚集專用字體" panose="03000500000000000000" pitchFamily="66" charset="-12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141538" y="4192588"/>
            <a:ext cx="7366000" cy="3170237"/>
          </a:xfrm>
          <a:prstGeom prst="rect">
            <a:avLst/>
          </a:prstGeom>
        </p:spPr>
        <p:txBody>
          <a:bodyPr wrap="none" fromWordArt="1"/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0000" kern="10" spc="-360">
                <a:ln w="12700" cmpd="sng">
                  <a:noFill/>
                  <a:round/>
                </a:ln>
                <a:gradFill flip="none" rotWithShape="1">
                  <a:gsLst>
                    <a:gs pos="0">
                      <a:srgbClr val="D93336">
                        <a:shade val="30000"/>
                        <a:satMod val="115000"/>
                      </a:srgbClr>
                    </a:gs>
                    <a:gs pos="50000">
                      <a:srgbClr val="D93336">
                        <a:shade val="67500"/>
                        <a:satMod val="115000"/>
                      </a:srgbClr>
                    </a:gs>
                    <a:gs pos="100000">
                      <a:srgbClr val="D93336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defRPr>
            </a:lvl1pPr>
          </a:lstStyle>
          <a:p>
            <a:pPr defTabSz="457200">
              <a:defRPr/>
            </a:pPr>
            <a:r>
              <a:rPr lang="zh-CN" altLang="zh-CN" sz="7200" dirty="0" smtClean="0">
                <a:solidFill>
                  <a:prstClr val="white"/>
                </a:solidFill>
              </a:rPr>
              <a:t>  </a:t>
            </a:r>
            <a:r>
              <a:rPr lang="zh-CN" altLang="en-US" sz="7200" dirty="0" smtClean="0">
                <a:solidFill>
                  <a:prstClr val="white"/>
                </a:solidFill>
              </a:rPr>
              <a:t>地震防护知多少</a:t>
            </a:r>
            <a:endParaRPr lang="zh-CN" altLang="zh-CN" sz="7200" dirty="0" smtClean="0">
              <a:solidFill>
                <a:prstClr val="white"/>
              </a:solidFill>
            </a:endParaRPr>
          </a:p>
        </p:txBody>
      </p:sp>
      <p:pic>
        <p:nvPicPr>
          <p:cNvPr id="22536" name="图片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3648075" y="3063875"/>
            <a:ext cx="10223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图片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7685088" y="3287713"/>
            <a:ext cx="1317625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88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623794" y="549020"/>
            <a:ext cx="3046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地震发生时如何应对 </a:t>
            </a:r>
          </a:p>
        </p:txBody>
      </p:sp>
      <p:pic>
        <p:nvPicPr>
          <p:cNvPr id="6" name="Picture 4" descr="373bc4b43c59aa438ad4b2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773" y="1542518"/>
            <a:ext cx="3138932" cy="4182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1"/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88872" rIns="0" bIns="88872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816229" y="1827331"/>
            <a:ext cx="5472112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sz="2400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住平房的居民</a:t>
            </a: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遇到级别较大地震时，如室外空旷，应迅速跑到屋外躲避，尽量避开高大建筑物、立交桥，远离高压线及化学、煤气等工厂或设施;来不及跑时可躲在桌下、床下及坚固的家具旁，并用毛巾或衣物捂住口鼻防尘、防烟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8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椭圆 8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834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8cf0d5137d555e37dd54013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117" y="1283471"/>
            <a:ext cx="3321812" cy="444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1"/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88872" rIns="0" bIns="88872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669925" y="1726378"/>
            <a:ext cx="5472112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sz="2400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住在楼房的居民</a:t>
            </a: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，应选择厨房、卫生间等开间小的空间避震；也可以躲在内墙根、墙角、坚固的家具旁等容易于形成三角空间的地方；要远离外墙、门窗和阳台；不要使用电梯，更不能跳楼。 </a:t>
            </a:r>
          </a:p>
        </p:txBody>
      </p:sp>
      <p:sp>
        <p:nvSpPr>
          <p:cNvPr id="24581" name="Rectangle 1"/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88872" rIns="0" bIns="88872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695817" y="537124"/>
            <a:ext cx="3046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地震发生时如何应对 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9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椭圆 9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692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88872" rIns="0" bIns="88872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2457213" y="5359434"/>
            <a:ext cx="2670247" cy="110799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defTabSz="457200" font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在感知晃动的瞬间或者大的晃动停息后应立即关闭电源、火源。万一发生失火的情形应立即灭火。</a:t>
            </a:r>
            <a:endParaRPr lang="zh-CN" altLang="zh-CN" sz="1800" dirty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  <p:sp>
        <p:nvSpPr>
          <p:cNvPr id="25604" name="Rectangle 1"/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88872" rIns="0" bIns="88872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19" name="Picture 4" descr="2f3295d4151dd015a18bb7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574" y="1487889"/>
            <a:ext cx="2947526" cy="3698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矩形 20"/>
          <p:cNvSpPr/>
          <p:nvPr/>
        </p:nvSpPr>
        <p:spPr>
          <a:xfrm>
            <a:off x="1695817" y="519133"/>
            <a:ext cx="3046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地震发生时如何应对 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9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椭圆 9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7036554" y="5359434"/>
            <a:ext cx="2826774" cy="110799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457200" fontAlgn="ctr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驾车行驶时</a:t>
            </a:r>
            <a:r>
              <a:rPr lang="zh-CN" altLang="en-US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，应迅速躲开立交桥、陡崖、电线杆等，并尽快选择空旷处立即停车，以卧姿躲在车旁。</a:t>
            </a:r>
            <a:endParaRPr lang="zh-CN" altLang="zh-CN" dirty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  <p:pic>
        <p:nvPicPr>
          <p:cNvPr id="12" name="Picture 4" descr="8759287a78b01df92e73b33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714" y="1475125"/>
            <a:ext cx="2825658" cy="3584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99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88872" rIns="0" bIns="88872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1204845" y="1649611"/>
            <a:ext cx="5015928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defTabSz="4572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正在野外</a:t>
            </a:r>
            <a:r>
              <a:rPr lang="zh-CN" altLang="en-US" sz="2400" b="1" dirty="0" smtClean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活动时</a:t>
            </a:r>
            <a:r>
              <a:rPr lang="zh-CN" altLang="en-US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</a:t>
            </a:r>
            <a:r>
              <a:rPr lang="zh-CN" altLang="en-US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应金陵避开山脚，陡崖，以防滚石和滑坡：如遇到山崩，要向远离滚石前进方向的两侧方向跑。正在海边游玩时，应迅速远离海边，以防地震引起海啸</a:t>
            </a:r>
            <a:endParaRPr lang="zh-CN" altLang="zh-CN" sz="2400" dirty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88872" rIns="0" bIns="88872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18" name="Picture 4" descr="30ecd5ef7e0b1c22acafd5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157" y="1525986"/>
            <a:ext cx="3271331" cy="4387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矩形 20"/>
          <p:cNvSpPr/>
          <p:nvPr/>
        </p:nvSpPr>
        <p:spPr>
          <a:xfrm>
            <a:off x="1695817" y="519133"/>
            <a:ext cx="3046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地震发生时如何应对 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9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椭圆 9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808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88872" rIns="0" bIns="88872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1055688" y="1913056"/>
            <a:ext cx="5472112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457200" fontAlgn="ctr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身体遭到地震伤害时，应设法清除压在身上的物体，尽可能用湿毛巾等捂住口鼻防尘、防烟；用石块或铁器等敲击物体与外界联系，不要大声呼救，注意保存体力；设法用砖石等支撑上方不稳的重物，保护自己的生存空间。若几个人同时被埋压时，要互相鼓励切不可悲观失望，项目影响，以致丧失生存的勇气。</a:t>
            </a:r>
            <a:endParaRPr lang="zh-CN" altLang="zh-CN" dirty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  <p:sp>
        <p:nvSpPr>
          <p:cNvPr id="28676" name="Rectangle 1"/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88872" rIns="0" bIns="88872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21" name="Picture 4" descr="8759287a78b61df92e73b33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75" y="1019175"/>
            <a:ext cx="3716338" cy="494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矩形 22"/>
          <p:cNvSpPr/>
          <p:nvPr/>
        </p:nvSpPr>
        <p:spPr>
          <a:xfrm>
            <a:off x="1695817" y="537124"/>
            <a:ext cx="3046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地震发生时如何应对 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9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椭圆 9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891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695817" y="519133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地震自救</a:t>
            </a:r>
            <a:endParaRPr lang="zh-CN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0" name="Rectangle 1"/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88872" rIns="0" bIns="88872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799656" y="1971794"/>
            <a:ext cx="5472112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marL="342900" indent="-342900" defTabSz="4572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保持镇静 。</a:t>
            </a:r>
          </a:p>
          <a:p>
            <a:pPr marL="342900" indent="-342900" defTabSz="4572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止血、固定砸伤和挤压伤 。</a:t>
            </a:r>
          </a:p>
          <a:p>
            <a:pPr marL="342900" indent="-342900" defTabSz="4572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妥善处理伤口 。</a:t>
            </a:r>
          </a:p>
          <a:p>
            <a:pPr marL="342900" indent="-342900" defTabSz="4572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防止火灾 。</a:t>
            </a:r>
          </a:p>
          <a:p>
            <a:pPr marL="342900" indent="-342900" defTabSz="4572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预防破伤风和气性坏疽，注意饮食饮水卫生，防止大灾后的大疫 。</a:t>
            </a:r>
          </a:p>
        </p:txBody>
      </p:sp>
      <p:sp>
        <p:nvSpPr>
          <p:cNvPr id="29702" name="Rectangle 1"/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88872" rIns="0" bIns="88872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432" y="1976438"/>
            <a:ext cx="5401056" cy="3814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9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椭圆 11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789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1"/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88872" rIns="0" bIns="88872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840613" y="1628993"/>
            <a:ext cx="6096635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 fontAlgn="ctr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互救坚持“五先”原则</a:t>
            </a:r>
            <a:r>
              <a:rPr lang="zh-CN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：</a:t>
            </a:r>
            <a:endParaRPr lang="en-US" altLang="zh-CN" sz="2400" dirty="0" smtClean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  <a:p>
            <a:pPr marL="342900" indent="-342900" defTabSz="457200" fontAlgn="ctr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zh-CN" b="1" dirty="0" smtClean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“</a:t>
            </a:r>
            <a:r>
              <a:rPr lang="zh-CN" altLang="zh-CN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先多后少”</a:t>
            </a: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，即先救被埋压人员多的地方</a:t>
            </a: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；</a:t>
            </a:r>
            <a:endParaRPr lang="en-US" altLang="zh-CN" dirty="0" smtClean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  <a:p>
            <a:pPr marL="342900" indent="-342900" defTabSz="457200" fontAlgn="ctr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zh-CN" dirty="0" smtClean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“</a:t>
            </a:r>
            <a:r>
              <a:rPr lang="zh-CN" altLang="zh-CN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先近后远”</a:t>
            </a: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，即先救近处被埋压人员</a:t>
            </a: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；</a:t>
            </a:r>
            <a:endParaRPr lang="en-US" altLang="zh-CN" dirty="0" smtClean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  <a:p>
            <a:pPr marL="342900" indent="-342900" defTabSz="457200" fontAlgn="ctr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zh-CN" b="1" dirty="0" smtClean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“</a:t>
            </a:r>
            <a:r>
              <a:rPr lang="zh-CN" altLang="zh-CN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先易后难”</a:t>
            </a: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，即先救容易救出的人员</a:t>
            </a: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；</a:t>
            </a:r>
            <a:endParaRPr lang="en-US" altLang="zh-CN" dirty="0" smtClean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  <a:p>
            <a:pPr marL="342900" indent="-342900" defTabSz="457200" fontAlgn="ctr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zh-CN" b="1" dirty="0" smtClean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“</a:t>
            </a:r>
            <a:r>
              <a:rPr lang="zh-CN" altLang="zh-CN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先轻后重”</a:t>
            </a: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，即先救轻伤和强壮人员，扩大营救队伍</a:t>
            </a: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；</a:t>
            </a:r>
            <a:endParaRPr lang="en-US" altLang="zh-CN" dirty="0" smtClean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  <a:p>
            <a:pPr marL="342900" indent="-342900" defTabSz="457200" fontAlgn="ctr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zh-CN" b="1" dirty="0" smtClean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如果</a:t>
            </a:r>
            <a:r>
              <a:rPr lang="zh-CN" altLang="zh-CN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有医务人员被埋压，应优先营救，增加抢救力量。 </a:t>
            </a:r>
          </a:p>
        </p:txBody>
      </p:sp>
      <p:sp>
        <p:nvSpPr>
          <p:cNvPr id="30725" name="Rectangle 1"/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88872" rIns="0" bIns="88872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17" name="图片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938" y="1921378"/>
            <a:ext cx="4230687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Rectangle 1"/>
          <p:cNvSpPr>
            <a:spLocks noChangeArrowheads="1"/>
          </p:cNvSpPr>
          <p:nvPr/>
        </p:nvSpPr>
        <p:spPr bwMode="auto">
          <a:xfrm>
            <a:off x="0" y="0"/>
            <a:ext cx="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88872" rIns="0" bIns="88872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721330" y="567035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地震互救</a:t>
            </a:r>
            <a:endParaRPr lang="zh-CN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11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椭圆 11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682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695817" y="547634"/>
            <a:ext cx="2031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做好校园防震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751056" y="1965934"/>
            <a:ext cx="6202194" cy="30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285750" indent="-285750" defTabSz="457200" fontAlgn="ctr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lang="zh-CN" altLang="zh-CN" sz="20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在操场或室外时，可原地不动蹲下，双手保护头部，注意避开高大建筑物或危险物。 </a:t>
            </a:r>
          </a:p>
          <a:p>
            <a:pPr marL="285750" indent="-285750" defTabSz="457200" fontAlgn="ctr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lang="zh-CN" altLang="zh-CN" sz="20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不要回到教室去。 </a:t>
            </a:r>
          </a:p>
          <a:p>
            <a:pPr marL="285750" indent="-285750" defTabSz="457200" fontAlgn="ctr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lang="zh-CN" altLang="zh-CN" sz="20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震后应当有组织地撤离。 </a:t>
            </a:r>
          </a:p>
          <a:p>
            <a:pPr marL="285750" indent="-285750" defTabSz="457200" fontAlgn="ctr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n"/>
            </a:pPr>
            <a:r>
              <a:rPr lang="zh-CN" altLang="zh-CN" sz="20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千万不要跳楼！不要站在窗外！ 不要到阳台上去！ </a:t>
            </a:r>
          </a:p>
        </p:txBody>
      </p:sp>
      <p:pic>
        <p:nvPicPr>
          <p:cNvPr id="18" name="图片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3250" y="2184118"/>
            <a:ext cx="4667250" cy="302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992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" t="32498" r="5135" b="15350"/>
          <a:stretch>
            <a:fillRect/>
          </a:stretch>
        </p:blipFill>
        <p:spPr bwMode="auto">
          <a:xfrm>
            <a:off x="4708525" y="2292350"/>
            <a:ext cx="295275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695817" y="567035"/>
            <a:ext cx="2031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做好家庭防震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42986" y="5360802"/>
            <a:ext cx="3142107" cy="36933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457200" fontAlgn="ctr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01 </a:t>
            </a:r>
            <a:r>
              <a:rPr lang="zh-CN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抓紧</a:t>
            </a: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时间紧急避</a:t>
            </a:r>
            <a:r>
              <a:rPr lang="zh-CN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险</a:t>
            </a:r>
            <a:endParaRPr lang="zh-CN" altLang="en-US" sz="2400" dirty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708525" y="5339150"/>
            <a:ext cx="3142107" cy="36933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457200" fontAlgn="ctr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02 </a:t>
            </a:r>
            <a:r>
              <a:rPr lang="zh-CN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选择</a:t>
            </a: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合适避震</a:t>
            </a:r>
            <a:r>
              <a:rPr lang="zh-CN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空间</a:t>
            </a:r>
            <a:endParaRPr lang="zh-CN" altLang="en-US" sz="2400" dirty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" t="24921" r="5328" b="17191"/>
          <a:stretch>
            <a:fillRect/>
          </a:stretch>
        </p:blipFill>
        <p:spPr bwMode="auto">
          <a:xfrm>
            <a:off x="1127125" y="2292350"/>
            <a:ext cx="295275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8720341" y="5339150"/>
            <a:ext cx="2358617" cy="36933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 defTabSz="457200" fontAlgn="ctr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03 </a:t>
            </a:r>
            <a:r>
              <a:rPr lang="zh-CN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做好</a:t>
            </a:r>
            <a:r>
              <a:rPr lang="zh-CN" altLang="zh-CN" sz="2400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自我</a:t>
            </a:r>
            <a:r>
              <a:rPr lang="zh-CN" altLang="zh-CN" sz="2400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保护</a:t>
            </a:r>
            <a:endParaRPr lang="zh-CN" altLang="en-US" sz="2400" dirty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  <p:pic>
        <p:nvPicPr>
          <p:cNvPr id="23" name="图片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t="23959" r="12854" b="11388"/>
          <a:stretch>
            <a:fillRect/>
          </a:stretch>
        </p:blipFill>
        <p:spPr bwMode="auto">
          <a:xfrm>
            <a:off x="8426450" y="2292350"/>
            <a:ext cx="294640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13" name="图片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椭圆 13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18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 animBg="1"/>
      <p:bldP spid="6" grpId="0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695817" y="555116"/>
            <a:ext cx="30460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地震时的九条须知 　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1055688" y="1829136"/>
            <a:ext cx="5472112" cy="373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marL="400050" indent="-400050" defTabSz="4572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</a:pP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摇晃时立即关火，失火时立即灭火</a:t>
            </a:r>
          </a:p>
          <a:p>
            <a:pPr marL="400050" indent="-400050" defTabSz="4572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</a:pP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不要慌张地向户外跑</a:t>
            </a:r>
          </a:p>
          <a:p>
            <a:pPr marL="400050" indent="-400050" defTabSz="4572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</a:pP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将门打开，确保出口 </a:t>
            </a:r>
          </a:p>
          <a:p>
            <a:pPr marL="400050" indent="-400050" defTabSz="4572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</a:pP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户外的场合，要保护好头部，避开危险之处 </a:t>
            </a:r>
          </a:p>
          <a:p>
            <a:pPr marL="400050" indent="-400050" defTabSz="4572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</a:pP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在百货公司、剧场时依工作人员的指示行动 </a:t>
            </a:r>
          </a:p>
          <a:p>
            <a:pPr marL="400050" indent="-400050" defTabSz="4572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</a:pP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汽车靠路边停车，管制区域禁止行驶　</a:t>
            </a:r>
          </a:p>
          <a:p>
            <a:pPr marL="400050" indent="-400050" defTabSz="4572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</a:pP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务必注意山崩、断崖落石或海啸  　</a:t>
            </a:r>
          </a:p>
          <a:p>
            <a:pPr marL="400050" indent="-400050" defTabSz="4572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</a:pP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避难时要徒步，携带物品应在最少限度 </a:t>
            </a:r>
          </a:p>
          <a:p>
            <a:pPr marL="400050" indent="-400050" defTabSz="4572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</a:pP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不要听信谣言，不要轻举妄动 </a:t>
            </a:r>
          </a:p>
        </p:txBody>
      </p:sp>
      <p:pic>
        <p:nvPicPr>
          <p:cNvPr id="18" name="图片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1028700"/>
            <a:ext cx="4887913" cy="488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451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2339975" y="2989263"/>
            <a:ext cx="7639050" cy="2838450"/>
          </a:xfrm>
          <a:prstGeom prst="roundRect">
            <a:avLst/>
          </a:prstGeom>
          <a:gradFill flip="none" rotWithShape="1">
            <a:gsLst>
              <a:gs pos="0">
                <a:srgbClr val="D93336">
                  <a:tint val="66000"/>
                  <a:satMod val="160000"/>
                </a:srgbClr>
              </a:gs>
              <a:gs pos="50000">
                <a:srgbClr val="D93336">
                  <a:tint val="44500"/>
                  <a:satMod val="160000"/>
                </a:srgbClr>
              </a:gs>
              <a:gs pos="100000">
                <a:srgbClr val="D93336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D93336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88"/>
          <a:stretch>
            <a:fillRect/>
          </a:stretch>
        </p:blipFill>
        <p:spPr bwMode="auto">
          <a:xfrm>
            <a:off x="1752600" y="692150"/>
            <a:ext cx="8145463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图片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9264650" y="608013"/>
            <a:ext cx="1700213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图片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639763" y="552450"/>
            <a:ext cx="1700212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473700" y="2332038"/>
            <a:ext cx="1444625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1500" b="1">
                <a:solidFill>
                  <a:prstClr val="white"/>
                </a:solidFill>
                <a:latin typeface="雙魚集專用字體" panose="03000500000000000000" pitchFamily="66" charset="-120"/>
                <a:ea typeface="雙魚集專用字體" panose="03000500000000000000" pitchFamily="66" charset="-120"/>
              </a:rPr>
              <a:t>04</a:t>
            </a:r>
            <a:endParaRPr lang="zh-CN" altLang="en-US" sz="11500">
              <a:solidFill>
                <a:prstClr val="white"/>
              </a:solidFill>
              <a:latin typeface="雙魚集專用字體" panose="03000500000000000000" pitchFamily="66" charset="-120"/>
              <a:ea typeface="雙魚集專用字體" panose="03000500000000000000" pitchFamily="66" charset="-12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141538" y="4192588"/>
            <a:ext cx="7366000" cy="3170237"/>
          </a:xfrm>
          <a:prstGeom prst="rect">
            <a:avLst/>
          </a:prstGeom>
        </p:spPr>
        <p:txBody>
          <a:bodyPr wrap="none" fromWordArt="1"/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0000" kern="10" spc="-360">
                <a:ln w="12700" cmpd="sng">
                  <a:noFill/>
                  <a:round/>
                </a:ln>
                <a:gradFill flip="none" rotWithShape="1">
                  <a:gsLst>
                    <a:gs pos="0">
                      <a:srgbClr val="D93336">
                        <a:shade val="30000"/>
                        <a:satMod val="115000"/>
                      </a:srgbClr>
                    </a:gs>
                    <a:gs pos="50000">
                      <a:srgbClr val="D93336">
                        <a:shade val="67500"/>
                        <a:satMod val="115000"/>
                      </a:srgbClr>
                    </a:gs>
                    <a:gs pos="100000">
                      <a:srgbClr val="D93336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defRPr>
            </a:lvl1pPr>
          </a:lstStyle>
          <a:p>
            <a:pPr defTabSz="457200">
              <a:defRPr/>
            </a:pPr>
            <a:r>
              <a:rPr lang="zh-CN" altLang="zh-CN" sz="7200" dirty="0" smtClean="0">
                <a:solidFill>
                  <a:prstClr val="white"/>
                </a:solidFill>
              </a:rPr>
              <a:t>  </a:t>
            </a:r>
            <a:r>
              <a:rPr lang="zh-CN" altLang="en-US" sz="7200" dirty="0" smtClean="0">
                <a:solidFill>
                  <a:prstClr val="white"/>
                </a:solidFill>
              </a:rPr>
              <a:t>地震无情人有情</a:t>
            </a:r>
            <a:endParaRPr lang="zh-CN" altLang="zh-CN" sz="7200" dirty="0" smtClean="0">
              <a:solidFill>
                <a:prstClr val="white"/>
              </a:solidFill>
            </a:endParaRPr>
          </a:p>
        </p:txBody>
      </p:sp>
      <p:pic>
        <p:nvPicPr>
          <p:cNvPr id="34824" name="图片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3648075" y="3063875"/>
            <a:ext cx="10223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图片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7685088" y="3287713"/>
            <a:ext cx="1317625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03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736875" y="537124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讨论</a:t>
            </a:r>
            <a:endParaRPr lang="zh-CN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1938529" y="1293280"/>
            <a:ext cx="8896604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 fontAlgn="ctr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 当地震发生时，作为非震区的我们应该</a:t>
            </a:r>
            <a:r>
              <a:rPr lang="zh-CN" altLang="zh-CN" sz="3200" b="1" dirty="0" smtClean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怎么办</a:t>
            </a:r>
            <a:endParaRPr lang="zh-CN" altLang="zh-CN" sz="3200" b="1" dirty="0">
              <a:solidFill>
                <a:srgbClr val="C00000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  <p:pic>
        <p:nvPicPr>
          <p:cNvPr id="18" name="图片 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043" y="2240947"/>
            <a:ext cx="4400233" cy="440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8817593" y="231648"/>
            <a:ext cx="4035079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 fontAlgn="ctr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30000" b="1" dirty="0" smtClean="0">
                <a:solidFill>
                  <a:srgbClr val="C00000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？</a:t>
            </a:r>
            <a:endParaRPr lang="zh-CN" altLang="zh-CN" sz="30000" b="1" dirty="0">
              <a:solidFill>
                <a:srgbClr val="C00000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791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289" y="-111124"/>
            <a:ext cx="4703763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695817" y="567035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为灾区人民祈福</a:t>
            </a:r>
            <a:endParaRPr lang="zh-CN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719" y="1964574"/>
            <a:ext cx="3924309" cy="2897785"/>
          </a:xfrm>
          <a:prstGeom prst="heart">
            <a:avLst/>
          </a:prstGeom>
          <a:ln w="762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978" y="3342678"/>
            <a:ext cx="3468095" cy="2897785"/>
          </a:xfrm>
          <a:prstGeom prst="heart">
            <a:avLst/>
          </a:prstGeom>
          <a:ln w="762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23" y="1964574"/>
            <a:ext cx="4057650" cy="3338428"/>
          </a:xfrm>
          <a:prstGeom prst="heart">
            <a:avLst/>
          </a:prstGeom>
          <a:ln w="762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8" name="组合 7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9" name="图片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椭圆 9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993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924" y="1505427"/>
            <a:ext cx="6561321" cy="42567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219" y="3067911"/>
            <a:ext cx="6685411" cy="4337230"/>
          </a:xfrm>
          <a:prstGeom prst="rect">
            <a:avLst/>
          </a:prstGeom>
        </p:spPr>
      </p:pic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707213" y="567035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物资捐赠</a:t>
            </a:r>
            <a:endParaRPr lang="zh-CN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9" y="1677965"/>
            <a:ext cx="4295325" cy="3221494"/>
          </a:xfrm>
          <a:prstGeom prst="heart">
            <a:avLst/>
          </a:prstGeom>
          <a:ln w="76200">
            <a:solidFill>
              <a:schemeClr val="bg1"/>
            </a:solidFill>
          </a:ln>
        </p:spPr>
      </p:pic>
      <p:grpSp>
        <p:nvGrpSpPr>
          <p:cNvPr id="8" name="组合 7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9" name="图片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椭圆 9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709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20085145248136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013" y="728663"/>
            <a:ext cx="7778750" cy="551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14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2339975" y="2989263"/>
            <a:ext cx="7639050" cy="2838450"/>
          </a:xfrm>
          <a:prstGeom prst="roundRect">
            <a:avLst/>
          </a:prstGeom>
          <a:gradFill flip="none" rotWithShape="1">
            <a:gsLst>
              <a:gs pos="0">
                <a:srgbClr val="D93336">
                  <a:tint val="66000"/>
                  <a:satMod val="160000"/>
                </a:srgbClr>
              </a:gs>
              <a:gs pos="50000">
                <a:srgbClr val="D93336">
                  <a:tint val="44500"/>
                  <a:satMod val="160000"/>
                </a:srgbClr>
              </a:gs>
              <a:gs pos="100000">
                <a:srgbClr val="D93336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D93336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88"/>
          <a:stretch>
            <a:fillRect/>
          </a:stretch>
        </p:blipFill>
        <p:spPr bwMode="auto">
          <a:xfrm>
            <a:off x="1752600" y="692150"/>
            <a:ext cx="8145463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图片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9264650" y="608013"/>
            <a:ext cx="1700213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图片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639763" y="552450"/>
            <a:ext cx="1700212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473700" y="2332038"/>
            <a:ext cx="1336675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1500" b="1">
                <a:solidFill>
                  <a:prstClr val="white"/>
                </a:solidFill>
                <a:latin typeface="雙魚集專用字體" panose="03000500000000000000" pitchFamily="66" charset="-120"/>
                <a:ea typeface="雙魚集專用字體" panose="03000500000000000000" pitchFamily="66" charset="-120"/>
              </a:rPr>
              <a:t>05</a:t>
            </a:r>
            <a:endParaRPr lang="zh-CN" altLang="en-US" sz="11500">
              <a:solidFill>
                <a:prstClr val="white"/>
              </a:solidFill>
              <a:latin typeface="雙魚集專用字體" panose="03000500000000000000" pitchFamily="66" charset="-120"/>
              <a:ea typeface="雙魚集專用字體" panose="03000500000000000000" pitchFamily="66" charset="-12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141538" y="4192588"/>
            <a:ext cx="7366000" cy="3170237"/>
          </a:xfrm>
          <a:prstGeom prst="rect">
            <a:avLst/>
          </a:prstGeom>
        </p:spPr>
        <p:txBody>
          <a:bodyPr wrap="none" fromWordArt="1"/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0000" kern="10" spc="-360">
                <a:ln w="12700" cmpd="sng">
                  <a:noFill/>
                  <a:round/>
                </a:ln>
                <a:gradFill flip="none" rotWithShape="1">
                  <a:gsLst>
                    <a:gs pos="0">
                      <a:srgbClr val="D93336">
                        <a:shade val="30000"/>
                        <a:satMod val="115000"/>
                      </a:srgbClr>
                    </a:gs>
                    <a:gs pos="50000">
                      <a:srgbClr val="D93336">
                        <a:shade val="67500"/>
                        <a:satMod val="115000"/>
                      </a:srgbClr>
                    </a:gs>
                    <a:gs pos="100000">
                      <a:srgbClr val="D93336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defRPr>
            </a:lvl1pPr>
          </a:lstStyle>
          <a:p>
            <a:pPr defTabSz="457200">
              <a:defRPr/>
            </a:pPr>
            <a:r>
              <a:rPr lang="zh-CN" altLang="zh-CN" sz="7200" dirty="0" smtClean="0">
                <a:solidFill>
                  <a:prstClr val="white"/>
                </a:solidFill>
              </a:rPr>
              <a:t>  </a:t>
            </a:r>
            <a:r>
              <a:rPr lang="zh-CN" altLang="en-US" sz="7200" dirty="0" smtClean="0">
                <a:solidFill>
                  <a:prstClr val="white"/>
                </a:solidFill>
              </a:rPr>
              <a:t>地震常识小测试</a:t>
            </a:r>
            <a:endParaRPr lang="zh-CN" altLang="zh-CN" sz="7200" dirty="0" smtClean="0">
              <a:solidFill>
                <a:prstClr val="white"/>
              </a:solidFill>
            </a:endParaRPr>
          </a:p>
        </p:txBody>
      </p:sp>
      <p:pic>
        <p:nvPicPr>
          <p:cNvPr id="40968" name="图片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3648075" y="3063875"/>
            <a:ext cx="10223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9" name="图片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57095" r="60899"/>
          <a:stretch>
            <a:fillRect/>
          </a:stretch>
        </p:blipFill>
        <p:spPr bwMode="auto">
          <a:xfrm>
            <a:off x="7685088" y="3287713"/>
            <a:ext cx="1317625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01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808343" y="567035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知识抢答</a:t>
            </a: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082925" y="1456518"/>
            <a:ext cx="9367838" cy="320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>
              <a:lnSpc>
                <a:spcPct val="200000"/>
              </a:lnSpc>
              <a:defRPr/>
            </a:pPr>
            <a:r>
              <a:rPr lang="en-US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</a:t>
            </a: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当地震发生时你在家里，应如何避震（  </a:t>
            </a:r>
            <a:r>
              <a:rPr lang="zh-CN" altLang="zh-CN" sz="2400" b="1" dirty="0" smtClean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躲在桌子等坚固家具的下面，房屋倒塌后能形成三角空间的地方</a:t>
            </a:r>
            <a:endParaRPr lang="en-US" altLang="zh-CN" sz="2000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去楼道</a:t>
            </a: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原地不动</a:t>
            </a: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跳楼 </a:t>
            </a: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56699"/>
            <a:ext cx="3912032" cy="308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173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303509" y="1456518"/>
            <a:ext cx="9367838" cy="320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>
              <a:lnSpc>
                <a:spcPct val="200000"/>
              </a:lnSpc>
              <a:defRPr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2、当地震发生时你在学校上课，应如何避震（　　</a:t>
            </a:r>
            <a:r>
              <a:rPr lang="zh-CN" altLang="zh-CN" sz="2400" b="1" dirty="0" smtClean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向教室外跑　　</a:t>
            </a: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听老师指挥　　</a:t>
            </a: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蹲在地上　</a:t>
            </a: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涌向楼梯间</a:t>
            </a: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51" b="10139"/>
          <a:stretch>
            <a:fillRect/>
          </a:stretch>
        </p:blipFill>
        <p:spPr bwMode="auto">
          <a:xfrm>
            <a:off x="5081839" y="2291181"/>
            <a:ext cx="4630738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695817" y="537124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知识抢答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392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303509" y="1616940"/>
            <a:ext cx="9367838" cy="320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>
              <a:lnSpc>
                <a:spcPct val="200000"/>
              </a:lnSpc>
              <a:defRPr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3、地震发生后，从高楼撤离时应走（    </a:t>
            </a:r>
            <a:r>
              <a:rPr lang="zh-CN" altLang="zh-CN" sz="2400" b="1" dirty="0" smtClean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安全通道 　</a:t>
            </a: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跳楼 　</a:t>
            </a: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乘坐电梯 　　</a:t>
            </a: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从窗户抓绳下滑</a:t>
            </a: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18194"/>
            <a:ext cx="3862387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695817" y="555116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知识抢答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965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303509" y="1617851"/>
            <a:ext cx="10716674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>
              <a:lnSpc>
                <a:spcPct val="200000"/>
              </a:lnSpc>
              <a:defRPr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4、震后救人时对处于黑暗窒息、饥渴状态下埋压过久的人，</a:t>
            </a:r>
            <a:endParaRPr lang="en-US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457200">
              <a:lnSpc>
                <a:spcPct val="200000"/>
              </a:lnSpc>
              <a:defRPr/>
            </a:pPr>
            <a:r>
              <a:rPr lang="en-US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</a:t>
            </a: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正确的护理方法是（   </a:t>
            </a:r>
            <a:r>
              <a:rPr lang="zh-CN" altLang="zh-CN" sz="2400" b="1" dirty="0" smtClean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尽快救出来，尽快见光亮  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尽快救出来，尽快进食  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蒙上眼睛救出来，慢慢呼吸、进食 　　</a:t>
            </a:r>
            <a:endParaRPr lang="en-US" altLang="zh-CN" sz="2000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尽快救出来，尽快输氧 </a:t>
            </a: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695" y="2955925"/>
            <a:ext cx="3862387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695817" y="585271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知识抢答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102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082925" y="1504477"/>
            <a:ext cx="9567863" cy="367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>
              <a:lnSpc>
                <a:spcPct val="200000"/>
              </a:lnSpc>
              <a:defRPr/>
            </a:pPr>
            <a:r>
              <a:rPr lang="zh-CN" altLang="zh-CN" sz="28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5、震后被埋压时求生的对策是（   </a:t>
            </a:r>
            <a:r>
              <a:rPr lang="zh-CN" altLang="zh-CN" sz="2800" b="1" dirty="0" smtClean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28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3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不停地呼救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3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不顾一切的行动 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3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精神崩溃，惊慌失措 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3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保存体力，寻找脱险捷径</a:t>
            </a: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774" y="2325938"/>
            <a:ext cx="2935287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823833" y="601937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知识抢答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963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155699" y="1501331"/>
            <a:ext cx="10811711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>
              <a:lnSpc>
                <a:spcPct val="200000"/>
              </a:lnSpc>
              <a:defRPr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6、我国是联合国教科文组织认定的唯一对大地震做出成功</a:t>
            </a:r>
            <a:endParaRPr lang="en-US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457200">
              <a:lnSpc>
                <a:spcPct val="200000"/>
              </a:lnSpc>
              <a:defRPr/>
            </a:pPr>
            <a:r>
              <a:rPr lang="en-US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</a:t>
            </a: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短临预报的国家，成功预报的是</a:t>
            </a: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   </a:t>
            </a:r>
            <a:r>
              <a:rPr lang="zh-CN" altLang="en-US" sz="2400" b="1" dirty="0" smtClean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en-US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1975的海城7.3级地震</a:t>
            </a: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1970年云南通海7.7级地震</a:t>
            </a: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1976年河北唐山7.8级地震</a:t>
            </a:r>
          </a:p>
          <a:p>
            <a:pPr marL="514350" indent="-51435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2008年四川汶川地震</a:t>
            </a: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238" y="3203575"/>
            <a:ext cx="2935287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824385" y="555116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知识抢答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813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255383" y="1588001"/>
            <a:ext cx="10144125" cy="3077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>
              <a:lnSpc>
                <a:spcPct val="200000"/>
              </a:lnSpc>
              <a:defRPr/>
            </a:pPr>
            <a:r>
              <a:rPr lang="zh-CN" altLang="zh-CN" sz="20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7、当你听说某日某时某分，将发生几点几级大地震，你</a:t>
            </a:r>
            <a:endParaRPr lang="en-US" altLang="zh-CN" sz="20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457200">
              <a:lnSpc>
                <a:spcPct val="200000"/>
              </a:lnSpc>
              <a:defRPr/>
            </a:pPr>
            <a:r>
              <a:rPr lang="en-US" altLang="zh-CN" sz="20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</a:t>
            </a:r>
            <a:r>
              <a:rPr lang="zh-CN" altLang="zh-CN" sz="20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应 ( </a:t>
            </a:r>
            <a:r>
              <a:rPr lang="en-US" altLang="zh-CN" sz="20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zh-CN" altLang="zh-CN" sz="2000" b="1" dirty="0" smtClean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zh-CN" sz="20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尽快告诉亲戚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立即组织家人到开阔地，同时做好备震的物质准备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不信不传，必要时向地震部门报告或询问</a:t>
            </a: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40050"/>
            <a:ext cx="3198812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695817" y="548051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知识抢答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580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303509" y="1606035"/>
            <a:ext cx="6945313" cy="3815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>
              <a:lnSpc>
                <a:spcPct val="200000"/>
              </a:lnSpc>
              <a:defRPr/>
            </a:pPr>
            <a:r>
              <a:rPr lang="zh-CN" altLang="zh-CN" sz="20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8、</a:t>
            </a: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地震发生时你在户外如何避震（ 　　） </a:t>
            </a:r>
            <a:endParaRPr lang="en-US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就地选择开阔地避震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避开高大建筑物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迅速返回室内　 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避开过街桥、立交桥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抱住电线杆</a:t>
            </a: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363" y="3109913"/>
            <a:ext cx="3198812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755339" y="567035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知识抢答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179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096168" y="1456518"/>
            <a:ext cx="10742906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>
              <a:lnSpc>
                <a:spcPct val="200000"/>
              </a:lnSpc>
              <a:defRPr/>
            </a:pPr>
            <a:r>
              <a:rPr lang="zh-CN" altLang="zh-CN" sz="20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9、地震的突发性很强，往往使人措手不及，防不胜防。因此，家庭在平</a:t>
            </a:r>
            <a:endParaRPr lang="en-US" altLang="zh-CN" sz="20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457200">
              <a:lnSpc>
                <a:spcPct val="200000"/>
              </a:lnSpc>
              <a:defRPr/>
            </a:pPr>
            <a:r>
              <a:rPr lang="en-US" altLang="zh-CN" sz="20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</a:t>
            </a:r>
            <a:r>
              <a:rPr lang="zh-CN" altLang="zh-CN" sz="20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时要准备一个防震包，以解震后的燃眉之急，防震包所装物品数量不</a:t>
            </a:r>
            <a:endParaRPr lang="en-US" altLang="zh-CN" sz="20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457200">
              <a:lnSpc>
                <a:spcPct val="200000"/>
              </a:lnSpc>
              <a:defRPr/>
            </a:pPr>
            <a:r>
              <a:rPr lang="en-US" altLang="zh-CN" sz="20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</a:t>
            </a:r>
            <a:r>
              <a:rPr lang="zh-CN" altLang="zh-CN" sz="20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能太多，以方便携带。一般必须存放的物品应该有（  </a:t>
            </a:r>
            <a:r>
              <a:rPr lang="en-US" altLang="zh-CN" sz="20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zh-CN" sz="2000" b="1" dirty="0" smtClean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zh-CN" sz="20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食品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水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日常生活用品　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急救药物</a:t>
            </a: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5787941" y="3681413"/>
            <a:ext cx="3198812" cy="2559050"/>
            <a:chOff x="8082273" y="3408035"/>
            <a:chExt cx="3198303" cy="2558642"/>
          </a:xfrm>
        </p:grpSpPr>
        <p:pic>
          <p:nvPicPr>
            <p:cNvPr id="50182" name="图片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2273" y="3408035"/>
              <a:ext cx="3198303" cy="2558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83" name="文本框 1"/>
            <p:cNvSpPr txBox="1">
              <a:spLocks noChangeArrowheads="1"/>
            </p:cNvSpPr>
            <p:nvPr/>
          </p:nvSpPr>
          <p:spPr bwMode="auto">
            <a:xfrm rot="-196273">
              <a:off x="9480376" y="5013176"/>
              <a:ext cx="133882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4572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30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防震包</a:t>
              </a:r>
            </a:p>
          </p:txBody>
        </p:sp>
      </p:grp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808343" y="567035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知识抢答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9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椭圆 9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412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442" y="2738670"/>
            <a:ext cx="4681537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312068" y="1456518"/>
            <a:ext cx="9567863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457200">
              <a:lnSpc>
                <a:spcPct val="200000"/>
              </a:lnSpc>
              <a:defRPr/>
            </a:pP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10、地震发生时，要保持清醒，头脑冷静，就地避险，不可</a:t>
            </a:r>
            <a:endParaRPr lang="en-US" altLang="zh-CN" sz="24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defTabSz="457200">
              <a:lnSpc>
                <a:spcPct val="200000"/>
              </a:lnSpc>
              <a:defRPr/>
            </a:pPr>
            <a:r>
              <a:rPr lang="en-US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</a:t>
            </a: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贸然外逃，可选择安全的地方避险，如（ </a:t>
            </a:r>
            <a:r>
              <a:rPr lang="en-US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zh-CN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  </a:t>
            </a:r>
            <a:r>
              <a:rPr lang="zh-CN" altLang="zh-CN" sz="2400" b="1" dirty="0" smtClean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zh-CN" sz="2000" b="1" dirty="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阳台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桌子底下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开间小的卫生间</a:t>
            </a:r>
          </a:p>
          <a:p>
            <a:pPr marL="457200" indent="-457200" defTabSz="457200">
              <a:lnSpc>
                <a:spcPct val="200000"/>
              </a:lnSpc>
              <a:buFont typeface="+mj-lt"/>
              <a:buAutoNum type="alphaUcPeriod"/>
              <a:defRPr/>
            </a:pPr>
            <a:r>
              <a:rPr lang="zh-CN" altLang="zh-CN" sz="2000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墙角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695817" y="516191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知识抢答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430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047750" y="1182763"/>
            <a:ext cx="11144250" cy="5245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zh-CN" altLang="zh-CN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在室内避震，应选择牢固、能掩护身体的物体下(旁)、易于形成三角空间，开间小、有支撑的地方。</a:t>
            </a:r>
            <a:r>
              <a:rPr lang="zh-CN" altLang="en-US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（   ）</a:t>
            </a:r>
            <a:endParaRPr lang="zh-CN" altLang="zh-CN" sz="170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zh-CN" altLang="zh-CN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地震时被埋压应拼命呼唤。</a:t>
            </a:r>
            <a:r>
              <a:rPr lang="zh-CN" altLang="en-US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（   ）</a:t>
            </a:r>
            <a:endParaRPr lang="zh-CN" altLang="zh-CN" sz="170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zh-CN" altLang="zh-CN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在操场或室外遇到地震时，要注意避开高大建筑物、树木、危险物。</a:t>
            </a:r>
            <a:r>
              <a:rPr lang="zh-CN" altLang="en-US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（   ）</a:t>
            </a:r>
            <a:endParaRPr lang="zh-CN" altLang="zh-CN" sz="170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zh-CN" altLang="zh-CN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任何单位和个人都有依法参加防震减灾活动的义务。</a:t>
            </a:r>
            <a:r>
              <a:rPr lang="zh-CN" altLang="en-US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（   ） </a:t>
            </a:r>
            <a:r>
              <a:rPr lang="zh-CN" altLang="zh-CN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             </a:t>
            </a:r>
            <a:endParaRPr lang="en-US" altLang="zh-CN" sz="170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zh-CN" altLang="zh-CN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地震施救原则：先治伤、后救命</a:t>
            </a:r>
            <a:r>
              <a:rPr lang="zh-CN" altLang="en-US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（   ）</a:t>
            </a:r>
            <a:endParaRPr lang="zh-CN" altLang="zh-CN" sz="170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zh-CN" altLang="zh-CN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对学校、医院等人员密集场所的建设工程，应当按照低于当地房屋建筑的抗震设防要求进行设计和施工。</a:t>
            </a:r>
            <a:r>
              <a:rPr lang="zh-CN" altLang="en-US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（   ）</a:t>
            </a:r>
            <a:endParaRPr lang="zh-CN" altLang="zh-CN" sz="170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zh-CN" altLang="zh-CN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乘坐正在行驶的电(汽)车内遇到地震时，要 重心提高 ，躲在座位附近，等地震过去后再下车。</a:t>
            </a:r>
            <a:r>
              <a:rPr lang="zh-CN" altLang="en-US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（   ）</a:t>
            </a:r>
            <a:endParaRPr lang="zh-CN" altLang="zh-CN" sz="170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zh-CN" altLang="zh-CN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乘坐正在行驶的火(汽)车时遇到地震，要抓牢 扶手，以免摔倒或碰伤。</a:t>
            </a:r>
            <a:r>
              <a:rPr lang="zh-CN" altLang="en-US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（   ）</a:t>
            </a:r>
            <a:endParaRPr lang="zh-CN" altLang="zh-CN" sz="170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zh-CN" altLang="zh-CN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在农村，当地震发生时应立即躲到墙根下 。</a:t>
            </a:r>
            <a:r>
              <a:rPr lang="zh-CN" altLang="en-US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（   ）</a:t>
            </a:r>
            <a:endParaRPr lang="zh-CN" altLang="zh-CN" sz="170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Calibri Light" panose="020F0302020204030204" pitchFamily="34" charset="0"/>
              <a:buAutoNum type="arabicPeriod"/>
            </a:pPr>
            <a:r>
              <a:rPr lang="zh-CN" altLang="zh-CN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在操场或室外遇到地震时，可原地不动蹲下，双手保护腹部。</a:t>
            </a:r>
            <a:r>
              <a:rPr lang="zh-CN" altLang="en-US" sz="170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（   ）</a:t>
            </a:r>
            <a:endParaRPr lang="zh-CN" altLang="zh-CN" sz="1700">
              <a:solidFill>
                <a:srgbClr val="473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723255" y="548051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73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知识抢答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70034" y="382069"/>
            <a:ext cx="1225783" cy="901402"/>
            <a:chOff x="470034" y="382069"/>
            <a:chExt cx="1225783" cy="901402"/>
          </a:xfrm>
        </p:grpSpPr>
        <p:pic>
          <p:nvPicPr>
            <p:cNvPr id="6" name="图片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9" t="57095" r="60899"/>
            <a:stretch>
              <a:fillRect/>
            </a:stretch>
          </p:blipFill>
          <p:spPr bwMode="auto">
            <a:xfrm>
              <a:off x="470034" y="382069"/>
              <a:ext cx="1225783" cy="90140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椭圆 6"/>
            <p:cNvSpPr/>
            <p:nvPr/>
          </p:nvSpPr>
          <p:spPr>
            <a:xfrm>
              <a:off x="1086858" y="555116"/>
              <a:ext cx="433303" cy="425682"/>
            </a:xfrm>
            <a:prstGeom prst="ellipse">
              <a:avLst/>
            </a:prstGeom>
            <a:gradFill flip="none" rotWithShape="1">
              <a:gsLst>
                <a:gs pos="0">
                  <a:srgbClr val="D93336">
                    <a:tint val="66000"/>
                    <a:satMod val="160000"/>
                  </a:srgbClr>
                </a:gs>
                <a:gs pos="50000">
                  <a:srgbClr val="D93336">
                    <a:tint val="44500"/>
                    <a:satMod val="160000"/>
                  </a:srgbClr>
                </a:gs>
                <a:gs pos="100000">
                  <a:srgbClr val="D9333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D9333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035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WordArt 5"/>
          <p:cNvSpPr>
            <a:spLocks noChangeArrowheads="1" noChangeShapeType="1" noTextEdit="1"/>
          </p:cNvSpPr>
          <p:nvPr/>
        </p:nvSpPr>
        <p:spPr bwMode="auto">
          <a:xfrm>
            <a:off x="1919288" y="404813"/>
            <a:ext cx="8280400" cy="7207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600" kern="10"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等线"/>
              <a:cs typeface="+mn-ea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307407" y="321964"/>
            <a:ext cx="5850857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0" kern="10" spc="-360" dirty="0">
                <a:ln w="12700" cmpd="sng">
                  <a:noFill/>
                  <a:round/>
                </a:ln>
                <a:gradFill flip="none" rotWithShape="1">
                  <a:gsLst>
                    <a:gs pos="0">
                      <a:srgbClr val="D93336">
                        <a:shade val="30000"/>
                        <a:satMod val="115000"/>
                      </a:srgbClr>
                    </a:gs>
                    <a:gs pos="50000">
                      <a:srgbClr val="D93336">
                        <a:shade val="67500"/>
                        <a:satMod val="115000"/>
                      </a:srgbClr>
                    </a:gs>
                    <a:gs pos="100000">
                      <a:srgbClr val="D93336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结束语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1791009" y="1904872"/>
            <a:ext cx="8883651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地震</a:t>
            </a: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时有发生</a:t>
            </a:r>
            <a:endParaRPr lang="en-US" altLang="zh-CN" dirty="0" smtClean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恶魔</a:t>
            </a: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总是来找无知的</a:t>
            </a: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人</a:t>
            </a:r>
            <a:endParaRPr lang="en-US" altLang="zh-CN" dirty="0" smtClean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我们</a:t>
            </a: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要注意</a:t>
            </a: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安全</a:t>
            </a:r>
            <a:endParaRPr lang="en-US" altLang="zh-CN" dirty="0" smtClean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注意</a:t>
            </a: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防震</a:t>
            </a: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减灾</a:t>
            </a:r>
            <a:endParaRPr lang="en-US" altLang="zh-CN" dirty="0" smtClean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让</a:t>
            </a: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我们</a:t>
            </a: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未雨绸缪</a:t>
            </a:r>
            <a:endParaRPr lang="en-US" altLang="zh-CN" dirty="0" smtClean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为</a:t>
            </a: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我们的生命买一份</a:t>
            </a: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保险</a:t>
            </a:r>
            <a:endParaRPr lang="en-US" altLang="zh-CN" dirty="0" smtClean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dirty="0" smtClean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为</a:t>
            </a:r>
            <a:r>
              <a:rPr lang="zh-CN" altLang="zh-CN" dirty="0">
                <a:solidFill>
                  <a:srgbClr val="473829"/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我们的生命加一把锁吧！</a:t>
            </a:r>
            <a:endParaRPr lang="zh-CN" altLang="zh-CN" sz="2500" dirty="0">
              <a:solidFill>
                <a:srgbClr val="473829"/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  <p:pic>
        <p:nvPicPr>
          <p:cNvPr id="5325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57" y="4236954"/>
            <a:ext cx="3805112" cy="24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/>
          </p:cNvGrpSpPr>
          <p:nvPr/>
        </p:nvGrpSpPr>
        <p:grpSpPr bwMode="auto">
          <a:xfrm>
            <a:off x="2028813" y="395842"/>
            <a:ext cx="2089150" cy="3114675"/>
            <a:chOff x="3223559" y="1266825"/>
            <a:chExt cx="5398321" cy="8053954"/>
          </a:xfrm>
        </p:grpSpPr>
        <p:sp>
          <p:nvSpPr>
            <p:cNvPr id="8" name="iS1îdé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395846" y="1734792"/>
              <a:ext cx="4984013" cy="3505646"/>
            </a:xfrm>
            <a:custGeom>
              <a:avLst/>
              <a:gdLst>
                <a:gd name="connsiteX0" fmla="*/ 1259366 w 5049061"/>
                <a:gd name="connsiteY0" fmla="*/ 0 h 3551238"/>
                <a:gd name="connsiteX1" fmla="*/ 3936065 w 5049061"/>
                <a:gd name="connsiteY1" fmla="*/ 92749 h 3551238"/>
                <a:gd name="connsiteX2" fmla="*/ 5049061 w 5049061"/>
                <a:gd name="connsiteY2" fmla="*/ 2185414 h 3551238"/>
                <a:gd name="connsiteX3" fmla="*/ 4744341 w 5049061"/>
                <a:gd name="connsiteY3" fmla="*/ 3388704 h 3551238"/>
                <a:gd name="connsiteX4" fmla="*/ 4645593 w 5049061"/>
                <a:gd name="connsiteY4" fmla="*/ 3551238 h 3551238"/>
                <a:gd name="connsiteX5" fmla="*/ 403467 w 5049061"/>
                <a:gd name="connsiteY5" fmla="*/ 3551238 h 3551238"/>
                <a:gd name="connsiteX6" fmla="*/ 304720 w 5049061"/>
                <a:gd name="connsiteY6" fmla="*/ 3388704 h 3551238"/>
                <a:gd name="connsiteX7" fmla="*/ 0 w 5049061"/>
                <a:gd name="connsiteY7" fmla="*/ 2185414 h 3551238"/>
                <a:gd name="connsiteX8" fmla="*/ 1259366 w 5049061"/>
                <a:gd name="connsiteY8" fmla="*/ 0 h 355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49061" h="3551238">
                  <a:moveTo>
                    <a:pt x="1259366" y="0"/>
                  </a:moveTo>
                  <a:lnTo>
                    <a:pt x="3936065" y="92749"/>
                  </a:lnTo>
                  <a:cubicBezTo>
                    <a:pt x="4607050" y="546353"/>
                    <a:pt x="5049061" y="1314436"/>
                    <a:pt x="5049061" y="2185414"/>
                  </a:cubicBezTo>
                  <a:cubicBezTo>
                    <a:pt x="5049061" y="2621084"/>
                    <a:pt x="4938672" y="3030997"/>
                    <a:pt x="4744341" y="3388704"/>
                  </a:cubicBezTo>
                  <a:lnTo>
                    <a:pt x="4645593" y="3551238"/>
                  </a:lnTo>
                  <a:lnTo>
                    <a:pt x="403467" y="3551238"/>
                  </a:lnTo>
                  <a:lnTo>
                    <a:pt x="304720" y="3388704"/>
                  </a:lnTo>
                  <a:cubicBezTo>
                    <a:pt x="110389" y="3030997"/>
                    <a:pt x="0" y="2621084"/>
                    <a:pt x="0" y="2185414"/>
                  </a:cubicBezTo>
                  <a:cubicBezTo>
                    <a:pt x="0" y="1252121"/>
                    <a:pt x="505775" y="437662"/>
                    <a:pt x="1259366" y="0"/>
                  </a:cubicBezTo>
                  <a:close/>
                </a:path>
              </a:pathLst>
            </a:custGeom>
            <a:noFill/>
            <a:ln w="9525" cap="rnd">
              <a:solidFill>
                <a:schemeClr val="bg1">
                  <a:lumMod val="75000"/>
                </a:schemeClr>
              </a:solidFill>
              <a:custDash>
                <a:ds d="449370" sp="224685"/>
                <a:ds d="149790" sp="449370"/>
                <a:ds d="224685" sp="149790"/>
              </a:custDash>
              <a:round/>
            </a:ln>
          </p:spPr>
          <p:txBody>
            <a:bodyPr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íşľidé"/>
            <p:cNvSpPr>
              <a:spLocks/>
            </p:cNvSpPr>
            <p:nvPr/>
          </p:nvSpPr>
          <p:spPr bwMode="auto">
            <a:xfrm>
              <a:off x="4674090" y="1490657"/>
              <a:ext cx="2617282" cy="428283"/>
            </a:xfrm>
            <a:custGeom>
              <a:avLst/>
              <a:gdLst>
                <a:gd name="T0" fmla="*/ 4019206 w 1571625"/>
                <a:gd name="T1" fmla="*/ 696066 h 257175"/>
                <a:gd name="T2" fmla="*/ 357939 w 1571625"/>
                <a:gd name="T3" fmla="*/ 696066 h 257175"/>
                <a:gd name="T4" fmla="*/ 19812 w 1571625"/>
                <a:gd name="T5" fmla="*/ 357939 h 257175"/>
                <a:gd name="T6" fmla="*/ 19812 w 1571625"/>
                <a:gd name="T7" fmla="*/ 357939 h 257175"/>
                <a:gd name="T8" fmla="*/ 357939 w 1571625"/>
                <a:gd name="T9" fmla="*/ 19813 h 257175"/>
                <a:gd name="T10" fmla="*/ 4019206 w 1571625"/>
                <a:gd name="T11" fmla="*/ 19813 h 257175"/>
                <a:gd name="T12" fmla="*/ 4357331 w 1571625"/>
                <a:gd name="T13" fmla="*/ 357939 h 257175"/>
                <a:gd name="T14" fmla="*/ 4357331 w 1571625"/>
                <a:gd name="T15" fmla="*/ 357939 h 257175"/>
                <a:gd name="T16" fmla="*/ 4019206 w 1571625"/>
                <a:gd name="T17" fmla="*/ 696066 h 2571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71625" h="257175">
                  <a:moveTo>
                    <a:pt x="1449229" y="250984"/>
                  </a:moveTo>
                  <a:lnTo>
                    <a:pt x="129064" y="250984"/>
                  </a:lnTo>
                  <a:cubicBezTo>
                    <a:pt x="61436" y="250984"/>
                    <a:pt x="7144" y="196691"/>
                    <a:pt x="7144" y="129064"/>
                  </a:cubicBezTo>
                  <a:cubicBezTo>
                    <a:pt x="7144" y="61436"/>
                    <a:pt x="61436" y="7144"/>
                    <a:pt x="129064" y="7144"/>
                  </a:cubicBezTo>
                  <a:lnTo>
                    <a:pt x="1449229" y="7144"/>
                  </a:lnTo>
                  <a:cubicBezTo>
                    <a:pt x="1516856" y="7144"/>
                    <a:pt x="1571149" y="61436"/>
                    <a:pt x="1571149" y="129064"/>
                  </a:cubicBezTo>
                  <a:cubicBezTo>
                    <a:pt x="1571149" y="196691"/>
                    <a:pt x="1515904" y="250984"/>
                    <a:pt x="1449229" y="2509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ïṣļíďé"/>
            <p:cNvSpPr>
              <a:spLocks/>
            </p:cNvSpPr>
            <p:nvPr/>
          </p:nvSpPr>
          <p:spPr bwMode="auto">
            <a:xfrm>
              <a:off x="3899246" y="1917350"/>
              <a:ext cx="4086744" cy="3427195"/>
            </a:xfrm>
            <a:custGeom>
              <a:avLst/>
              <a:gdLst>
                <a:gd name="T0" fmla="*/ 2043373 w 4086744"/>
                <a:gd name="T1" fmla="*/ 0 h 3427195"/>
                <a:gd name="T2" fmla="*/ 3488255 w 4086744"/>
                <a:gd name="T3" fmla="*/ 598490 h 3427195"/>
                <a:gd name="T4" fmla="*/ 3628526 w 4086744"/>
                <a:gd name="T5" fmla="*/ 3333065 h 3427195"/>
                <a:gd name="T6" fmla="*/ 3543445 w 4086744"/>
                <a:gd name="T7" fmla="*/ 3427195 h 3427195"/>
                <a:gd name="T8" fmla="*/ 543300 w 4086744"/>
                <a:gd name="T9" fmla="*/ 3427195 h 3427195"/>
                <a:gd name="T10" fmla="*/ 458219 w 4086744"/>
                <a:gd name="T11" fmla="*/ 3333065 h 3427195"/>
                <a:gd name="T12" fmla="*/ 598490 w 4086744"/>
                <a:gd name="T13" fmla="*/ 598490 h 3427195"/>
                <a:gd name="T14" fmla="*/ 2043373 w 4086744"/>
                <a:gd name="T15" fmla="*/ 0 h 342719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086744" h="3427195">
                  <a:moveTo>
                    <a:pt x="2043373" y="0"/>
                  </a:moveTo>
                  <a:cubicBezTo>
                    <a:pt x="2566317" y="0"/>
                    <a:pt x="3089262" y="199497"/>
                    <a:pt x="3488255" y="598490"/>
                  </a:cubicBezTo>
                  <a:cubicBezTo>
                    <a:pt x="4236367" y="1346603"/>
                    <a:pt x="4283124" y="2530481"/>
                    <a:pt x="3628526" y="3333065"/>
                  </a:cubicBezTo>
                  <a:lnTo>
                    <a:pt x="3543445" y="3427195"/>
                  </a:lnTo>
                  <a:lnTo>
                    <a:pt x="543300" y="3427195"/>
                  </a:lnTo>
                  <a:lnTo>
                    <a:pt x="458219" y="3333065"/>
                  </a:lnTo>
                  <a:cubicBezTo>
                    <a:pt x="-196379" y="2530481"/>
                    <a:pt x="-149622" y="1346603"/>
                    <a:pt x="598490" y="598490"/>
                  </a:cubicBezTo>
                  <a:cubicBezTo>
                    <a:pt x="997484" y="199497"/>
                    <a:pt x="1520428" y="0"/>
                    <a:pt x="2043373" y="0"/>
                  </a:cubicBezTo>
                  <a:close/>
                </a:path>
              </a:pathLst>
            </a:custGeom>
            <a:solidFill>
              <a:srgbClr val="A8E5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iṡļîḍê"/>
            <p:cNvSpPr>
              <a:spLocks/>
            </p:cNvSpPr>
            <p:nvPr/>
          </p:nvSpPr>
          <p:spPr bwMode="auto">
            <a:xfrm>
              <a:off x="7108902" y="1716081"/>
              <a:ext cx="57969" cy="28984"/>
            </a:xfrm>
            <a:custGeom>
              <a:avLst/>
              <a:gdLst>
                <a:gd name="T0" fmla="*/ 16539 w 38100"/>
                <a:gd name="T1" fmla="*/ 16537 h 19050"/>
                <a:gd name="T2" fmla="*/ 73867 w 38100"/>
                <a:gd name="T3" fmla="*/ 47406 h 190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100" h="19050">
                  <a:moveTo>
                    <a:pt x="7144" y="7144"/>
                  </a:moveTo>
                  <a:cubicBezTo>
                    <a:pt x="15716" y="11906"/>
                    <a:pt x="24289" y="15716"/>
                    <a:pt x="31909" y="20479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işḷíḍè"/>
            <p:cNvSpPr>
              <a:spLocks/>
            </p:cNvSpPr>
            <p:nvPr/>
          </p:nvSpPr>
          <p:spPr bwMode="auto">
            <a:xfrm>
              <a:off x="7184261" y="1756659"/>
              <a:ext cx="159414" cy="101445"/>
            </a:xfrm>
            <a:custGeom>
              <a:avLst/>
              <a:gdLst>
                <a:gd name="T0" fmla="*/ 16539 w 104775"/>
                <a:gd name="T1" fmla="*/ 16537 h 66675"/>
                <a:gd name="T2" fmla="*/ 241445 w 104775"/>
                <a:gd name="T3" fmla="*/ 155449 h 666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4775" h="66675">
                  <a:moveTo>
                    <a:pt x="7144" y="7144"/>
                  </a:moveTo>
                  <a:cubicBezTo>
                    <a:pt x="40481" y="26194"/>
                    <a:pt x="72866" y="46196"/>
                    <a:pt x="104299" y="67151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íṥ1îdè"/>
            <p:cNvSpPr>
              <a:spLocks/>
            </p:cNvSpPr>
            <p:nvPr/>
          </p:nvSpPr>
          <p:spPr bwMode="auto">
            <a:xfrm>
              <a:off x="4680019" y="1736370"/>
              <a:ext cx="57969" cy="43476"/>
            </a:xfrm>
            <a:custGeom>
              <a:avLst/>
              <a:gdLst>
                <a:gd name="T0" fmla="*/ 16539 w 38100"/>
                <a:gd name="T1" fmla="*/ 49611 h 28575"/>
                <a:gd name="T2" fmla="*/ 73867 w 38100"/>
                <a:gd name="T3" fmla="*/ 16537 h 285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100" h="28575">
                  <a:moveTo>
                    <a:pt x="7144" y="21431"/>
                  </a:moveTo>
                  <a:cubicBezTo>
                    <a:pt x="15716" y="16669"/>
                    <a:pt x="23336" y="11906"/>
                    <a:pt x="31909" y="7144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îṩļiďê"/>
            <p:cNvSpPr>
              <a:spLocks/>
            </p:cNvSpPr>
            <p:nvPr/>
          </p:nvSpPr>
          <p:spPr bwMode="auto">
            <a:xfrm>
              <a:off x="5085799" y="5505777"/>
              <a:ext cx="57969" cy="28984"/>
            </a:xfrm>
            <a:custGeom>
              <a:avLst/>
              <a:gdLst>
                <a:gd name="T0" fmla="*/ 73867 w 38100"/>
                <a:gd name="T1" fmla="*/ 47406 h 19050"/>
                <a:gd name="T2" fmla="*/ 16539 w 38100"/>
                <a:gd name="T3" fmla="*/ 16537 h 190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100" h="19050">
                  <a:moveTo>
                    <a:pt x="31909" y="20479"/>
                  </a:moveTo>
                  <a:cubicBezTo>
                    <a:pt x="23336" y="15716"/>
                    <a:pt x="14764" y="11906"/>
                    <a:pt x="7144" y="7144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ïśḻiḑé"/>
            <p:cNvSpPr>
              <a:spLocks/>
            </p:cNvSpPr>
            <p:nvPr/>
          </p:nvSpPr>
          <p:spPr bwMode="auto">
            <a:xfrm>
              <a:off x="4901748" y="5388390"/>
              <a:ext cx="159414" cy="115937"/>
            </a:xfrm>
            <a:custGeom>
              <a:avLst/>
              <a:gdLst>
                <a:gd name="T0" fmla="*/ 237034 w 104775"/>
                <a:gd name="T1" fmla="*/ 162064 h 76200"/>
                <a:gd name="T2" fmla="*/ 16539 w 104775"/>
                <a:gd name="T3" fmla="*/ 16537 h 762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4775" h="76200">
                  <a:moveTo>
                    <a:pt x="102394" y="70009"/>
                  </a:moveTo>
                  <a:cubicBezTo>
                    <a:pt x="69056" y="50959"/>
                    <a:pt x="37624" y="29051"/>
                    <a:pt x="7144" y="7144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işḷïḓé"/>
            <p:cNvSpPr>
              <a:spLocks/>
            </p:cNvSpPr>
            <p:nvPr/>
          </p:nvSpPr>
          <p:spPr bwMode="auto">
            <a:xfrm>
              <a:off x="5100289" y="6045555"/>
              <a:ext cx="3521591" cy="3275224"/>
            </a:xfrm>
            <a:custGeom>
              <a:avLst/>
              <a:gdLst>
                <a:gd name="T0" fmla="*/ 1085942 w 2314575"/>
                <a:gd name="T1" fmla="*/ 4814524 h 2152650"/>
                <a:gd name="T2" fmla="*/ 16537 w 2314575"/>
                <a:gd name="T3" fmla="*/ 2680126 h 2152650"/>
                <a:gd name="T4" fmla="*/ 2680126 w 2314575"/>
                <a:gd name="T5" fmla="*/ 16537 h 2152650"/>
                <a:gd name="T6" fmla="*/ 5343715 w 2314575"/>
                <a:gd name="T7" fmla="*/ 2680126 h 2152650"/>
                <a:gd name="T8" fmla="*/ 4038382 w 2314575"/>
                <a:gd name="T9" fmla="*/ 4971075 h 21526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14575" h="2152650">
                  <a:moveTo>
                    <a:pt x="469106" y="2079784"/>
                  </a:moveTo>
                  <a:cubicBezTo>
                    <a:pt x="189071" y="1870234"/>
                    <a:pt x="7144" y="1534954"/>
                    <a:pt x="7144" y="1157764"/>
                  </a:cubicBezTo>
                  <a:cubicBezTo>
                    <a:pt x="7144" y="522446"/>
                    <a:pt x="522446" y="7144"/>
                    <a:pt x="1157764" y="7144"/>
                  </a:cubicBezTo>
                  <a:cubicBezTo>
                    <a:pt x="1793081" y="7144"/>
                    <a:pt x="2308384" y="522446"/>
                    <a:pt x="2308384" y="1157764"/>
                  </a:cubicBezTo>
                  <a:cubicBezTo>
                    <a:pt x="2308384" y="1578769"/>
                    <a:pt x="2081689" y="1947386"/>
                    <a:pt x="1744504" y="2147411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îṩļíḑe"/>
            <p:cNvSpPr>
              <a:spLocks/>
            </p:cNvSpPr>
            <p:nvPr/>
          </p:nvSpPr>
          <p:spPr bwMode="auto">
            <a:xfrm>
              <a:off x="6781380" y="5489835"/>
              <a:ext cx="57969" cy="43476"/>
            </a:xfrm>
            <a:custGeom>
              <a:avLst/>
              <a:gdLst>
                <a:gd name="T0" fmla="*/ 73867 w 38100"/>
                <a:gd name="T1" fmla="*/ 16537 h 28575"/>
                <a:gd name="T2" fmla="*/ 16539 w 38100"/>
                <a:gd name="T3" fmla="*/ 49611 h 285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100" h="28575">
                  <a:moveTo>
                    <a:pt x="31909" y="7144"/>
                  </a:moveTo>
                  <a:cubicBezTo>
                    <a:pt x="23336" y="11906"/>
                    <a:pt x="15716" y="16669"/>
                    <a:pt x="7144" y="21431"/>
                  </a:cubicBezTo>
                </a:path>
              </a:pathLst>
            </a:custGeom>
            <a:noFill/>
            <a:ln w="9525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ïšļiḑé"/>
            <p:cNvSpPr>
              <a:spLocks/>
            </p:cNvSpPr>
            <p:nvPr/>
          </p:nvSpPr>
          <p:spPr bwMode="auto">
            <a:xfrm>
              <a:off x="4704736" y="3095009"/>
              <a:ext cx="2420187" cy="2420188"/>
            </a:xfrm>
            <a:custGeom>
              <a:avLst/>
              <a:gdLst>
                <a:gd name="T0" fmla="*/ 2199316 w 1590675"/>
                <a:gd name="T1" fmla="*/ 376971 h 1590675"/>
                <a:gd name="T2" fmla="*/ 3307684 w 1590675"/>
                <a:gd name="T3" fmla="*/ 2199319 h 1590675"/>
                <a:gd name="T4" fmla="*/ 1485340 w 1590675"/>
                <a:gd name="T5" fmla="*/ 3307688 h 1590675"/>
                <a:gd name="T6" fmla="*/ 376971 w 1590675"/>
                <a:gd name="T7" fmla="*/ 1485341 h 1590675"/>
                <a:gd name="T8" fmla="*/ 2199316 w 1590675"/>
                <a:gd name="T9" fmla="*/ 376971 h 15906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0675" h="1590675">
                  <a:moveTo>
                    <a:pt x="950064" y="162844"/>
                  </a:moveTo>
                  <a:cubicBezTo>
                    <a:pt x="1299664" y="248013"/>
                    <a:pt x="1514028" y="600464"/>
                    <a:pt x="1428858" y="950064"/>
                  </a:cubicBezTo>
                  <a:cubicBezTo>
                    <a:pt x="1343689" y="1299664"/>
                    <a:pt x="991239" y="1514028"/>
                    <a:pt x="641639" y="1428859"/>
                  </a:cubicBezTo>
                  <a:cubicBezTo>
                    <a:pt x="292039" y="1343689"/>
                    <a:pt x="77675" y="991239"/>
                    <a:pt x="162844" y="641639"/>
                  </a:cubicBezTo>
                  <a:cubicBezTo>
                    <a:pt x="248013" y="292039"/>
                    <a:pt x="600464" y="77675"/>
                    <a:pt x="950064" y="162844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îSļiḑè"/>
            <p:cNvSpPr>
              <a:spLocks/>
            </p:cNvSpPr>
            <p:nvPr/>
          </p:nvSpPr>
          <p:spPr bwMode="auto">
            <a:xfrm>
              <a:off x="5124927" y="3516005"/>
              <a:ext cx="1579643" cy="1579643"/>
            </a:xfrm>
            <a:custGeom>
              <a:avLst/>
              <a:gdLst>
                <a:gd name="T0" fmla="*/ 2389070 w 1038225"/>
                <a:gd name="T1" fmla="*/ 1202803 h 1038225"/>
                <a:gd name="T2" fmla="*/ 1202803 w 1038225"/>
                <a:gd name="T3" fmla="*/ 2389070 h 1038225"/>
                <a:gd name="T4" fmla="*/ 16537 w 1038225"/>
                <a:gd name="T5" fmla="*/ 1202803 h 1038225"/>
                <a:gd name="T6" fmla="*/ 1202803 w 1038225"/>
                <a:gd name="T7" fmla="*/ 16537 h 1038225"/>
                <a:gd name="T8" fmla="*/ 2389070 w 1038225"/>
                <a:gd name="T9" fmla="*/ 1202803 h 1038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8225" h="1038225">
                  <a:moveTo>
                    <a:pt x="1032034" y="519589"/>
                  </a:moveTo>
                  <a:cubicBezTo>
                    <a:pt x="1032034" y="802604"/>
                    <a:pt x="802604" y="1032034"/>
                    <a:pt x="519589" y="1032034"/>
                  </a:cubicBezTo>
                  <a:cubicBezTo>
                    <a:pt x="236573" y="1032034"/>
                    <a:pt x="7144" y="802604"/>
                    <a:pt x="7144" y="519589"/>
                  </a:cubicBezTo>
                  <a:cubicBezTo>
                    <a:pt x="7144" y="236573"/>
                    <a:pt x="236573" y="7144"/>
                    <a:pt x="519589" y="7144"/>
                  </a:cubicBezTo>
                  <a:cubicBezTo>
                    <a:pt x="802604" y="7144"/>
                    <a:pt x="1032034" y="236573"/>
                    <a:pt x="1032034" y="519589"/>
                  </a:cubicBezTo>
                  <a:close/>
                </a:path>
              </a:pathLst>
            </a:custGeom>
            <a:solidFill>
              <a:srgbClr val="F9D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iSļîḑe"/>
            <p:cNvSpPr>
              <a:spLocks/>
            </p:cNvSpPr>
            <p:nvPr/>
          </p:nvSpPr>
          <p:spPr bwMode="auto">
            <a:xfrm>
              <a:off x="3661221" y="2934871"/>
              <a:ext cx="2130345" cy="2130345"/>
            </a:xfrm>
            <a:custGeom>
              <a:avLst/>
              <a:gdLst>
                <a:gd name="T0" fmla="*/ 3226955 w 1400175"/>
                <a:gd name="T1" fmla="*/ 3237980 h 1400175"/>
                <a:gd name="T2" fmla="*/ 1621746 w 1400175"/>
                <a:gd name="T3" fmla="*/ 16537 h 1400175"/>
                <a:gd name="T4" fmla="*/ 16537 w 1400175"/>
                <a:gd name="T5" fmla="*/ 3237980 h 1400175"/>
                <a:gd name="T6" fmla="*/ 3226955 w 1400175"/>
                <a:gd name="T7" fmla="*/ 3237980 h 14001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00175" h="1400175">
                  <a:moveTo>
                    <a:pt x="1393984" y="1398746"/>
                  </a:moveTo>
                  <a:lnTo>
                    <a:pt x="700564" y="7144"/>
                  </a:lnTo>
                  <a:lnTo>
                    <a:pt x="7144" y="1398746"/>
                  </a:lnTo>
                  <a:lnTo>
                    <a:pt x="1393984" y="1398746"/>
                  </a:lnTo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ïşľíḋè"/>
            <p:cNvSpPr>
              <a:spLocks/>
            </p:cNvSpPr>
            <p:nvPr/>
          </p:nvSpPr>
          <p:spPr bwMode="auto">
            <a:xfrm>
              <a:off x="3661221" y="2934871"/>
              <a:ext cx="1072418" cy="2130345"/>
            </a:xfrm>
            <a:custGeom>
              <a:avLst/>
              <a:gdLst>
                <a:gd name="T0" fmla="*/ 1621745 w 704850"/>
                <a:gd name="T1" fmla="*/ 16537 h 1400175"/>
                <a:gd name="T2" fmla="*/ 16537 w 704850"/>
                <a:gd name="T3" fmla="*/ 3237980 h 1400175"/>
                <a:gd name="T4" fmla="*/ 1632768 w 704850"/>
                <a:gd name="T5" fmla="*/ 3237980 h 140017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4850" h="1400175">
                  <a:moveTo>
                    <a:pt x="700564" y="7144"/>
                  </a:moveTo>
                  <a:lnTo>
                    <a:pt x="7144" y="1398746"/>
                  </a:lnTo>
                  <a:lnTo>
                    <a:pt x="705326" y="1398746"/>
                  </a:lnTo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îṩḷíḋé"/>
            <p:cNvSpPr>
              <a:spLocks/>
            </p:cNvSpPr>
            <p:nvPr/>
          </p:nvSpPr>
          <p:spPr bwMode="auto">
            <a:xfrm>
              <a:off x="4446695" y="2934871"/>
              <a:ext cx="550701" cy="652146"/>
            </a:xfrm>
            <a:custGeom>
              <a:avLst/>
              <a:gdLst>
                <a:gd name="T0" fmla="*/ 113556 w 361950"/>
                <a:gd name="T1" fmla="*/ 838984 h 428625"/>
                <a:gd name="T2" fmla="*/ 113556 w 361950"/>
                <a:gd name="T3" fmla="*/ 838984 h 428625"/>
                <a:gd name="T4" fmla="*/ 16537 w 361950"/>
                <a:gd name="T5" fmla="*/ 838984 h 428625"/>
                <a:gd name="T6" fmla="*/ 60637 w 361950"/>
                <a:gd name="T7" fmla="*/ 748582 h 428625"/>
                <a:gd name="T8" fmla="*/ 424453 w 361950"/>
                <a:gd name="T9" fmla="*/ 16537 h 428625"/>
                <a:gd name="T10" fmla="*/ 834575 w 361950"/>
                <a:gd name="T11" fmla="*/ 836781 h 428625"/>
                <a:gd name="T12" fmla="*/ 375943 w 361950"/>
                <a:gd name="T13" fmla="*/ 836781 h 428625"/>
                <a:gd name="T14" fmla="*/ 349485 w 361950"/>
                <a:gd name="T15" fmla="*/ 861034 h 428625"/>
                <a:gd name="T16" fmla="*/ 349485 w 361950"/>
                <a:gd name="T17" fmla="*/ 931592 h 428625"/>
                <a:gd name="T18" fmla="*/ 300975 w 361950"/>
                <a:gd name="T19" fmla="*/ 980102 h 428625"/>
                <a:gd name="T20" fmla="*/ 252467 w 361950"/>
                <a:gd name="T21" fmla="*/ 931592 h 428625"/>
                <a:gd name="T22" fmla="*/ 252467 w 361950"/>
                <a:gd name="T23" fmla="*/ 883084 h 428625"/>
                <a:gd name="T24" fmla="*/ 208367 w 361950"/>
                <a:gd name="T25" fmla="*/ 927183 h 428625"/>
                <a:gd name="T26" fmla="*/ 164269 w 361950"/>
                <a:gd name="T27" fmla="*/ 883084 h 428625"/>
                <a:gd name="T28" fmla="*/ 164269 w 361950"/>
                <a:gd name="T29" fmla="*/ 876471 h 428625"/>
                <a:gd name="T30" fmla="*/ 133399 w 361950"/>
                <a:gd name="T31" fmla="*/ 836781 h 428625"/>
                <a:gd name="T32" fmla="*/ 113556 w 361950"/>
                <a:gd name="T33" fmla="*/ 838984 h 428625"/>
                <a:gd name="T34" fmla="*/ 113556 w 361950"/>
                <a:gd name="T35" fmla="*/ 838984 h 42862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61950" h="428625">
                  <a:moveTo>
                    <a:pt x="49054" y="362426"/>
                  </a:moveTo>
                  <a:cubicBezTo>
                    <a:pt x="49054" y="362426"/>
                    <a:pt x="49054" y="362426"/>
                    <a:pt x="49054" y="362426"/>
                  </a:cubicBezTo>
                  <a:lnTo>
                    <a:pt x="7144" y="362426"/>
                  </a:lnTo>
                  <a:lnTo>
                    <a:pt x="26194" y="323374"/>
                  </a:lnTo>
                  <a:lnTo>
                    <a:pt x="183356" y="7144"/>
                  </a:lnTo>
                  <a:lnTo>
                    <a:pt x="360521" y="361474"/>
                  </a:lnTo>
                  <a:lnTo>
                    <a:pt x="162401" y="361474"/>
                  </a:lnTo>
                  <a:cubicBezTo>
                    <a:pt x="153829" y="361474"/>
                    <a:pt x="150971" y="367189"/>
                    <a:pt x="150971" y="371951"/>
                  </a:cubicBezTo>
                  <a:lnTo>
                    <a:pt x="150971" y="402431"/>
                  </a:lnTo>
                  <a:cubicBezTo>
                    <a:pt x="150971" y="413861"/>
                    <a:pt x="141446" y="423386"/>
                    <a:pt x="130016" y="423386"/>
                  </a:cubicBezTo>
                  <a:cubicBezTo>
                    <a:pt x="118586" y="423386"/>
                    <a:pt x="109061" y="413861"/>
                    <a:pt x="109061" y="402431"/>
                  </a:cubicBezTo>
                  <a:lnTo>
                    <a:pt x="109061" y="381476"/>
                  </a:lnTo>
                  <a:cubicBezTo>
                    <a:pt x="109061" y="391954"/>
                    <a:pt x="100489" y="400526"/>
                    <a:pt x="90011" y="400526"/>
                  </a:cubicBezTo>
                  <a:cubicBezTo>
                    <a:pt x="79534" y="400526"/>
                    <a:pt x="70961" y="391954"/>
                    <a:pt x="70961" y="381476"/>
                  </a:cubicBezTo>
                  <a:lnTo>
                    <a:pt x="70961" y="378619"/>
                  </a:lnTo>
                  <a:cubicBezTo>
                    <a:pt x="70961" y="366236"/>
                    <a:pt x="63341" y="362426"/>
                    <a:pt x="57626" y="361474"/>
                  </a:cubicBezTo>
                  <a:lnTo>
                    <a:pt x="49054" y="362426"/>
                  </a:lnTo>
                  <a:cubicBezTo>
                    <a:pt x="50006" y="362426"/>
                    <a:pt x="49054" y="362426"/>
                    <a:pt x="49054" y="3624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îṡḻíḋe"/>
            <p:cNvSpPr>
              <a:spLocks/>
            </p:cNvSpPr>
            <p:nvPr/>
          </p:nvSpPr>
          <p:spPr bwMode="auto">
            <a:xfrm>
              <a:off x="3503258" y="3992797"/>
              <a:ext cx="1072418" cy="1072418"/>
            </a:xfrm>
            <a:custGeom>
              <a:avLst/>
              <a:gdLst>
                <a:gd name="T0" fmla="*/ 1619539 w 704850"/>
                <a:gd name="T1" fmla="*/ 1626154 h 704850"/>
                <a:gd name="T2" fmla="*/ 816935 w 704850"/>
                <a:gd name="T3" fmla="*/ 16537 h 704850"/>
                <a:gd name="T4" fmla="*/ 16537 w 704850"/>
                <a:gd name="T5" fmla="*/ 1626154 h 7048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4850" h="704850">
                  <a:moveTo>
                    <a:pt x="699611" y="702469"/>
                  </a:moveTo>
                  <a:lnTo>
                    <a:pt x="352901" y="7144"/>
                  </a:lnTo>
                  <a:lnTo>
                    <a:pt x="7144" y="702469"/>
                  </a:lnTo>
                  <a:lnTo>
                    <a:pt x="699611" y="702469"/>
                  </a:ln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íṧḷíḑè"/>
            <p:cNvSpPr>
              <a:spLocks/>
            </p:cNvSpPr>
            <p:nvPr/>
          </p:nvSpPr>
          <p:spPr bwMode="auto">
            <a:xfrm>
              <a:off x="3503258" y="3992797"/>
              <a:ext cx="536209" cy="1072418"/>
            </a:xfrm>
            <a:custGeom>
              <a:avLst/>
              <a:gdLst>
                <a:gd name="T0" fmla="*/ 816935 w 352425"/>
                <a:gd name="T1" fmla="*/ 16537 h 704850"/>
                <a:gd name="T2" fmla="*/ 16537 w 352425"/>
                <a:gd name="T3" fmla="*/ 1626154 h 704850"/>
                <a:gd name="T4" fmla="*/ 808115 w 352425"/>
                <a:gd name="T5" fmla="*/ 1626154 h 7048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52425" h="704850">
                  <a:moveTo>
                    <a:pt x="352901" y="7144"/>
                  </a:moveTo>
                  <a:lnTo>
                    <a:pt x="7144" y="702469"/>
                  </a:lnTo>
                  <a:lnTo>
                    <a:pt x="349091" y="702469"/>
                  </a:lnTo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ïSlíḓê"/>
            <p:cNvSpPr>
              <a:spLocks/>
            </p:cNvSpPr>
            <p:nvPr/>
          </p:nvSpPr>
          <p:spPr bwMode="auto">
            <a:xfrm>
              <a:off x="3807593" y="3992797"/>
              <a:ext cx="449256" cy="594178"/>
            </a:xfrm>
            <a:custGeom>
              <a:avLst/>
              <a:gdLst>
                <a:gd name="T0" fmla="*/ 353894 w 295275"/>
                <a:gd name="T1" fmla="*/ 16537 h 390525"/>
                <a:gd name="T2" fmla="*/ 16537 w 295275"/>
                <a:gd name="T3" fmla="*/ 693459 h 390525"/>
                <a:gd name="T4" fmla="*/ 296566 w 295275"/>
                <a:gd name="T5" fmla="*/ 693459 h 390525"/>
                <a:gd name="T6" fmla="*/ 378149 w 295275"/>
                <a:gd name="T7" fmla="*/ 768428 h 390525"/>
                <a:gd name="T8" fmla="*/ 378149 w 295275"/>
                <a:gd name="T9" fmla="*/ 843396 h 390525"/>
                <a:gd name="T10" fmla="*/ 422250 w 295275"/>
                <a:gd name="T11" fmla="*/ 887496 h 390525"/>
                <a:gd name="T12" fmla="*/ 466348 w 295275"/>
                <a:gd name="T13" fmla="*/ 843396 h 390525"/>
                <a:gd name="T14" fmla="*/ 466348 w 295275"/>
                <a:gd name="T15" fmla="*/ 737558 h 390525"/>
                <a:gd name="T16" fmla="*/ 523676 w 295275"/>
                <a:gd name="T17" fmla="*/ 794886 h 390525"/>
                <a:gd name="T18" fmla="*/ 581006 w 295275"/>
                <a:gd name="T19" fmla="*/ 737558 h 390525"/>
                <a:gd name="T20" fmla="*/ 642745 w 295275"/>
                <a:gd name="T21" fmla="*/ 695666 h 390525"/>
                <a:gd name="T22" fmla="*/ 686843 w 295275"/>
                <a:gd name="T23" fmla="*/ 695666 h 390525"/>
                <a:gd name="T24" fmla="*/ 353894 w 295275"/>
                <a:gd name="T25" fmla="*/ 16537 h 3905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5275" h="390525">
                  <a:moveTo>
                    <a:pt x="152876" y="7144"/>
                  </a:moveTo>
                  <a:lnTo>
                    <a:pt x="7144" y="299561"/>
                  </a:lnTo>
                  <a:lnTo>
                    <a:pt x="128111" y="299561"/>
                  </a:lnTo>
                  <a:cubicBezTo>
                    <a:pt x="128111" y="299561"/>
                    <a:pt x="163354" y="299561"/>
                    <a:pt x="163354" y="331946"/>
                  </a:cubicBezTo>
                  <a:lnTo>
                    <a:pt x="163354" y="364331"/>
                  </a:lnTo>
                  <a:cubicBezTo>
                    <a:pt x="163354" y="374809"/>
                    <a:pt x="171926" y="383381"/>
                    <a:pt x="182404" y="383381"/>
                  </a:cubicBezTo>
                  <a:cubicBezTo>
                    <a:pt x="192881" y="383381"/>
                    <a:pt x="201454" y="374809"/>
                    <a:pt x="201454" y="364331"/>
                  </a:cubicBezTo>
                  <a:lnTo>
                    <a:pt x="201454" y="318611"/>
                  </a:lnTo>
                  <a:cubicBezTo>
                    <a:pt x="201454" y="332899"/>
                    <a:pt x="212884" y="343376"/>
                    <a:pt x="226219" y="343376"/>
                  </a:cubicBezTo>
                  <a:cubicBezTo>
                    <a:pt x="240506" y="343376"/>
                    <a:pt x="250984" y="331946"/>
                    <a:pt x="250984" y="318611"/>
                  </a:cubicBezTo>
                  <a:cubicBezTo>
                    <a:pt x="250984" y="318611"/>
                    <a:pt x="258604" y="300514"/>
                    <a:pt x="277654" y="300514"/>
                  </a:cubicBezTo>
                  <a:lnTo>
                    <a:pt x="296704" y="300514"/>
                  </a:lnTo>
                  <a:lnTo>
                    <a:pt x="152876" y="7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işḻîḋé"/>
            <p:cNvSpPr>
              <a:spLocks/>
            </p:cNvSpPr>
            <p:nvPr/>
          </p:nvSpPr>
          <p:spPr bwMode="auto">
            <a:xfrm>
              <a:off x="6392990" y="3713098"/>
              <a:ext cx="1492690" cy="1492691"/>
            </a:xfrm>
            <a:custGeom>
              <a:avLst/>
              <a:gdLst>
                <a:gd name="T0" fmla="*/ 2263386 w 981075"/>
                <a:gd name="T1" fmla="*/ 2272209 h 981075"/>
                <a:gd name="T2" fmla="*/ 1138858 w 981075"/>
                <a:gd name="T3" fmla="*/ 16537 h 981075"/>
                <a:gd name="T4" fmla="*/ 16537 w 981075"/>
                <a:gd name="T5" fmla="*/ 2272209 h 981075"/>
                <a:gd name="T6" fmla="*/ 2263386 w 981075"/>
                <a:gd name="T7" fmla="*/ 2272209 h 9810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81075" h="981075">
                  <a:moveTo>
                    <a:pt x="977741" y="981551"/>
                  </a:moveTo>
                  <a:lnTo>
                    <a:pt x="491966" y="7144"/>
                  </a:lnTo>
                  <a:lnTo>
                    <a:pt x="7144" y="981551"/>
                  </a:lnTo>
                  <a:lnTo>
                    <a:pt x="977741" y="981551"/>
                  </a:lnTo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ïṩļiḑe"/>
            <p:cNvSpPr>
              <a:spLocks/>
            </p:cNvSpPr>
            <p:nvPr/>
          </p:nvSpPr>
          <p:spPr bwMode="auto">
            <a:xfrm>
              <a:off x="6392990" y="3713098"/>
              <a:ext cx="753591" cy="1492691"/>
            </a:xfrm>
            <a:custGeom>
              <a:avLst/>
              <a:gdLst>
                <a:gd name="T0" fmla="*/ 1138858 w 495300"/>
                <a:gd name="T1" fmla="*/ 16537 h 981075"/>
                <a:gd name="T2" fmla="*/ 16537 w 495300"/>
                <a:gd name="T3" fmla="*/ 2272209 h 981075"/>
                <a:gd name="T4" fmla="*/ 1132244 w 495300"/>
                <a:gd name="T5" fmla="*/ 2272209 h 98107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95300" h="981075">
                  <a:moveTo>
                    <a:pt x="491966" y="7144"/>
                  </a:moveTo>
                  <a:lnTo>
                    <a:pt x="7144" y="981551"/>
                  </a:lnTo>
                  <a:lnTo>
                    <a:pt x="489109" y="981551"/>
                  </a:lnTo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ïSḻïḍe"/>
            <p:cNvSpPr>
              <a:spLocks/>
            </p:cNvSpPr>
            <p:nvPr/>
          </p:nvSpPr>
          <p:spPr bwMode="auto">
            <a:xfrm>
              <a:off x="7130640" y="3713098"/>
              <a:ext cx="753591" cy="1492691"/>
            </a:xfrm>
            <a:custGeom>
              <a:avLst/>
              <a:gdLst>
                <a:gd name="T0" fmla="*/ 1141064 w 495300"/>
                <a:gd name="T1" fmla="*/ 2272209 h 981075"/>
                <a:gd name="T2" fmla="*/ 16537 w 495300"/>
                <a:gd name="T3" fmla="*/ 16537 h 9810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95300" h="981075">
                  <a:moveTo>
                    <a:pt x="492919" y="981551"/>
                  </a:moveTo>
                  <a:lnTo>
                    <a:pt x="7144" y="714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îṧḷíḋê"/>
            <p:cNvSpPr>
              <a:spLocks/>
            </p:cNvSpPr>
            <p:nvPr/>
          </p:nvSpPr>
          <p:spPr bwMode="auto">
            <a:xfrm>
              <a:off x="6879926" y="3713098"/>
              <a:ext cx="521717" cy="666639"/>
            </a:xfrm>
            <a:custGeom>
              <a:avLst/>
              <a:gdLst>
                <a:gd name="T0" fmla="*/ 397994 w 342900"/>
                <a:gd name="T1" fmla="*/ 16537 h 438150"/>
                <a:gd name="T2" fmla="*/ 16537 w 342900"/>
                <a:gd name="T3" fmla="*/ 779454 h 438150"/>
                <a:gd name="T4" fmla="*/ 331845 w 342900"/>
                <a:gd name="T5" fmla="*/ 779454 h 438150"/>
                <a:gd name="T6" fmla="*/ 424453 w 342900"/>
                <a:gd name="T7" fmla="*/ 863242 h 438150"/>
                <a:gd name="T8" fmla="*/ 424453 w 342900"/>
                <a:gd name="T9" fmla="*/ 947031 h 438150"/>
                <a:gd name="T10" fmla="*/ 475169 w 342900"/>
                <a:gd name="T11" fmla="*/ 997745 h 438150"/>
                <a:gd name="T12" fmla="*/ 525881 w 342900"/>
                <a:gd name="T13" fmla="*/ 947031 h 438150"/>
                <a:gd name="T14" fmla="*/ 525881 w 342900"/>
                <a:gd name="T15" fmla="*/ 827964 h 438150"/>
                <a:gd name="T16" fmla="*/ 592031 w 342900"/>
                <a:gd name="T17" fmla="*/ 894112 h 438150"/>
                <a:gd name="T18" fmla="*/ 658179 w 342900"/>
                <a:gd name="T19" fmla="*/ 827964 h 438150"/>
                <a:gd name="T20" fmla="*/ 728738 w 342900"/>
                <a:gd name="T21" fmla="*/ 779454 h 438150"/>
                <a:gd name="T22" fmla="*/ 779452 w 342900"/>
                <a:gd name="T23" fmla="*/ 779454 h 438150"/>
                <a:gd name="T24" fmla="*/ 397994 w 342900"/>
                <a:gd name="T25" fmla="*/ 16537 h 4381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2900" h="438150">
                  <a:moveTo>
                    <a:pt x="171926" y="7144"/>
                  </a:moveTo>
                  <a:lnTo>
                    <a:pt x="7144" y="336709"/>
                  </a:lnTo>
                  <a:lnTo>
                    <a:pt x="143351" y="336709"/>
                  </a:lnTo>
                  <a:cubicBezTo>
                    <a:pt x="143351" y="336709"/>
                    <a:pt x="183356" y="336709"/>
                    <a:pt x="183356" y="372904"/>
                  </a:cubicBezTo>
                  <a:lnTo>
                    <a:pt x="183356" y="409099"/>
                  </a:lnTo>
                  <a:cubicBezTo>
                    <a:pt x="183356" y="420529"/>
                    <a:pt x="192881" y="431006"/>
                    <a:pt x="205264" y="431006"/>
                  </a:cubicBezTo>
                  <a:cubicBezTo>
                    <a:pt x="217646" y="431006"/>
                    <a:pt x="227171" y="421481"/>
                    <a:pt x="227171" y="409099"/>
                  </a:cubicBezTo>
                  <a:lnTo>
                    <a:pt x="227171" y="357664"/>
                  </a:lnTo>
                  <a:cubicBezTo>
                    <a:pt x="227171" y="372904"/>
                    <a:pt x="239554" y="386239"/>
                    <a:pt x="255746" y="386239"/>
                  </a:cubicBezTo>
                  <a:cubicBezTo>
                    <a:pt x="270986" y="386239"/>
                    <a:pt x="284321" y="373856"/>
                    <a:pt x="284321" y="357664"/>
                  </a:cubicBezTo>
                  <a:cubicBezTo>
                    <a:pt x="284321" y="357664"/>
                    <a:pt x="292894" y="336709"/>
                    <a:pt x="314801" y="336709"/>
                  </a:cubicBezTo>
                  <a:lnTo>
                    <a:pt x="336709" y="336709"/>
                  </a:lnTo>
                  <a:lnTo>
                    <a:pt x="171926" y="7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íṣľïḍe"/>
            <p:cNvSpPr>
              <a:spLocks/>
            </p:cNvSpPr>
            <p:nvPr/>
          </p:nvSpPr>
          <p:spPr bwMode="auto">
            <a:xfrm>
              <a:off x="4033670" y="3691361"/>
              <a:ext cx="376796" cy="376796"/>
            </a:xfrm>
            <a:custGeom>
              <a:avLst/>
              <a:gdLst>
                <a:gd name="T0" fmla="*/ 287746 w 247650"/>
                <a:gd name="T1" fmla="*/ 558957 h 247650"/>
                <a:gd name="T2" fmla="*/ 16537 w 247650"/>
                <a:gd name="T3" fmla="*/ 287746 h 247650"/>
                <a:gd name="T4" fmla="*/ 287746 w 247650"/>
                <a:gd name="T5" fmla="*/ 16537 h 247650"/>
                <a:gd name="T6" fmla="*/ 558957 w 247650"/>
                <a:gd name="T7" fmla="*/ 287746 h 247650"/>
                <a:gd name="T8" fmla="*/ 287746 w 247650"/>
                <a:gd name="T9" fmla="*/ 558957 h 2476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7650" h="247650">
                  <a:moveTo>
                    <a:pt x="124301" y="241459"/>
                  </a:moveTo>
                  <a:cubicBezTo>
                    <a:pt x="124301" y="197644"/>
                    <a:pt x="50959" y="124301"/>
                    <a:pt x="7144" y="124301"/>
                  </a:cubicBezTo>
                  <a:cubicBezTo>
                    <a:pt x="50959" y="124301"/>
                    <a:pt x="124301" y="50959"/>
                    <a:pt x="124301" y="7144"/>
                  </a:cubicBezTo>
                  <a:cubicBezTo>
                    <a:pt x="124301" y="50959"/>
                    <a:pt x="197644" y="124301"/>
                    <a:pt x="241459" y="124301"/>
                  </a:cubicBezTo>
                  <a:cubicBezTo>
                    <a:pt x="197644" y="124301"/>
                    <a:pt x="124301" y="197644"/>
                    <a:pt x="124301" y="241459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i$ḷïḋe"/>
            <p:cNvSpPr>
              <a:spLocks/>
            </p:cNvSpPr>
            <p:nvPr/>
          </p:nvSpPr>
          <p:spPr bwMode="auto">
            <a:xfrm>
              <a:off x="4251052" y="3629044"/>
              <a:ext cx="188398" cy="188398"/>
            </a:xfrm>
            <a:custGeom>
              <a:avLst/>
              <a:gdLst>
                <a:gd name="T0" fmla="*/ 146629 w 123825"/>
                <a:gd name="T1" fmla="*/ 276723 h 123825"/>
                <a:gd name="T2" fmla="*/ 16537 w 123825"/>
                <a:gd name="T3" fmla="*/ 146629 h 123825"/>
                <a:gd name="T4" fmla="*/ 146629 w 123825"/>
                <a:gd name="T5" fmla="*/ 16537 h 123825"/>
                <a:gd name="T6" fmla="*/ 276723 w 123825"/>
                <a:gd name="T7" fmla="*/ 146629 h 123825"/>
                <a:gd name="T8" fmla="*/ 146629 w 123825"/>
                <a:gd name="T9" fmla="*/ 276723 h 1238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825" h="123825">
                  <a:moveTo>
                    <a:pt x="63341" y="119539"/>
                  </a:moveTo>
                  <a:cubicBezTo>
                    <a:pt x="63341" y="98584"/>
                    <a:pt x="28099" y="63341"/>
                    <a:pt x="7144" y="63341"/>
                  </a:cubicBezTo>
                  <a:cubicBezTo>
                    <a:pt x="28099" y="63341"/>
                    <a:pt x="63341" y="28099"/>
                    <a:pt x="63341" y="7144"/>
                  </a:cubicBezTo>
                  <a:cubicBezTo>
                    <a:pt x="63341" y="28099"/>
                    <a:pt x="98584" y="63341"/>
                    <a:pt x="119539" y="63341"/>
                  </a:cubicBezTo>
                  <a:cubicBezTo>
                    <a:pt x="98584" y="63341"/>
                    <a:pt x="63341" y="98584"/>
                    <a:pt x="63341" y="119539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ï$1iḑé"/>
            <p:cNvSpPr>
              <a:spLocks/>
            </p:cNvSpPr>
            <p:nvPr/>
          </p:nvSpPr>
          <p:spPr bwMode="auto">
            <a:xfrm>
              <a:off x="4043814" y="3953668"/>
              <a:ext cx="101445" cy="101445"/>
            </a:xfrm>
            <a:custGeom>
              <a:avLst/>
              <a:gdLst>
                <a:gd name="T0" fmla="*/ 82687 w 66675"/>
                <a:gd name="T1" fmla="*/ 148835 h 66675"/>
                <a:gd name="T2" fmla="*/ 16537 w 66675"/>
                <a:gd name="T3" fmla="*/ 82687 h 66675"/>
                <a:gd name="T4" fmla="*/ 82687 w 66675"/>
                <a:gd name="T5" fmla="*/ 16537 h 66675"/>
                <a:gd name="T6" fmla="*/ 148835 w 66675"/>
                <a:gd name="T7" fmla="*/ 82687 h 66675"/>
                <a:gd name="T8" fmla="*/ 82687 w 66675"/>
                <a:gd name="T9" fmla="*/ 148835 h 666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6675" h="66675">
                  <a:moveTo>
                    <a:pt x="35719" y="64294"/>
                  </a:moveTo>
                  <a:cubicBezTo>
                    <a:pt x="35719" y="53816"/>
                    <a:pt x="17621" y="35719"/>
                    <a:pt x="7144" y="35719"/>
                  </a:cubicBezTo>
                  <a:cubicBezTo>
                    <a:pt x="17621" y="35719"/>
                    <a:pt x="35719" y="17621"/>
                    <a:pt x="35719" y="7144"/>
                  </a:cubicBezTo>
                  <a:cubicBezTo>
                    <a:pt x="35719" y="17621"/>
                    <a:pt x="53816" y="35719"/>
                    <a:pt x="64294" y="35719"/>
                  </a:cubicBezTo>
                  <a:cubicBezTo>
                    <a:pt x="53816" y="35719"/>
                    <a:pt x="35719" y="53816"/>
                    <a:pt x="35719" y="64294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íslîḑè"/>
            <p:cNvSpPr>
              <a:spLocks/>
            </p:cNvSpPr>
            <p:nvPr/>
          </p:nvSpPr>
          <p:spPr bwMode="auto">
            <a:xfrm>
              <a:off x="4082943" y="3604408"/>
              <a:ext cx="130429" cy="130429"/>
            </a:xfrm>
            <a:custGeom>
              <a:avLst/>
              <a:gdLst>
                <a:gd name="T0" fmla="*/ 109145 w 85725"/>
                <a:gd name="T1" fmla="*/ 201753 h 85725"/>
                <a:gd name="T2" fmla="*/ 16537 w 85725"/>
                <a:gd name="T3" fmla="*/ 109145 h 85725"/>
                <a:gd name="T4" fmla="*/ 109145 w 85725"/>
                <a:gd name="T5" fmla="*/ 16537 h 85725"/>
                <a:gd name="T6" fmla="*/ 201753 w 85725"/>
                <a:gd name="T7" fmla="*/ 109145 h 85725"/>
                <a:gd name="T8" fmla="*/ 109145 w 85725"/>
                <a:gd name="T9" fmla="*/ 201753 h 857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85725">
                  <a:moveTo>
                    <a:pt x="47149" y="87154"/>
                  </a:moveTo>
                  <a:cubicBezTo>
                    <a:pt x="47149" y="71914"/>
                    <a:pt x="22384" y="47149"/>
                    <a:pt x="7144" y="47149"/>
                  </a:cubicBezTo>
                  <a:cubicBezTo>
                    <a:pt x="22384" y="47149"/>
                    <a:pt x="47149" y="22384"/>
                    <a:pt x="47149" y="7144"/>
                  </a:cubicBezTo>
                  <a:cubicBezTo>
                    <a:pt x="47149" y="22384"/>
                    <a:pt x="71914" y="47149"/>
                    <a:pt x="87154" y="47149"/>
                  </a:cubicBezTo>
                  <a:cubicBezTo>
                    <a:pt x="71914" y="47149"/>
                    <a:pt x="47149" y="71914"/>
                    <a:pt x="47149" y="87154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îSļiḓe"/>
            <p:cNvSpPr>
              <a:spLocks/>
            </p:cNvSpPr>
            <p:nvPr/>
          </p:nvSpPr>
          <p:spPr bwMode="auto">
            <a:xfrm>
              <a:off x="8236391" y="4434090"/>
              <a:ext cx="130429" cy="72461"/>
            </a:xfrm>
            <a:custGeom>
              <a:avLst/>
              <a:gdLst>
                <a:gd name="T0" fmla="*/ 188524 w 85725"/>
                <a:gd name="T1" fmla="*/ 90392 h 47625"/>
                <a:gd name="T2" fmla="*/ 89300 w 85725"/>
                <a:gd name="T3" fmla="*/ 108033 h 47625"/>
                <a:gd name="T4" fmla="*/ 16537 w 85725"/>
                <a:gd name="T5" fmla="*/ 37474 h 47625"/>
                <a:gd name="T6" fmla="*/ 115759 w 85725"/>
                <a:gd name="T7" fmla="*/ 19834 h 47625"/>
                <a:gd name="T8" fmla="*/ 188524 w 85725"/>
                <a:gd name="T9" fmla="*/ 90392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1439" y="39047"/>
                  </a:moveTo>
                  <a:cubicBezTo>
                    <a:pt x="81439" y="39047"/>
                    <a:pt x="58579" y="52383"/>
                    <a:pt x="38576" y="46668"/>
                  </a:cubicBezTo>
                  <a:cubicBezTo>
                    <a:pt x="17621" y="40000"/>
                    <a:pt x="7144" y="16188"/>
                    <a:pt x="7144" y="16188"/>
                  </a:cubicBezTo>
                  <a:cubicBezTo>
                    <a:pt x="7144" y="16188"/>
                    <a:pt x="30004" y="2853"/>
                    <a:pt x="50006" y="8568"/>
                  </a:cubicBezTo>
                  <a:cubicBezTo>
                    <a:pt x="70009" y="15235"/>
                    <a:pt x="81439" y="39047"/>
                    <a:pt x="81439" y="39047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ïŝḷiḋé"/>
            <p:cNvSpPr>
              <a:spLocks/>
            </p:cNvSpPr>
            <p:nvPr/>
          </p:nvSpPr>
          <p:spPr bwMode="auto">
            <a:xfrm>
              <a:off x="8168277" y="4507999"/>
              <a:ext cx="130429" cy="72461"/>
            </a:xfrm>
            <a:custGeom>
              <a:avLst/>
              <a:gdLst>
                <a:gd name="T0" fmla="*/ 188524 w 85725"/>
                <a:gd name="T1" fmla="*/ 90393 h 47625"/>
                <a:gd name="T2" fmla="*/ 89300 w 85725"/>
                <a:gd name="T3" fmla="*/ 108033 h 47625"/>
                <a:gd name="T4" fmla="*/ 16537 w 85725"/>
                <a:gd name="T5" fmla="*/ 37474 h 47625"/>
                <a:gd name="T6" fmla="*/ 115759 w 85725"/>
                <a:gd name="T7" fmla="*/ 19834 h 47625"/>
                <a:gd name="T8" fmla="*/ 188524 w 85725"/>
                <a:gd name="T9" fmla="*/ 90393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1439" y="39048"/>
                  </a:moveTo>
                  <a:cubicBezTo>
                    <a:pt x="81439" y="39048"/>
                    <a:pt x="58579" y="52382"/>
                    <a:pt x="38576" y="46668"/>
                  </a:cubicBezTo>
                  <a:cubicBezTo>
                    <a:pt x="17621" y="40000"/>
                    <a:pt x="7144" y="16188"/>
                    <a:pt x="7144" y="16188"/>
                  </a:cubicBezTo>
                  <a:cubicBezTo>
                    <a:pt x="7144" y="16188"/>
                    <a:pt x="30004" y="2853"/>
                    <a:pt x="50006" y="8568"/>
                  </a:cubicBezTo>
                  <a:cubicBezTo>
                    <a:pt x="70009" y="15235"/>
                    <a:pt x="81439" y="39048"/>
                    <a:pt x="81439" y="39048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iṧ1îdè"/>
            <p:cNvSpPr>
              <a:spLocks/>
            </p:cNvSpPr>
            <p:nvPr/>
          </p:nvSpPr>
          <p:spPr bwMode="auto">
            <a:xfrm>
              <a:off x="8167104" y="4352202"/>
              <a:ext cx="86953" cy="115937"/>
            </a:xfrm>
            <a:custGeom>
              <a:avLst/>
              <a:gdLst>
                <a:gd name="T0" fmla="*/ 113135 w 57150"/>
                <a:gd name="T1" fmla="*/ 175295 h 76200"/>
                <a:gd name="T2" fmla="*/ 29346 w 57150"/>
                <a:gd name="T3" fmla="*/ 117965 h 76200"/>
                <a:gd name="T4" fmla="*/ 22733 w 57150"/>
                <a:gd name="T5" fmla="*/ 16537 h 76200"/>
                <a:gd name="T6" fmla="*/ 106521 w 57150"/>
                <a:gd name="T7" fmla="*/ 73866 h 76200"/>
                <a:gd name="T8" fmla="*/ 113135 w 57150"/>
                <a:gd name="T9" fmla="*/ 175295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150" h="76200">
                  <a:moveTo>
                    <a:pt x="48872" y="75724"/>
                  </a:moveTo>
                  <a:cubicBezTo>
                    <a:pt x="48872" y="75724"/>
                    <a:pt x="23154" y="70009"/>
                    <a:pt x="12677" y="50959"/>
                  </a:cubicBezTo>
                  <a:cubicBezTo>
                    <a:pt x="2200" y="31909"/>
                    <a:pt x="9820" y="7144"/>
                    <a:pt x="9820" y="7144"/>
                  </a:cubicBezTo>
                  <a:cubicBezTo>
                    <a:pt x="9820" y="7144"/>
                    <a:pt x="35537" y="12859"/>
                    <a:pt x="46015" y="31909"/>
                  </a:cubicBezTo>
                  <a:cubicBezTo>
                    <a:pt x="57445" y="50959"/>
                    <a:pt x="48872" y="75724"/>
                    <a:pt x="48872" y="75724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íšḷîde"/>
            <p:cNvSpPr>
              <a:spLocks/>
            </p:cNvSpPr>
            <p:nvPr/>
          </p:nvSpPr>
          <p:spPr bwMode="auto">
            <a:xfrm>
              <a:off x="8098992" y="4417416"/>
              <a:ext cx="86953" cy="115937"/>
            </a:xfrm>
            <a:custGeom>
              <a:avLst/>
              <a:gdLst>
                <a:gd name="T0" fmla="*/ 113135 w 57150"/>
                <a:gd name="T1" fmla="*/ 175295 h 76200"/>
                <a:gd name="T2" fmla="*/ 29346 w 57150"/>
                <a:gd name="T3" fmla="*/ 117965 h 76200"/>
                <a:gd name="T4" fmla="*/ 22733 w 57150"/>
                <a:gd name="T5" fmla="*/ 16537 h 76200"/>
                <a:gd name="T6" fmla="*/ 106521 w 57150"/>
                <a:gd name="T7" fmla="*/ 73866 h 76200"/>
                <a:gd name="T8" fmla="*/ 113135 w 57150"/>
                <a:gd name="T9" fmla="*/ 175295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150" h="76200">
                  <a:moveTo>
                    <a:pt x="48872" y="75724"/>
                  </a:moveTo>
                  <a:cubicBezTo>
                    <a:pt x="48872" y="75724"/>
                    <a:pt x="23155" y="70009"/>
                    <a:pt x="12677" y="50959"/>
                  </a:cubicBezTo>
                  <a:cubicBezTo>
                    <a:pt x="2200" y="31909"/>
                    <a:pt x="9820" y="7144"/>
                    <a:pt x="9820" y="7144"/>
                  </a:cubicBezTo>
                  <a:cubicBezTo>
                    <a:pt x="9820" y="7144"/>
                    <a:pt x="35537" y="12859"/>
                    <a:pt x="46015" y="31909"/>
                  </a:cubicBezTo>
                  <a:cubicBezTo>
                    <a:pt x="57445" y="50959"/>
                    <a:pt x="48872" y="75724"/>
                    <a:pt x="48872" y="75724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iṡlide"/>
            <p:cNvSpPr>
              <a:spLocks/>
            </p:cNvSpPr>
            <p:nvPr/>
          </p:nvSpPr>
          <p:spPr bwMode="auto">
            <a:xfrm>
              <a:off x="8074079" y="4418866"/>
              <a:ext cx="217382" cy="463749"/>
            </a:xfrm>
            <a:custGeom>
              <a:avLst/>
              <a:gdLst>
                <a:gd name="T0" fmla="*/ 16537 w 142875"/>
                <a:gd name="T1" fmla="*/ 691255 h 304800"/>
                <a:gd name="T2" fmla="*/ 334051 w 142875"/>
                <a:gd name="T3" fmla="*/ 16537 h 3048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2875" h="304800">
                  <a:moveTo>
                    <a:pt x="7144" y="298609"/>
                  </a:moveTo>
                  <a:cubicBezTo>
                    <a:pt x="7144" y="298609"/>
                    <a:pt x="7144" y="79534"/>
                    <a:pt x="144304" y="7144"/>
                  </a:cubicBezTo>
                </a:path>
              </a:pathLst>
            </a:custGeom>
            <a:noFill/>
            <a:ln w="9525" cap="flat">
              <a:solidFill>
                <a:srgbClr val="6AC11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îṣ1iḍè"/>
            <p:cNvSpPr>
              <a:spLocks/>
            </p:cNvSpPr>
            <p:nvPr/>
          </p:nvSpPr>
          <p:spPr bwMode="auto">
            <a:xfrm>
              <a:off x="3223559" y="1266825"/>
              <a:ext cx="14492" cy="14492"/>
            </a:xfrm>
            <a:custGeom>
              <a:avLst/>
              <a:gdLst/>
              <a:ahLst/>
              <a:cxnLst/>
              <a:rect l="0" t="0" r="0" b="0"/>
              <a:pathLst/>
            </a:custGeom>
            <a:noFill/>
            <a:ln w="9525" cap="flat">
              <a:solidFill>
                <a:srgbClr val="6AC11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îSļîďé"/>
            <p:cNvSpPr>
              <a:spLocks/>
            </p:cNvSpPr>
            <p:nvPr/>
          </p:nvSpPr>
          <p:spPr bwMode="auto">
            <a:xfrm>
              <a:off x="5587617" y="4402924"/>
              <a:ext cx="173906" cy="405780"/>
            </a:xfrm>
            <a:custGeom>
              <a:avLst/>
              <a:gdLst>
                <a:gd name="T0" fmla="*/ 18148 w 114300"/>
                <a:gd name="T1" fmla="*/ 616287 h 266700"/>
                <a:gd name="T2" fmla="*/ 267309 w 114300"/>
                <a:gd name="T3" fmla="*/ 16537 h 2667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4300" h="266700">
                  <a:moveTo>
                    <a:pt x="7840" y="266224"/>
                  </a:moveTo>
                  <a:cubicBezTo>
                    <a:pt x="7840" y="266224"/>
                    <a:pt x="-8353" y="122396"/>
                    <a:pt x="115472" y="7144"/>
                  </a:cubicBezTo>
                </a:path>
              </a:pathLst>
            </a:custGeom>
            <a:noFill/>
            <a:ln w="9525" cap="flat">
              <a:solidFill>
                <a:srgbClr val="6AC11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îŝ1îďé"/>
            <p:cNvSpPr>
              <a:spLocks/>
            </p:cNvSpPr>
            <p:nvPr/>
          </p:nvSpPr>
          <p:spPr bwMode="auto">
            <a:xfrm>
              <a:off x="5516215" y="4224671"/>
              <a:ext cx="43476" cy="550701"/>
            </a:xfrm>
            <a:custGeom>
              <a:avLst/>
              <a:gdLst>
                <a:gd name="T0" fmla="*/ 16537 w 28575"/>
                <a:gd name="T1" fmla="*/ 16537 h 361950"/>
                <a:gd name="T2" fmla="*/ 40791 w 28575"/>
                <a:gd name="T3" fmla="*/ 832370 h 3619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8575" h="361950">
                  <a:moveTo>
                    <a:pt x="7144" y="7144"/>
                  </a:moveTo>
                  <a:cubicBezTo>
                    <a:pt x="7144" y="7144"/>
                    <a:pt x="45244" y="207169"/>
                    <a:pt x="17621" y="359569"/>
                  </a:cubicBezTo>
                </a:path>
              </a:pathLst>
            </a:custGeom>
            <a:noFill/>
            <a:ln w="9525" cap="flat">
              <a:solidFill>
                <a:srgbClr val="6AC11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îš1ïḋé"/>
            <p:cNvSpPr>
              <a:spLocks/>
            </p:cNvSpPr>
            <p:nvPr/>
          </p:nvSpPr>
          <p:spPr bwMode="auto">
            <a:xfrm>
              <a:off x="5516215" y="4215258"/>
              <a:ext cx="130429" cy="72461"/>
            </a:xfrm>
            <a:custGeom>
              <a:avLst/>
              <a:gdLst>
                <a:gd name="T0" fmla="*/ 188524 w 85725"/>
                <a:gd name="T1" fmla="*/ 90393 h 47625"/>
                <a:gd name="T2" fmla="*/ 89300 w 85725"/>
                <a:gd name="T3" fmla="*/ 108033 h 47625"/>
                <a:gd name="T4" fmla="*/ 16537 w 85725"/>
                <a:gd name="T5" fmla="*/ 37471 h 47625"/>
                <a:gd name="T6" fmla="*/ 115759 w 85725"/>
                <a:gd name="T7" fmla="*/ 19834 h 47625"/>
                <a:gd name="T8" fmla="*/ 188524 w 85725"/>
                <a:gd name="T9" fmla="*/ 90393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1439" y="39048"/>
                  </a:moveTo>
                  <a:cubicBezTo>
                    <a:pt x="81439" y="39048"/>
                    <a:pt x="58579" y="52383"/>
                    <a:pt x="38576" y="46668"/>
                  </a:cubicBezTo>
                  <a:cubicBezTo>
                    <a:pt x="18574" y="40953"/>
                    <a:pt x="7144" y="16187"/>
                    <a:pt x="7144" y="16187"/>
                  </a:cubicBezTo>
                  <a:cubicBezTo>
                    <a:pt x="7144" y="16187"/>
                    <a:pt x="30004" y="2853"/>
                    <a:pt x="50006" y="8568"/>
                  </a:cubicBezTo>
                  <a:cubicBezTo>
                    <a:pt x="70961" y="15235"/>
                    <a:pt x="81439" y="39048"/>
                    <a:pt x="81439" y="39048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îšḻídè"/>
            <p:cNvSpPr>
              <a:spLocks/>
            </p:cNvSpPr>
            <p:nvPr/>
          </p:nvSpPr>
          <p:spPr bwMode="auto">
            <a:xfrm>
              <a:off x="5410423" y="4267274"/>
              <a:ext cx="130429" cy="72461"/>
            </a:xfrm>
            <a:custGeom>
              <a:avLst/>
              <a:gdLst>
                <a:gd name="T0" fmla="*/ 188524 w 85725"/>
                <a:gd name="T1" fmla="*/ 33301 h 47625"/>
                <a:gd name="T2" fmla="*/ 117965 w 85725"/>
                <a:gd name="T3" fmla="*/ 106063 h 47625"/>
                <a:gd name="T4" fmla="*/ 16537 w 85725"/>
                <a:gd name="T5" fmla="*/ 95040 h 47625"/>
                <a:gd name="T6" fmla="*/ 87096 w 85725"/>
                <a:gd name="T7" fmla="*/ 22275 h 47625"/>
                <a:gd name="T8" fmla="*/ 188524 w 85725"/>
                <a:gd name="T9" fmla="*/ 33301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1439" y="14385"/>
                  </a:moveTo>
                  <a:cubicBezTo>
                    <a:pt x="81439" y="14385"/>
                    <a:pt x="71914" y="39150"/>
                    <a:pt x="50959" y="45817"/>
                  </a:cubicBezTo>
                  <a:cubicBezTo>
                    <a:pt x="30956" y="53437"/>
                    <a:pt x="7144" y="41055"/>
                    <a:pt x="7144" y="41055"/>
                  </a:cubicBezTo>
                  <a:cubicBezTo>
                    <a:pt x="7144" y="41055"/>
                    <a:pt x="16669" y="16290"/>
                    <a:pt x="37624" y="9622"/>
                  </a:cubicBezTo>
                  <a:cubicBezTo>
                    <a:pt x="58579" y="2002"/>
                    <a:pt x="81439" y="14385"/>
                    <a:pt x="81439" y="14385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ïšļîḍé"/>
            <p:cNvSpPr>
              <a:spLocks/>
            </p:cNvSpPr>
            <p:nvPr/>
          </p:nvSpPr>
          <p:spPr bwMode="auto">
            <a:xfrm>
              <a:off x="5529259" y="4308726"/>
              <a:ext cx="130429" cy="72461"/>
            </a:xfrm>
            <a:custGeom>
              <a:avLst/>
              <a:gdLst>
                <a:gd name="T0" fmla="*/ 197344 w 85725"/>
                <a:gd name="T1" fmla="*/ 62841 h 47625"/>
                <a:gd name="T2" fmla="*/ 106939 w 85725"/>
                <a:gd name="T3" fmla="*/ 106941 h 47625"/>
                <a:gd name="T4" fmla="*/ 16537 w 85725"/>
                <a:gd name="T5" fmla="*/ 60637 h 47625"/>
                <a:gd name="T6" fmla="*/ 106939 w 85725"/>
                <a:gd name="T7" fmla="*/ 16539 h 47625"/>
                <a:gd name="T8" fmla="*/ 197344 w 85725"/>
                <a:gd name="T9" fmla="*/ 62841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5249" y="27146"/>
                  </a:moveTo>
                  <a:cubicBezTo>
                    <a:pt x="85249" y="27146"/>
                    <a:pt x="67151" y="46196"/>
                    <a:pt x="46196" y="46196"/>
                  </a:cubicBezTo>
                  <a:cubicBezTo>
                    <a:pt x="24289" y="46196"/>
                    <a:pt x="7144" y="26194"/>
                    <a:pt x="7144" y="26194"/>
                  </a:cubicBezTo>
                  <a:cubicBezTo>
                    <a:pt x="7144" y="26194"/>
                    <a:pt x="25241" y="7144"/>
                    <a:pt x="46196" y="7144"/>
                  </a:cubicBezTo>
                  <a:cubicBezTo>
                    <a:pt x="68104" y="7144"/>
                    <a:pt x="85249" y="27146"/>
                    <a:pt x="85249" y="27146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í$ľïďe"/>
            <p:cNvSpPr>
              <a:spLocks/>
            </p:cNvSpPr>
            <p:nvPr/>
          </p:nvSpPr>
          <p:spPr bwMode="auto">
            <a:xfrm>
              <a:off x="5424915" y="4365244"/>
              <a:ext cx="130429" cy="72461"/>
            </a:xfrm>
            <a:custGeom>
              <a:avLst/>
              <a:gdLst>
                <a:gd name="T0" fmla="*/ 197344 w 85725"/>
                <a:gd name="T1" fmla="*/ 62841 h 47625"/>
                <a:gd name="T2" fmla="*/ 106939 w 85725"/>
                <a:gd name="T3" fmla="*/ 106941 h 47625"/>
                <a:gd name="T4" fmla="*/ 16537 w 85725"/>
                <a:gd name="T5" fmla="*/ 60637 h 47625"/>
                <a:gd name="T6" fmla="*/ 106939 w 85725"/>
                <a:gd name="T7" fmla="*/ 16539 h 47625"/>
                <a:gd name="T8" fmla="*/ 197344 w 85725"/>
                <a:gd name="T9" fmla="*/ 62841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5249" y="27146"/>
                  </a:moveTo>
                  <a:cubicBezTo>
                    <a:pt x="85249" y="27146"/>
                    <a:pt x="67151" y="46196"/>
                    <a:pt x="46196" y="46196"/>
                  </a:cubicBezTo>
                  <a:cubicBezTo>
                    <a:pt x="24289" y="46196"/>
                    <a:pt x="7144" y="26194"/>
                    <a:pt x="7144" y="26194"/>
                  </a:cubicBezTo>
                  <a:cubicBezTo>
                    <a:pt x="7144" y="26194"/>
                    <a:pt x="25241" y="7144"/>
                    <a:pt x="46196" y="7144"/>
                  </a:cubicBezTo>
                  <a:cubicBezTo>
                    <a:pt x="68104" y="7144"/>
                    <a:pt x="85249" y="27146"/>
                    <a:pt x="85249" y="27146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ïŝḻídè"/>
            <p:cNvSpPr>
              <a:spLocks/>
            </p:cNvSpPr>
            <p:nvPr/>
          </p:nvSpPr>
          <p:spPr bwMode="auto">
            <a:xfrm>
              <a:off x="5648094" y="4349494"/>
              <a:ext cx="115937" cy="86953"/>
            </a:xfrm>
            <a:custGeom>
              <a:avLst/>
              <a:gdLst>
                <a:gd name="T0" fmla="*/ 159859 w 76200"/>
                <a:gd name="T1" fmla="*/ 128701 h 57150"/>
                <a:gd name="T2" fmla="*/ 60637 w 76200"/>
                <a:gd name="T3" fmla="*/ 108855 h 57150"/>
                <a:gd name="T4" fmla="*/ 16537 w 76200"/>
                <a:gd name="T5" fmla="*/ 18453 h 57150"/>
                <a:gd name="T6" fmla="*/ 115759 w 76200"/>
                <a:gd name="T7" fmla="*/ 38296 h 57150"/>
                <a:gd name="T8" fmla="*/ 159859 w 76200"/>
                <a:gd name="T9" fmla="*/ 128701 h 57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200" h="57150">
                  <a:moveTo>
                    <a:pt x="69056" y="55596"/>
                  </a:moveTo>
                  <a:cubicBezTo>
                    <a:pt x="69056" y="55596"/>
                    <a:pt x="43339" y="60358"/>
                    <a:pt x="26194" y="47023"/>
                  </a:cubicBezTo>
                  <a:cubicBezTo>
                    <a:pt x="9049" y="33688"/>
                    <a:pt x="7144" y="7971"/>
                    <a:pt x="7144" y="7971"/>
                  </a:cubicBezTo>
                  <a:cubicBezTo>
                    <a:pt x="7144" y="7971"/>
                    <a:pt x="32861" y="3208"/>
                    <a:pt x="50006" y="16543"/>
                  </a:cubicBezTo>
                  <a:cubicBezTo>
                    <a:pt x="67151" y="29878"/>
                    <a:pt x="69056" y="55596"/>
                    <a:pt x="69056" y="55596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iṥľîḍe"/>
            <p:cNvSpPr>
              <a:spLocks/>
            </p:cNvSpPr>
            <p:nvPr/>
          </p:nvSpPr>
          <p:spPr bwMode="auto">
            <a:xfrm>
              <a:off x="5723454" y="4434998"/>
              <a:ext cx="115937" cy="86953"/>
            </a:xfrm>
            <a:custGeom>
              <a:avLst/>
              <a:gdLst>
                <a:gd name="T0" fmla="*/ 159859 w 76200"/>
                <a:gd name="T1" fmla="*/ 128701 h 57150"/>
                <a:gd name="T2" fmla="*/ 60637 w 76200"/>
                <a:gd name="T3" fmla="*/ 108855 h 57150"/>
                <a:gd name="T4" fmla="*/ 16537 w 76200"/>
                <a:gd name="T5" fmla="*/ 18453 h 57150"/>
                <a:gd name="T6" fmla="*/ 115759 w 76200"/>
                <a:gd name="T7" fmla="*/ 38296 h 57150"/>
                <a:gd name="T8" fmla="*/ 159859 w 76200"/>
                <a:gd name="T9" fmla="*/ 128701 h 57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200" h="57150">
                  <a:moveTo>
                    <a:pt x="69056" y="55596"/>
                  </a:moveTo>
                  <a:cubicBezTo>
                    <a:pt x="69056" y="55596"/>
                    <a:pt x="43339" y="60358"/>
                    <a:pt x="26194" y="47023"/>
                  </a:cubicBezTo>
                  <a:cubicBezTo>
                    <a:pt x="9049" y="33688"/>
                    <a:pt x="7144" y="7971"/>
                    <a:pt x="7144" y="7971"/>
                  </a:cubicBezTo>
                  <a:cubicBezTo>
                    <a:pt x="7144" y="7971"/>
                    <a:pt x="32861" y="3208"/>
                    <a:pt x="50006" y="16543"/>
                  </a:cubicBezTo>
                  <a:cubicBezTo>
                    <a:pt x="67151" y="29878"/>
                    <a:pt x="69056" y="55596"/>
                    <a:pt x="69056" y="55596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išlîḍé"/>
            <p:cNvSpPr>
              <a:spLocks/>
            </p:cNvSpPr>
            <p:nvPr/>
          </p:nvSpPr>
          <p:spPr bwMode="auto">
            <a:xfrm>
              <a:off x="5653891" y="4525413"/>
              <a:ext cx="72461" cy="57969"/>
            </a:xfrm>
            <a:custGeom>
              <a:avLst/>
              <a:gdLst>
                <a:gd name="T0" fmla="*/ 113556 w 47625"/>
                <a:gd name="T1" fmla="*/ 92566 h 38100"/>
                <a:gd name="T2" fmla="*/ 47408 w 47625"/>
                <a:gd name="T3" fmla="*/ 79335 h 38100"/>
                <a:gd name="T4" fmla="*/ 16539 w 47625"/>
                <a:gd name="T5" fmla="*/ 17596 h 38100"/>
                <a:gd name="T6" fmla="*/ 82687 w 47625"/>
                <a:gd name="T7" fmla="*/ 30826 h 38100"/>
                <a:gd name="T8" fmla="*/ 113556 w 47625"/>
                <a:gd name="T9" fmla="*/ 92566 h 38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625" h="38100">
                  <a:moveTo>
                    <a:pt x="49054" y="39986"/>
                  </a:moveTo>
                  <a:cubicBezTo>
                    <a:pt x="49054" y="39986"/>
                    <a:pt x="31909" y="42844"/>
                    <a:pt x="20479" y="34271"/>
                  </a:cubicBezTo>
                  <a:cubicBezTo>
                    <a:pt x="9049" y="25699"/>
                    <a:pt x="7144" y="7601"/>
                    <a:pt x="7144" y="7601"/>
                  </a:cubicBezTo>
                  <a:cubicBezTo>
                    <a:pt x="7144" y="7601"/>
                    <a:pt x="24289" y="4744"/>
                    <a:pt x="35719" y="13316"/>
                  </a:cubicBezTo>
                  <a:cubicBezTo>
                    <a:pt x="47149" y="21888"/>
                    <a:pt x="49054" y="39986"/>
                    <a:pt x="49054" y="39986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íṡḻiďe"/>
            <p:cNvSpPr>
              <a:spLocks/>
            </p:cNvSpPr>
            <p:nvPr/>
          </p:nvSpPr>
          <p:spPr bwMode="auto">
            <a:xfrm>
              <a:off x="6464001" y="4265249"/>
              <a:ext cx="188398" cy="608670"/>
            </a:xfrm>
            <a:custGeom>
              <a:avLst/>
              <a:gdLst>
                <a:gd name="T0" fmla="*/ 16537 w 123825"/>
                <a:gd name="T1" fmla="*/ 16537 h 400050"/>
                <a:gd name="T2" fmla="*/ 285543 w 123825"/>
                <a:gd name="T3" fmla="*/ 911750 h 4000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3825" h="400050">
                  <a:moveTo>
                    <a:pt x="7144" y="7144"/>
                  </a:moveTo>
                  <a:cubicBezTo>
                    <a:pt x="7144" y="7144"/>
                    <a:pt x="137636" y="102394"/>
                    <a:pt x="123349" y="393859"/>
                  </a:cubicBezTo>
                </a:path>
              </a:pathLst>
            </a:custGeom>
            <a:noFill/>
            <a:ln w="9525" cap="flat">
              <a:solidFill>
                <a:srgbClr val="4A821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ïšlîdê"/>
            <p:cNvSpPr>
              <a:spLocks/>
            </p:cNvSpPr>
            <p:nvPr/>
          </p:nvSpPr>
          <p:spPr bwMode="auto">
            <a:xfrm>
              <a:off x="6375600" y="4274511"/>
              <a:ext cx="130429" cy="72461"/>
            </a:xfrm>
            <a:custGeom>
              <a:avLst/>
              <a:gdLst>
                <a:gd name="T0" fmla="*/ 195138 w 85725"/>
                <a:gd name="T1" fmla="*/ 46547 h 47625"/>
                <a:gd name="T2" fmla="*/ 113556 w 85725"/>
                <a:gd name="T3" fmla="*/ 106080 h 47625"/>
                <a:gd name="T4" fmla="*/ 16537 w 85725"/>
                <a:gd name="T5" fmla="*/ 77416 h 47625"/>
                <a:gd name="T6" fmla="*/ 98120 w 85725"/>
                <a:gd name="T7" fmla="*/ 17881 h 47625"/>
                <a:gd name="T8" fmla="*/ 195138 w 85725"/>
                <a:gd name="T9" fmla="*/ 46547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4296" y="20107"/>
                  </a:moveTo>
                  <a:cubicBezTo>
                    <a:pt x="84296" y="20107"/>
                    <a:pt x="70009" y="42014"/>
                    <a:pt x="49054" y="45824"/>
                  </a:cubicBezTo>
                  <a:cubicBezTo>
                    <a:pt x="28099" y="49634"/>
                    <a:pt x="7144" y="33442"/>
                    <a:pt x="7144" y="33442"/>
                  </a:cubicBezTo>
                  <a:cubicBezTo>
                    <a:pt x="7144" y="33442"/>
                    <a:pt x="21431" y="11534"/>
                    <a:pt x="42386" y="7724"/>
                  </a:cubicBezTo>
                  <a:cubicBezTo>
                    <a:pt x="63341" y="3914"/>
                    <a:pt x="84296" y="20107"/>
                    <a:pt x="84296" y="20107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íṧ1ïďé"/>
            <p:cNvSpPr>
              <a:spLocks/>
            </p:cNvSpPr>
            <p:nvPr/>
          </p:nvSpPr>
          <p:spPr bwMode="auto">
            <a:xfrm>
              <a:off x="6427772" y="4349870"/>
              <a:ext cx="130429" cy="72461"/>
            </a:xfrm>
            <a:custGeom>
              <a:avLst/>
              <a:gdLst>
                <a:gd name="T0" fmla="*/ 195138 w 85725"/>
                <a:gd name="T1" fmla="*/ 46547 h 47625"/>
                <a:gd name="T2" fmla="*/ 113556 w 85725"/>
                <a:gd name="T3" fmla="*/ 106080 h 47625"/>
                <a:gd name="T4" fmla="*/ 16537 w 85725"/>
                <a:gd name="T5" fmla="*/ 77416 h 47625"/>
                <a:gd name="T6" fmla="*/ 98120 w 85725"/>
                <a:gd name="T7" fmla="*/ 17881 h 47625"/>
                <a:gd name="T8" fmla="*/ 195138 w 85725"/>
                <a:gd name="T9" fmla="*/ 46547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4296" y="20107"/>
                  </a:moveTo>
                  <a:cubicBezTo>
                    <a:pt x="84296" y="20107"/>
                    <a:pt x="70009" y="42014"/>
                    <a:pt x="49054" y="45824"/>
                  </a:cubicBezTo>
                  <a:cubicBezTo>
                    <a:pt x="28099" y="49634"/>
                    <a:pt x="7144" y="33442"/>
                    <a:pt x="7144" y="33442"/>
                  </a:cubicBezTo>
                  <a:cubicBezTo>
                    <a:pt x="7144" y="33442"/>
                    <a:pt x="21431" y="11534"/>
                    <a:pt x="42386" y="7724"/>
                  </a:cubicBezTo>
                  <a:cubicBezTo>
                    <a:pt x="64294" y="3914"/>
                    <a:pt x="84296" y="20107"/>
                    <a:pt x="84296" y="20107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îṡḷídé"/>
            <p:cNvSpPr>
              <a:spLocks/>
            </p:cNvSpPr>
            <p:nvPr/>
          </p:nvSpPr>
          <p:spPr bwMode="auto">
            <a:xfrm>
              <a:off x="6458204" y="4415084"/>
              <a:ext cx="130429" cy="72461"/>
            </a:xfrm>
            <a:custGeom>
              <a:avLst/>
              <a:gdLst>
                <a:gd name="T0" fmla="*/ 195138 w 85725"/>
                <a:gd name="T1" fmla="*/ 46547 h 47625"/>
                <a:gd name="T2" fmla="*/ 113556 w 85725"/>
                <a:gd name="T3" fmla="*/ 106080 h 47625"/>
                <a:gd name="T4" fmla="*/ 16537 w 85725"/>
                <a:gd name="T5" fmla="*/ 77416 h 47625"/>
                <a:gd name="T6" fmla="*/ 98120 w 85725"/>
                <a:gd name="T7" fmla="*/ 17881 h 47625"/>
                <a:gd name="T8" fmla="*/ 195138 w 85725"/>
                <a:gd name="T9" fmla="*/ 46547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4296" y="20107"/>
                  </a:moveTo>
                  <a:cubicBezTo>
                    <a:pt x="84296" y="20107"/>
                    <a:pt x="70009" y="42014"/>
                    <a:pt x="49054" y="45824"/>
                  </a:cubicBezTo>
                  <a:cubicBezTo>
                    <a:pt x="28099" y="49634"/>
                    <a:pt x="7144" y="33442"/>
                    <a:pt x="7144" y="33442"/>
                  </a:cubicBezTo>
                  <a:cubicBezTo>
                    <a:pt x="7144" y="33442"/>
                    <a:pt x="21431" y="11534"/>
                    <a:pt x="42386" y="7724"/>
                  </a:cubicBezTo>
                  <a:cubicBezTo>
                    <a:pt x="64294" y="3914"/>
                    <a:pt x="84296" y="20107"/>
                    <a:pt x="84296" y="20107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ï$ľíḑé"/>
            <p:cNvSpPr>
              <a:spLocks/>
            </p:cNvSpPr>
            <p:nvPr/>
          </p:nvSpPr>
          <p:spPr bwMode="auto">
            <a:xfrm>
              <a:off x="6541912" y="4259453"/>
              <a:ext cx="86953" cy="115937"/>
            </a:xfrm>
            <a:custGeom>
              <a:avLst/>
              <a:gdLst>
                <a:gd name="T0" fmla="*/ 114084 w 57150"/>
                <a:gd name="T1" fmla="*/ 16537 h 76200"/>
                <a:gd name="T2" fmla="*/ 107470 w 57150"/>
                <a:gd name="T3" fmla="*/ 117965 h 76200"/>
                <a:gd name="T4" fmla="*/ 23682 w 57150"/>
                <a:gd name="T5" fmla="*/ 173088 h 76200"/>
                <a:gd name="T6" fmla="*/ 30296 w 57150"/>
                <a:gd name="T7" fmla="*/ 71660 h 76200"/>
                <a:gd name="T8" fmla="*/ 114084 w 57150"/>
                <a:gd name="T9" fmla="*/ 16537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150" h="76200">
                  <a:moveTo>
                    <a:pt x="49282" y="7144"/>
                  </a:moveTo>
                  <a:cubicBezTo>
                    <a:pt x="49282" y="7144"/>
                    <a:pt x="57855" y="31909"/>
                    <a:pt x="46425" y="50959"/>
                  </a:cubicBezTo>
                  <a:cubicBezTo>
                    <a:pt x="35947" y="70009"/>
                    <a:pt x="10230" y="74771"/>
                    <a:pt x="10230" y="74771"/>
                  </a:cubicBezTo>
                  <a:cubicBezTo>
                    <a:pt x="10230" y="74771"/>
                    <a:pt x="1657" y="50006"/>
                    <a:pt x="13087" y="30956"/>
                  </a:cubicBezTo>
                  <a:cubicBezTo>
                    <a:pt x="23565" y="12859"/>
                    <a:pt x="49282" y="7144"/>
                    <a:pt x="49282" y="7144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işḷïḍé"/>
            <p:cNvSpPr>
              <a:spLocks/>
            </p:cNvSpPr>
            <p:nvPr/>
          </p:nvSpPr>
          <p:spPr bwMode="auto">
            <a:xfrm>
              <a:off x="6594084" y="4392780"/>
              <a:ext cx="86953" cy="115937"/>
            </a:xfrm>
            <a:custGeom>
              <a:avLst/>
              <a:gdLst>
                <a:gd name="T0" fmla="*/ 114084 w 57150"/>
                <a:gd name="T1" fmla="*/ 16537 h 76200"/>
                <a:gd name="T2" fmla="*/ 107470 w 57150"/>
                <a:gd name="T3" fmla="*/ 117965 h 76200"/>
                <a:gd name="T4" fmla="*/ 23682 w 57150"/>
                <a:gd name="T5" fmla="*/ 173088 h 76200"/>
                <a:gd name="T6" fmla="*/ 30296 w 57150"/>
                <a:gd name="T7" fmla="*/ 71660 h 76200"/>
                <a:gd name="T8" fmla="*/ 114084 w 57150"/>
                <a:gd name="T9" fmla="*/ 16537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150" h="76200">
                  <a:moveTo>
                    <a:pt x="49282" y="7144"/>
                  </a:moveTo>
                  <a:cubicBezTo>
                    <a:pt x="49282" y="7144"/>
                    <a:pt x="57855" y="31909"/>
                    <a:pt x="46425" y="50959"/>
                  </a:cubicBezTo>
                  <a:cubicBezTo>
                    <a:pt x="34995" y="70009"/>
                    <a:pt x="10230" y="74771"/>
                    <a:pt x="10230" y="74771"/>
                  </a:cubicBezTo>
                  <a:cubicBezTo>
                    <a:pt x="10230" y="74771"/>
                    <a:pt x="1657" y="50006"/>
                    <a:pt x="13087" y="30956"/>
                  </a:cubicBezTo>
                  <a:cubicBezTo>
                    <a:pt x="23565" y="12859"/>
                    <a:pt x="49282" y="7144"/>
                    <a:pt x="49282" y="7144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iŝḷïḍè"/>
            <p:cNvSpPr>
              <a:spLocks/>
            </p:cNvSpPr>
            <p:nvPr/>
          </p:nvSpPr>
          <p:spPr bwMode="auto">
            <a:xfrm>
              <a:off x="6699707" y="4155109"/>
              <a:ext cx="86953" cy="608670"/>
            </a:xfrm>
            <a:custGeom>
              <a:avLst/>
              <a:gdLst>
                <a:gd name="T0" fmla="*/ 134188 w 57150"/>
                <a:gd name="T1" fmla="*/ 16537 h 400050"/>
                <a:gd name="T2" fmla="*/ 32759 w 57150"/>
                <a:gd name="T3" fmla="*/ 929390 h 4000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150" h="400050">
                  <a:moveTo>
                    <a:pt x="57966" y="7144"/>
                  </a:moveTo>
                  <a:cubicBezTo>
                    <a:pt x="57966" y="7144"/>
                    <a:pt x="-15377" y="186214"/>
                    <a:pt x="14151" y="401479"/>
                  </a:cubicBezTo>
                </a:path>
              </a:pathLst>
            </a:custGeom>
            <a:noFill/>
            <a:ln w="9525" cap="flat">
              <a:solidFill>
                <a:srgbClr val="4A821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iŝľîḋé"/>
            <p:cNvSpPr>
              <a:spLocks/>
            </p:cNvSpPr>
            <p:nvPr/>
          </p:nvSpPr>
          <p:spPr bwMode="auto">
            <a:xfrm>
              <a:off x="6762539" y="4155675"/>
              <a:ext cx="130429" cy="72461"/>
            </a:xfrm>
            <a:custGeom>
              <a:avLst/>
              <a:gdLst>
                <a:gd name="T0" fmla="*/ 195138 w 85725"/>
                <a:gd name="T1" fmla="*/ 46547 h 47625"/>
                <a:gd name="T2" fmla="*/ 113556 w 85725"/>
                <a:gd name="T3" fmla="*/ 106080 h 47625"/>
                <a:gd name="T4" fmla="*/ 16537 w 85725"/>
                <a:gd name="T5" fmla="*/ 77416 h 47625"/>
                <a:gd name="T6" fmla="*/ 98120 w 85725"/>
                <a:gd name="T7" fmla="*/ 17881 h 47625"/>
                <a:gd name="T8" fmla="*/ 195138 w 85725"/>
                <a:gd name="T9" fmla="*/ 46547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4296" y="20107"/>
                  </a:moveTo>
                  <a:cubicBezTo>
                    <a:pt x="84296" y="20107"/>
                    <a:pt x="70009" y="42014"/>
                    <a:pt x="49054" y="45824"/>
                  </a:cubicBezTo>
                  <a:cubicBezTo>
                    <a:pt x="28099" y="49634"/>
                    <a:pt x="7144" y="33442"/>
                    <a:pt x="7144" y="33442"/>
                  </a:cubicBezTo>
                  <a:cubicBezTo>
                    <a:pt x="7144" y="33442"/>
                    <a:pt x="21431" y="11534"/>
                    <a:pt x="42386" y="7724"/>
                  </a:cubicBezTo>
                  <a:cubicBezTo>
                    <a:pt x="64294" y="3914"/>
                    <a:pt x="84296" y="20107"/>
                    <a:pt x="84296" y="20107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iS1îďe"/>
            <p:cNvSpPr>
              <a:spLocks/>
            </p:cNvSpPr>
            <p:nvPr/>
          </p:nvSpPr>
          <p:spPr bwMode="auto">
            <a:xfrm>
              <a:off x="6730657" y="4274511"/>
              <a:ext cx="130429" cy="72461"/>
            </a:xfrm>
            <a:custGeom>
              <a:avLst/>
              <a:gdLst>
                <a:gd name="T0" fmla="*/ 195138 w 85725"/>
                <a:gd name="T1" fmla="*/ 46547 h 47625"/>
                <a:gd name="T2" fmla="*/ 113556 w 85725"/>
                <a:gd name="T3" fmla="*/ 106080 h 47625"/>
                <a:gd name="T4" fmla="*/ 16537 w 85725"/>
                <a:gd name="T5" fmla="*/ 77416 h 47625"/>
                <a:gd name="T6" fmla="*/ 98120 w 85725"/>
                <a:gd name="T7" fmla="*/ 17881 h 47625"/>
                <a:gd name="T8" fmla="*/ 195138 w 85725"/>
                <a:gd name="T9" fmla="*/ 46547 h 476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47625">
                  <a:moveTo>
                    <a:pt x="84296" y="20107"/>
                  </a:moveTo>
                  <a:cubicBezTo>
                    <a:pt x="84296" y="20107"/>
                    <a:pt x="70009" y="42014"/>
                    <a:pt x="49054" y="45824"/>
                  </a:cubicBezTo>
                  <a:cubicBezTo>
                    <a:pt x="28099" y="49634"/>
                    <a:pt x="7144" y="33442"/>
                    <a:pt x="7144" y="33442"/>
                  </a:cubicBezTo>
                  <a:cubicBezTo>
                    <a:pt x="7144" y="33442"/>
                    <a:pt x="21431" y="11534"/>
                    <a:pt x="42386" y="7724"/>
                  </a:cubicBezTo>
                  <a:cubicBezTo>
                    <a:pt x="63341" y="3914"/>
                    <a:pt x="84296" y="20107"/>
                    <a:pt x="84296" y="20107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ïSlíḋé"/>
            <p:cNvSpPr>
              <a:spLocks/>
            </p:cNvSpPr>
            <p:nvPr/>
          </p:nvSpPr>
          <p:spPr bwMode="auto">
            <a:xfrm>
              <a:off x="6711818" y="4402273"/>
              <a:ext cx="101445" cy="57969"/>
            </a:xfrm>
            <a:custGeom>
              <a:avLst/>
              <a:gdLst>
                <a:gd name="T0" fmla="*/ 153245 w 66675"/>
                <a:gd name="T1" fmla="*/ 39579 h 38100"/>
                <a:gd name="T2" fmla="*/ 91507 w 66675"/>
                <a:gd name="T3" fmla="*/ 85882 h 38100"/>
                <a:gd name="T4" fmla="*/ 16537 w 66675"/>
                <a:gd name="T5" fmla="*/ 63833 h 38100"/>
                <a:gd name="T6" fmla="*/ 78276 w 66675"/>
                <a:gd name="T7" fmla="*/ 17529 h 38100"/>
                <a:gd name="T8" fmla="*/ 153245 w 66675"/>
                <a:gd name="T9" fmla="*/ 39579 h 38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6675" h="38100">
                  <a:moveTo>
                    <a:pt x="66199" y="17097"/>
                  </a:moveTo>
                  <a:cubicBezTo>
                    <a:pt x="66199" y="17097"/>
                    <a:pt x="55721" y="34242"/>
                    <a:pt x="39529" y="37099"/>
                  </a:cubicBezTo>
                  <a:cubicBezTo>
                    <a:pt x="23336" y="39957"/>
                    <a:pt x="7144" y="27574"/>
                    <a:pt x="7144" y="27574"/>
                  </a:cubicBezTo>
                  <a:cubicBezTo>
                    <a:pt x="7144" y="27574"/>
                    <a:pt x="17621" y="10429"/>
                    <a:pt x="33814" y="7572"/>
                  </a:cubicBezTo>
                  <a:cubicBezTo>
                    <a:pt x="50959" y="4714"/>
                    <a:pt x="66199" y="17097"/>
                    <a:pt x="66199" y="17097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îṩlïḋe"/>
            <p:cNvSpPr>
              <a:spLocks/>
            </p:cNvSpPr>
            <p:nvPr/>
          </p:nvSpPr>
          <p:spPr bwMode="auto">
            <a:xfrm>
              <a:off x="6682430" y="4146414"/>
              <a:ext cx="86953" cy="115937"/>
            </a:xfrm>
            <a:custGeom>
              <a:avLst/>
              <a:gdLst>
                <a:gd name="T0" fmla="*/ 127400 w 57150"/>
                <a:gd name="T1" fmla="*/ 159859 h 76200"/>
                <a:gd name="T2" fmla="*/ 36995 w 57150"/>
                <a:gd name="T3" fmla="*/ 115759 h 76200"/>
                <a:gd name="T4" fmla="*/ 19355 w 57150"/>
                <a:gd name="T5" fmla="*/ 16537 h 76200"/>
                <a:gd name="T6" fmla="*/ 109760 w 57150"/>
                <a:gd name="T7" fmla="*/ 60637 h 76200"/>
                <a:gd name="T8" fmla="*/ 127400 w 57150"/>
                <a:gd name="T9" fmla="*/ 159859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150" h="76200">
                  <a:moveTo>
                    <a:pt x="55034" y="69056"/>
                  </a:moveTo>
                  <a:cubicBezTo>
                    <a:pt x="55034" y="69056"/>
                    <a:pt x="28364" y="67151"/>
                    <a:pt x="15981" y="50006"/>
                  </a:cubicBezTo>
                  <a:cubicBezTo>
                    <a:pt x="2646" y="32861"/>
                    <a:pt x="8361" y="7144"/>
                    <a:pt x="8361" y="7144"/>
                  </a:cubicBezTo>
                  <a:cubicBezTo>
                    <a:pt x="8361" y="7144"/>
                    <a:pt x="35031" y="9049"/>
                    <a:pt x="47414" y="26194"/>
                  </a:cubicBezTo>
                  <a:cubicBezTo>
                    <a:pt x="59796" y="43339"/>
                    <a:pt x="55034" y="69056"/>
                    <a:pt x="55034" y="69056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ïṥľíďe"/>
            <p:cNvSpPr>
              <a:spLocks/>
            </p:cNvSpPr>
            <p:nvPr/>
          </p:nvSpPr>
          <p:spPr bwMode="auto">
            <a:xfrm>
              <a:off x="6284299" y="3868165"/>
              <a:ext cx="289843" cy="115937"/>
            </a:xfrm>
            <a:custGeom>
              <a:avLst/>
              <a:gdLst>
                <a:gd name="T0" fmla="*/ 402404 w 190500"/>
                <a:gd name="T1" fmla="*/ 95916 h 76200"/>
                <a:gd name="T2" fmla="*/ 320822 w 190500"/>
                <a:gd name="T3" fmla="*/ 49611 h 76200"/>
                <a:gd name="T4" fmla="*/ 226008 w 190500"/>
                <a:gd name="T5" fmla="*/ 144425 h 76200"/>
                <a:gd name="T6" fmla="*/ 131196 w 190500"/>
                <a:gd name="T7" fmla="*/ 49611 h 76200"/>
                <a:gd name="T8" fmla="*/ 49611 w 190500"/>
                <a:gd name="T9" fmla="*/ 95916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0500" h="76200">
                  <a:moveTo>
                    <a:pt x="173831" y="41434"/>
                  </a:moveTo>
                  <a:cubicBezTo>
                    <a:pt x="166211" y="30004"/>
                    <a:pt x="153829" y="21431"/>
                    <a:pt x="138589" y="21431"/>
                  </a:cubicBezTo>
                  <a:cubicBezTo>
                    <a:pt x="115729" y="21431"/>
                    <a:pt x="97631" y="39529"/>
                    <a:pt x="97631" y="62389"/>
                  </a:cubicBezTo>
                  <a:cubicBezTo>
                    <a:pt x="97631" y="39529"/>
                    <a:pt x="79534" y="21431"/>
                    <a:pt x="56674" y="21431"/>
                  </a:cubicBezTo>
                  <a:cubicBezTo>
                    <a:pt x="41434" y="21431"/>
                    <a:pt x="29051" y="29051"/>
                    <a:pt x="21431" y="41434"/>
                  </a:cubicBezTo>
                </a:path>
              </a:pathLst>
            </a:custGeom>
            <a:noFill/>
            <a:ln w="28575" cap="rnd">
              <a:solidFill>
                <a:srgbClr val="4A821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ïṧḻíḋè"/>
            <p:cNvSpPr>
              <a:spLocks/>
            </p:cNvSpPr>
            <p:nvPr/>
          </p:nvSpPr>
          <p:spPr bwMode="auto">
            <a:xfrm>
              <a:off x="5495926" y="3492285"/>
              <a:ext cx="289843" cy="130429"/>
            </a:xfrm>
            <a:custGeom>
              <a:avLst/>
              <a:gdLst>
                <a:gd name="T0" fmla="*/ 393584 w 190500"/>
                <a:gd name="T1" fmla="*/ 160670 h 85725"/>
                <a:gd name="T2" fmla="*/ 325233 w 190500"/>
                <a:gd name="T3" fmla="*/ 96727 h 85725"/>
                <a:gd name="T4" fmla="*/ 210574 w 190500"/>
                <a:gd name="T5" fmla="*/ 167284 h 85725"/>
                <a:gd name="T6" fmla="*/ 140016 w 190500"/>
                <a:gd name="T7" fmla="*/ 52627 h 85725"/>
                <a:gd name="T8" fmla="*/ 49611 w 190500"/>
                <a:gd name="T9" fmla="*/ 79087 h 857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0500" h="85725">
                  <a:moveTo>
                    <a:pt x="170021" y="69407"/>
                  </a:moveTo>
                  <a:cubicBezTo>
                    <a:pt x="166211" y="56072"/>
                    <a:pt x="154781" y="45595"/>
                    <a:pt x="140494" y="41784"/>
                  </a:cubicBezTo>
                  <a:cubicBezTo>
                    <a:pt x="118586" y="36070"/>
                    <a:pt x="96679" y="50357"/>
                    <a:pt x="90964" y="72264"/>
                  </a:cubicBezTo>
                  <a:cubicBezTo>
                    <a:pt x="96679" y="50357"/>
                    <a:pt x="82391" y="28450"/>
                    <a:pt x="60484" y="22734"/>
                  </a:cubicBezTo>
                  <a:cubicBezTo>
                    <a:pt x="46196" y="18925"/>
                    <a:pt x="31909" y="23687"/>
                    <a:pt x="21431" y="34164"/>
                  </a:cubicBezTo>
                </a:path>
              </a:pathLst>
            </a:custGeom>
            <a:noFill/>
            <a:ln w="28575" cap="rnd">
              <a:solidFill>
                <a:srgbClr val="4A821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iś1îḋé"/>
            <p:cNvSpPr>
              <a:spLocks/>
            </p:cNvSpPr>
            <p:nvPr/>
          </p:nvSpPr>
          <p:spPr bwMode="auto">
            <a:xfrm>
              <a:off x="5348106" y="3307318"/>
              <a:ext cx="289843" cy="115937"/>
            </a:xfrm>
            <a:custGeom>
              <a:avLst/>
              <a:gdLst>
                <a:gd name="T0" fmla="*/ 402404 w 190500"/>
                <a:gd name="T1" fmla="*/ 95916 h 76200"/>
                <a:gd name="T2" fmla="*/ 320822 w 190500"/>
                <a:gd name="T3" fmla="*/ 49611 h 76200"/>
                <a:gd name="T4" fmla="*/ 226008 w 190500"/>
                <a:gd name="T5" fmla="*/ 144425 h 76200"/>
                <a:gd name="T6" fmla="*/ 131196 w 190500"/>
                <a:gd name="T7" fmla="*/ 49611 h 76200"/>
                <a:gd name="T8" fmla="*/ 49611 w 190500"/>
                <a:gd name="T9" fmla="*/ 95916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0500" h="76200">
                  <a:moveTo>
                    <a:pt x="173831" y="41434"/>
                  </a:moveTo>
                  <a:cubicBezTo>
                    <a:pt x="166211" y="30004"/>
                    <a:pt x="153829" y="21431"/>
                    <a:pt x="138589" y="21431"/>
                  </a:cubicBezTo>
                  <a:cubicBezTo>
                    <a:pt x="115729" y="21431"/>
                    <a:pt x="97631" y="39529"/>
                    <a:pt x="97631" y="62389"/>
                  </a:cubicBezTo>
                  <a:cubicBezTo>
                    <a:pt x="97631" y="39529"/>
                    <a:pt x="79534" y="21431"/>
                    <a:pt x="56674" y="21431"/>
                  </a:cubicBezTo>
                  <a:cubicBezTo>
                    <a:pt x="41434" y="21431"/>
                    <a:pt x="29051" y="29051"/>
                    <a:pt x="21431" y="41434"/>
                  </a:cubicBezTo>
                </a:path>
              </a:pathLst>
            </a:custGeom>
            <a:noFill/>
            <a:ln w="28575" cap="rnd">
              <a:solidFill>
                <a:srgbClr val="4A821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îṥ1ïdè"/>
            <p:cNvSpPr>
              <a:spLocks/>
            </p:cNvSpPr>
            <p:nvPr/>
          </p:nvSpPr>
          <p:spPr bwMode="auto">
            <a:xfrm>
              <a:off x="6046628" y="2563872"/>
              <a:ext cx="1144879" cy="1057926"/>
            </a:xfrm>
            <a:custGeom>
              <a:avLst/>
              <a:gdLst>
                <a:gd name="T0" fmla="*/ 109145 w 752475"/>
                <a:gd name="T1" fmla="*/ 199547 h 695325"/>
                <a:gd name="T2" fmla="*/ 111350 w 752475"/>
                <a:gd name="T3" fmla="*/ 170884 h 695325"/>
                <a:gd name="T4" fmla="*/ 16537 w 752475"/>
                <a:gd name="T5" fmla="*/ 29768 h 695325"/>
                <a:gd name="T6" fmla="*/ 16537 w 752475"/>
                <a:gd name="T7" fmla="*/ 16537 h 695325"/>
                <a:gd name="T8" fmla="*/ 230417 w 752475"/>
                <a:gd name="T9" fmla="*/ 16537 h 695325"/>
                <a:gd name="T10" fmla="*/ 1727583 w 752475"/>
                <a:gd name="T11" fmla="*/ 1365970 h 695325"/>
                <a:gd name="T12" fmla="*/ 1736403 w 752475"/>
                <a:gd name="T13" fmla="*/ 1610719 h 695325"/>
                <a:gd name="T14" fmla="*/ 1595287 w 752475"/>
                <a:gd name="T15" fmla="*/ 1432120 h 695325"/>
                <a:gd name="T16" fmla="*/ 1612926 w 752475"/>
                <a:gd name="T17" fmla="*/ 1363764 h 695325"/>
                <a:gd name="T18" fmla="*/ 1520317 w 752475"/>
                <a:gd name="T19" fmla="*/ 1244697 h 695325"/>
                <a:gd name="T20" fmla="*/ 1520317 w 752475"/>
                <a:gd name="T21" fmla="*/ 1242493 h 695325"/>
                <a:gd name="T22" fmla="*/ 1489448 w 752475"/>
                <a:gd name="T23" fmla="*/ 1123426 h 695325"/>
                <a:gd name="T24" fmla="*/ 1489448 w 752475"/>
                <a:gd name="T25" fmla="*/ 1121220 h 695325"/>
                <a:gd name="T26" fmla="*/ 232623 w 752475"/>
                <a:gd name="T27" fmla="*/ 201753 h 695325"/>
                <a:gd name="T28" fmla="*/ 122376 w 752475"/>
                <a:gd name="T29" fmla="*/ 201753 h 695325"/>
                <a:gd name="T30" fmla="*/ 109145 w 752475"/>
                <a:gd name="T31" fmla="*/ 199547 h 6953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752475" h="695325">
                  <a:moveTo>
                    <a:pt x="47149" y="86201"/>
                  </a:moveTo>
                  <a:cubicBezTo>
                    <a:pt x="48101" y="82391"/>
                    <a:pt x="48101" y="78581"/>
                    <a:pt x="48101" y="73819"/>
                  </a:cubicBezTo>
                  <a:cubicBezTo>
                    <a:pt x="48101" y="46196"/>
                    <a:pt x="30956" y="23336"/>
                    <a:pt x="7144" y="12859"/>
                  </a:cubicBezTo>
                  <a:lnTo>
                    <a:pt x="7144" y="7144"/>
                  </a:lnTo>
                  <a:cubicBezTo>
                    <a:pt x="7144" y="7144"/>
                    <a:pt x="97631" y="7144"/>
                    <a:pt x="99536" y="7144"/>
                  </a:cubicBezTo>
                  <a:cubicBezTo>
                    <a:pt x="435769" y="7144"/>
                    <a:pt x="712946" y="263366"/>
                    <a:pt x="746284" y="590074"/>
                  </a:cubicBezTo>
                  <a:cubicBezTo>
                    <a:pt x="746284" y="590074"/>
                    <a:pt x="750094" y="641509"/>
                    <a:pt x="750094" y="695801"/>
                  </a:cubicBezTo>
                  <a:cubicBezTo>
                    <a:pt x="750094" y="658654"/>
                    <a:pt x="725329" y="627221"/>
                    <a:pt x="689134" y="618649"/>
                  </a:cubicBezTo>
                  <a:cubicBezTo>
                    <a:pt x="694849" y="609124"/>
                    <a:pt x="696754" y="600551"/>
                    <a:pt x="696754" y="589121"/>
                  </a:cubicBezTo>
                  <a:cubicBezTo>
                    <a:pt x="696754" y="564356"/>
                    <a:pt x="679609" y="542449"/>
                    <a:pt x="656749" y="537686"/>
                  </a:cubicBezTo>
                  <a:lnTo>
                    <a:pt x="656749" y="536734"/>
                  </a:lnTo>
                  <a:cubicBezTo>
                    <a:pt x="653891" y="515779"/>
                    <a:pt x="643414" y="485299"/>
                    <a:pt x="643414" y="485299"/>
                  </a:cubicBezTo>
                  <a:lnTo>
                    <a:pt x="643414" y="484346"/>
                  </a:lnTo>
                  <a:cubicBezTo>
                    <a:pt x="570071" y="253841"/>
                    <a:pt x="354806" y="87154"/>
                    <a:pt x="100489" y="87154"/>
                  </a:cubicBezTo>
                  <a:lnTo>
                    <a:pt x="52864" y="87154"/>
                  </a:lnTo>
                  <a:lnTo>
                    <a:pt x="47149" y="86201"/>
                  </a:ln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íṣľiḋê"/>
            <p:cNvSpPr>
              <a:spLocks/>
            </p:cNvSpPr>
            <p:nvPr/>
          </p:nvSpPr>
          <p:spPr bwMode="auto">
            <a:xfrm>
              <a:off x="6075612" y="2810238"/>
              <a:ext cx="855036" cy="579686"/>
            </a:xfrm>
            <a:custGeom>
              <a:avLst/>
              <a:gdLst>
                <a:gd name="T0" fmla="*/ 1110195 w 561975"/>
                <a:gd name="T1" fmla="*/ 810323 h 381000"/>
                <a:gd name="T2" fmla="*/ 1081530 w 561975"/>
                <a:gd name="T3" fmla="*/ 810323 h 381000"/>
                <a:gd name="T4" fmla="*/ 1079326 w 561975"/>
                <a:gd name="T5" fmla="*/ 797094 h 381000"/>
                <a:gd name="T6" fmla="*/ 1021998 w 561975"/>
                <a:gd name="T7" fmla="*/ 684640 h 381000"/>
                <a:gd name="T8" fmla="*/ 283337 w 561975"/>
                <a:gd name="T9" fmla="*/ 199549 h 381000"/>
                <a:gd name="T10" fmla="*/ 159859 w 561975"/>
                <a:gd name="T11" fmla="*/ 197344 h 381000"/>
                <a:gd name="T12" fmla="*/ 151039 w 561975"/>
                <a:gd name="T13" fmla="*/ 199549 h 381000"/>
                <a:gd name="T14" fmla="*/ 16537 w 561975"/>
                <a:gd name="T15" fmla="*/ 80481 h 381000"/>
                <a:gd name="T16" fmla="*/ 38588 w 561975"/>
                <a:gd name="T17" fmla="*/ 16537 h 381000"/>
                <a:gd name="T18" fmla="*/ 177498 w 561975"/>
                <a:gd name="T19" fmla="*/ 16537 h 381000"/>
                <a:gd name="T20" fmla="*/ 1244697 w 561975"/>
                <a:gd name="T21" fmla="*/ 722124 h 381000"/>
                <a:gd name="T22" fmla="*/ 1293205 w 561975"/>
                <a:gd name="T23" fmla="*/ 872062 h 381000"/>
                <a:gd name="T24" fmla="*/ 1291002 w 561975"/>
                <a:gd name="T25" fmla="*/ 874265 h 381000"/>
                <a:gd name="T26" fmla="*/ 1110195 w 561975"/>
                <a:gd name="T27" fmla="*/ 810323 h 3810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1975" h="381000">
                  <a:moveTo>
                    <a:pt x="479584" y="350044"/>
                  </a:moveTo>
                  <a:cubicBezTo>
                    <a:pt x="475774" y="350044"/>
                    <a:pt x="470059" y="350044"/>
                    <a:pt x="467201" y="350044"/>
                  </a:cubicBezTo>
                  <a:lnTo>
                    <a:pt x="466249" y="344329"/>
                  </a:lnTo>
                  <a:cubicBezTo>
                    <a:pt x="459581" y="321469"/>
                    <a:pt x="441484" y="295751"/>
                    <a:pt x="441484" y="295751"/>
                  </a:cubicBezTo>
                  <a:cubicBezTo>
                    <a:pt x="377666" y="180499"/>
                    <a:pt x="259556" y="99536"/>
                    <a:pt x="122396" y="86201"/>
                  </a:cubicBezTo>
                  <a:cubicBezTo>
                    <a:pt x="122396" y="86201"/>
                    <a:pt x="88106" y="85249"/>
                    <a:pt x="69056" y="85249"/>
                  </a:cubicBezTo>
                  <a:lnTo>
                    <a:pt x="65246" y="86201"/>
                  </a:lnTo>
                  <a:cubicBezTo>
                    <a:pt x="55721" y="61436"/>
                    <a:pt x="34766" y="41434"/>
                    <a:pt x="7144" y="34766"/>
                  </a:cubicBezTo>
                  <a:cubicBezTo>
                    <a:pt x="12859" y="27146"/>
                    <a:pt x="16669" y="17621"/>
                    <a:pt x="16669" y="7144"/>
                  </a:cubicBezTo>
                  <a:lnTo>
                    <a:pt x="76676" y="7144"/>
                  </a:lnTo>
                  <a:cubicBezTo>
                    <a:pt x="295751" y="7144"/>
                    <a:pt x="469106" y="143351"/>
                    <a:pt x="537686" y="311944"/>
                  </a:cubicBezTo>
                  <a:cubicBezTo>
                    <a:pt x="537686" y="311944"/>
                    <a:pt x="553879" y="345281"/>
                    <a:pt x="558641" y="376714"/>
                  </a:cubicBezTo>
                  <a:lnTo>
                    <a:pt x="557689" y="377666"/>
                  </a:lnTo>
                  <a:cubicBezTo>
                    <a:pt x="534829" y="360521"/>
                    <a:pt x="509111" y="350044"/>
                    <a:pt x="479584" y="350044"/>
                  </a:cubicBezTo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iśľíḑé"/>
            <p:cNvSpPr>
              <a:spLocks/>
            </p:cNvSpPr>
            <p:nvPr/>
          </p:nvSpPr>
          <p:spPr bwMode="auto">
            <a:xfrm>
              <a:off x="6071265" y="2687054"/>
              <a:ext cx="985466" cy="739099"/>
            </a:xfrm>
            <a:custGeom>
              <a:avLst/>
              <a:gdLst>
                <a:gd name="T0" fmla="*/ 1485040 w 647700"/>
                <a:gd name="T1" fmla="*/ 1059481 h 485775"/>
                <a:gd name="T2" fmla="*/ 1487244 w 647700"/>
                <a:gd name="T3" fmla="*/ 1059481 h 485775"/>
                <a:gd name="T4" fmla="*/ 1456375 w 647700"/>
                <a:gd name="T5" fmla="*/ 1057276 h 485775"/>
                <a:gd name="T6" fmla="*/ 1348333 w 647700"/>
                <a:gd name="T7" fmla="*/ 1121220 h 485775"/>
                <a:gd name="T8" fmla="*/ 1293208 w 647700"/>
                <a:gd name="T9" fmla="*/ 1059481 h 485775"/>
                <a:gd name="T10" fmla="*/ 1295414 w 647700"/>
                <a:gd name="T11" fmla="*/ 1057276 h 485775"/>
                <a:gd name="T12" fmla="*/ 1246904 w 647700"/>
                <a:gd name="T13" fmla="*/ 907340 h 485775"/>
                <a:gd name="T14" fmla="*/ 179704 w 647700"/>
                <a:gd name="T15" fmla="*/ 201753 h 485775"/>
                <a:gd name="T16" fmla="*/ 40791 w 647700"/>
                <a:gd name="T17" fmla="*/ 201753 h 485775"/>
                <a:gd name="T18" fmla="*/ 16537 w 647700"/>
                <a:gd name="T19" fmla="*/ 128990 h 485775"/>
                <a:gd name="T20" fmla="*/ 18742 w 647700"/>
                <a:gd name="T21" fmla="*/ 128990 h 485775"/>
                <a:gd name="T22" fmla="*/ 67251 w 647700"/>
                <a:gd name="T23" fmla="*/ 18742 h 485775"/>
                <a:gd name="T24" fmla="*/ 67251 w 647700"/>
                <a:gd name="T25" fmla="*/ 16537 h 485775"/>
                <a:gd name="T26" fmla="*/ 82687 w 647700"/>
                <a:gd name="T27" fmla="*/ 18742 h 485775"/>
                <a:gd name="T28" fmla="*/ 192935 w 647700"/>
                <a:gd name="T29" fmla="*/ 18742 h 485775"/>
                <a:gd name="T30" fmla="*/ 1449761 w 647700"/>
                <a:gd name="T31" fmla="*/ 938210 h 485775"/>
                <a:gd name="T32" fmla="*/ 1449761 w 647700"/>
                <a:gd name="T33" fmla="*/ 940413 h 485775"/>
                <a:gd name="T34" fmla="*/ 1485040 w 647700"/>
                <a:gd name="T35" fmla="*/ 1059481 h 485775"/>
                <a:gd name="T36" fmla="*/ 1485040 w 647700"/>
                <a:gd name="T37" fmla="*/ 1059481 h 48577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7700" h="485775">
                  <a:moveTo>
                    <a:pt x="641509" y="457676"/>
                  </a:moveTo>
                  <a:lnTo>
                    <a:pt x="642461" y="457676"/>
                  </a:lnTo>
                  <a:cubicBezTo>
                    <a:pt x="638651" y="456724"/>
                    <a:pt x="632936" y="456724"/>
                    <a:pt x="629126" y="456724"/>
                  </a:cubicBezTo>
                  <a:cubicBezTo>
                    <a:pt x="609124" y="456724"/>
                    <a:pt x="591979" y="469106"/>
                    <a:pt x="582454" y="484346"/>
                  </a:cubicBezTo>
                  <a:cubicBezTo>
                    <a:pt x="575786" y="473869"/>
                    <a:pt x="568166" y="466249"/>
                    <a:pt x="558641" y="457676"/>
                  </a:cubicBezTo>
                  <a:lnTo>
                    <a:pt x="559594" y="456724"/>
                  </a:lnTo>
                  <a:cubicBezTo>
                    <a:pt x="553879" y="425291"/>
                    <a:pt x="538639" y="391954"/>
                    <a:pt x="538639" y="391954"/>
                  </a:cubicBezTo>
                  <a:cubicBezTo>
                    <a:pt x="470059" y="225266"/>
                    <a:pt x="295751" y="87154"/>
                    <a:pt x="77629" y="87154"/>
                  </a:cubicBezTo>
                  <a:lnTo>
                    <a:pt x="17621" y="87154"/>
                  </a:lnTo>
                  <a:cubicBezTo>
                    <a:pt x="17621" y="74771"/>
                    <a:pt x="13811" y="64294"/>
                    <a:pt x="7144" y="55721"/>
                  </a:cubicBezTo>
                  <a:lnTo>
                    <a:pt x="8096" y="55721"/>
                  </a:lnTo>
                  <a:cubicBezTo>
                    <a:pt x="25241" y="42386"/>
                    <a:pt x="29051" y="8096"/>
                    <a:pt x="29051" y="8096"/>
                  </a:cubicBezTo>
                  <a:cubicBezTo>
                    <a:pt x="29051" y="7144"/>
                    <a:pt x="29051" y="7144"/>
                    <a:pt x="29051" y="7144"/>
                  </a:cubicBezTo>
                  <a:lnTo>
                    <a:pt x="35719" y="8096"/>
                  </a:lnTo>
                  <a:lnTo>
                    <a:pt x="83344" y="8096"/>
                  </a:lnTo>
                  <a:cubicBezTo>
                    <a:pt x="337661" y="8096"/>
                    <a:pt x="553879" y="174784"/>
                    <a:pt x="626269" y="405289"/>
                  </a:cubicBezTo>
                  <a:lnTo>
                    <a:pt x="626269" y="406241"/>
                  </a:lnTo>
                  <a:cubicBezTo>
                    <a:pt x="628174" y="406241"/>
                    <a:pt x="638651" y="434816"/>
                    <a:pt x="641509" y="457676"/>
                  </a:cubicBezTo>
                  <a:close/>
                </a:path>
              </a:pathLst>
            </a:custGeom>
            <a:solidFill>
              <a:srgbClr val="FF74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íŝlïďe"/>
            <p:cNvSpPr>
              <a:spLocks/>
            </p:cNvSpPr>
            <p:nvPr/>
          </p:nvSpPr>
          <p:spPr bwMode="auto">
            <a:xfrm>
              <a:off x="6611821" y="3308768"/>
              <a:ext cx="637654" cy="260859"/>
            </a:xfrm>
            <a:custGeom>
              <a:avLst/>
              <a:gdLst>
                <a:gd name="T0" fmla="*/ 764016 w 419100"/>
                <a:gd name="T1" fmla="*/ 400201 h 171450"/>
                <a:gd name="T2" fmla="*/ 208367 w 419100"/>
                <a:gd name="T3" fmla="*/ 400201 h 171450"/>
                <a:gd name="T4" fmla="*/ 16537 w 419100"/>
                <a:gd name="T5" fmla="*/ 208369 h 171450"/>
                <a:gd name="T6" fmla="*/ 16537 w 419100"/>
                <a:gd name="T7" fmla="*/ 208369 h 171450"/>
                <a:gd name="T8" fmla="*/ 208367 w 419100"/>
                <a:gd name="T9" fmla="*/ 16539 h 171450"/>
                <a:gd name="T10" fmla="*/ 764016 w 419100"/>
                <a:gd name="T11" fmla="*/ 16539 h 171450"/>
                <a:gd name="T12" fmla="*/ 955848 w 419100"/>
                <a:gd name="T13" fmla="*/ 208369 h 171450"/>
                <a:gd name="T14" fmla="*/ 955848 w 419100"/>
                <a:gd name="T15" fmla="*/ 208369 h 171450"/>
                <a:gd name="T16" fmla="*/ 764016 w 419100"/>
                <a:gd name="T17" fmla="*/ 400201 h 1714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19100" h="171450">
                  <a:moveTo>
                    <a:pt x="330041" y="172879"/>
                  </a:moveTo>
                  <a:lnTo>
                    <a:pt x="90011" y="172879"/>
                  </a:lnTo>
                  <a:cubicBezTo>
                    <a:pt x="44291" y="172879"/>
                    <a:pt x="7144" y="135731"/>
                    <a:pt x="7144" y="90011"/>
                  </a:cubicBezTo>
                  <a:cubicBezTo>
                    <a:pt x="7144" y="44291"/>
                    <a:pt x="44291" y="7144"/>
                    <a:pt x="90011" y="7144"/>
                  </a:cubicBezTo>
                  <a:lnTo>
                    <a:pt x="330041" y="7144"/>
                  </a:lnTo>
                  <a:cubicBezTo>
                    <a:pt x="375761" y="7144"/>
                    <a:pt x="412909" y="44291"/>
                    <a:pt x="412909" y="90011"/>
                  </a:cubicBezTo>
                  <a:cubicBezTo>
                    <a:pt x="412909" y="134779"/>
                    <a:pt x="375761" y="172879"/>
                    <a:pt x="330041" y="1728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iṡḷïḍê"/>
            <p:cNvSpPr>
              <a:spLocks/>
            </p:cNvSpPr>
            <p:nvPr/>
          </p:nvSpPr>
          <p:spPr bwMode="auto">
            <a:xfrm>
              <a:off x="6772685" y="3181237"/>
              <a:ext cx="449256" cy="202890"/>
            </a:xfrm>
            <a:custGeom>
              <a:avLst/>
              <a:gdLst>
                <a:gd name="T0" fmla="*/ 541316 w 295275"/>
                <a:gd name="T1" fmla="*/ 298772 h 133350"/>
                <a:gd name="T2" fmla="*/ 157655 w 295275"/>
                <a:gd name="T3" fmla="*/ 298772 h 133350"/>
                <a:gd name="T4" fmla="*/ 16537 w 295275"/>
                <a:gd name="T5" fmla="*/ 157655 h 133350"/>
                <a:gd name="T6" fmla="*/ 16537 w 295275"/>
                <a:gd name="T7" fmla="*/ 157655 h 133350"/>
                <a:gd name="T8" fmla="*/ 157655 w 295275"/>
                <a:gd name="T9" fmla="*/ 16537 h 133350"/>
                <a:gd name="T10" fmla="*/ 541316 w 295275"/>
                <a:gd name="T11" fmla="*/ 16537 h 133350"/>
                <a:gd name="T12" fmla="*/ 682434 w 295275"/>
                <a:gd name="T13" fmla="*/ 157655 h 133350"/>
                <a:gd name="T14" fmla="*/ 682434 w 295275"/>
                <a:gd name="T15" fmla="*/ 157655 h 133350"/>
                <a:gd name="T16" fmla="*/ 541316 w 295275"/>
                <a:gd name="T17" fmla="*/ 298772 h 1333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5275" h="133350">
                  <a:moveTo>
                    <a:pt x="233839" y="129064"/>
                  </a:moveTo>
                  <a:lnTo>
                    <a:pt x="68104" y="129064"/>
                  </a:lnTo>
                  <a:cubicBezTo>
                    <a:pt x="34766" y="129064"/>
                    <a:pt x="7144" y="101441"/>
                    <a:pt x="7144" y="68104"/>
                  </a:cubicBezTo>
                  <a:cubicBezTo>
                    <a:pt x="7144" y="34766"/>
                    <a:pt x="34766" y="7144"/>
                    <a:pt x="68104" y="7144"/>
                  </a:cubicBezTo>
                  <a:lnTo>
                    <a:pt x="233839" y="7144"/>
                  </a:lnTo>
                  <a:cubicBezTo>
                    <a:pt x="267176" y="7144"/>
                    <a:pt x="294799" y="34766"/>
                    <a:pt x="294799" y="68104"/>
                  </a:cubicBezTo>
                  <a:cubicBezTo>
                    <a:pt x="294799" y="102394"/>
                    <a:pt x="267176" y="129064"/>
                    <a:pt x="233839" y="1290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îşlîḋê"/>
            <p:cNvSpPr>
              <a:spLocks/>
            </p:cNvSpPr>
            <p:nvPr/>
          </p:nvSpPr>
          <p:spPr bwMode="auto">
            <a:xfrm>
              <a:off x="7006007" y="3504411"/>
              <a:ext cx="333319" cy="144921"/>
            </a:xfrm>
            <a:custGeom>
              <a:avLst/>
              <a:gdLst>
                <a:gd name="T0" fmla="*/ 404610 w 219075"/>
                <a:gd name="T1" fmla="*/ 210573 h 95250"/>
                <a:gd name="T2" fmla="*/ 113556 w 219075"/>
                <a:gd name="T3" fmla="*/ 210573 h 95250"/>
                <a:gd name="T4" fmla="*/ 16537 w 219075"/>
                <a:gd name="T5" fmla="*/ 113556 h 95250"/>
                <a:gd name="T6" fmla="*/ 16537 w 219075"/>
                <a:gd name="T7" fmla="*/ 113556 h 95250"/>
                <a:gd name="T8" fmla="*/ 113556 w 219075"/>
                <a:gd name="T9" fmla="*/ 16537 h 95250"/>
                <a:gd name="T10" fmla="*/ 404610 w 219075"/>
                <a:gd name="T11" fmla="*/ 16537 h 95250"/>
                <a:gd name="T12" fmla="*/ 501627 w 219075"/>
                <a:gd name="T13" fmla="*/ 113556 h 95250"/>
                <a:gd name="T14" fmla="*/ 501627 w 219075"/>
                <a:gd name="T15" fmla="*/ 113556 h 95250"/>
                <a:gd name="T16" fmla="*/ 404610 w 219075"/>
                <a:gd name="T17" fmla="*/ 210573 h 952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9075" h="95250">
                  <a:moveTo>
                    <a:pt x="174784" y="90964"/>
                  </a:moveTo>
                  <a:lnTo>
                    <a:pt x="49054" y="90964"/>
                  </a:lnTo>
                  <a:cubicBezTo>
                    <a:pt x="26194" y="90964"/>
                    <a:pt x="7144" y="71914"/>
                    <a:pt x="7144" y="49054"/>
                  </a:cubicBezTo>
                  <a:cubicBezTo>
                    <a:pt x="7144" y="26194"/>
                    <a:pt x="26194" y="7144"/>
                    <a:pt x="49054" y="7144"/>
                  </a:cubicBezTo>
                  <a:lnTo>
                    <a:pt x="174784" y="7144"/>
                  </a:lnTo>
                  <a:cubicBezTo>
                    <a:pt x="197644" y="7144"/>
                    <a:pt x="216694" y="26194"/>
                    <a:pt x="216694" y="49054"/>
                  </a:cubicBezTo>
                  <a:cubicBezTo>
                    <a:pt x="216694" y="71914"/>
                    <a:pt x="197644" y="90964"/>
                    <a:pt x="174784" y="909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ï$ļïḋe"/>
            <p:cNvSpPr>
              <a:spLocks/>
            </p:cNvSpPr>
            <p:nvPr/>
          </p:nvSpPr>
          <p:spPr bwMode="auto">
            <a:xfrm>
              <a:off x="5606066" y="2717489"/>
              <a:ext cx="637654" cy="260859"/>
            </a:xfrm>
            <a:custGeom>
              <a:avLst/>
              <a:gdLst>
                <a:gd name="T0" fmla="*/ 764016 w 419100"/>
                <a:gd name="T1" fmla="*/ 400201 h 171450"/>
                <a:gd name="T2" fmla="*/ 208367 w 419100"/>
                <a:gd name="T3" fmla="*/ 400201 h 171450"/>
                <a:gd name="T4" fmla="*/ 16537 w 419100"/>
                <a:gd name="T5" fmla="*/ 208369 h 171450"/>
                <a:gd name="T6" fmla="*/ 16537 w 419100"/>
                <a:gd name="T7" fmla="*/ 208369 h 171450"/>
                <a:gd name="T8" fmla="*/ 208367 w 419100"/>
                <a:gd name="T9" fmla="*/ 16539 h 171450"/>
                <a:gd name="T10" fmla="*/ 764016 w 419100"/>
                <a:gd name="T11" fmla="*/ 16539 h 171450"/>
                <a:gd name="T12" fmla="*/ 955848 w 419100"/>
                <a:gd name="T13" fmla="*/ 208369 h 171450"/>
                <a:gd name="T14" fmla="*/ 955848 w 419100"/>
                <a:gd name="T15" fmla="*/ 208369 h 171450"/>
                <a:gd name="T16" fmla="*/ 764016 w 419100"/>
                <a:gd name="T17" fmla="*/ 400201 h 1714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19100" h="171450">
                  <a:moveTo>
                    <a:pt x="330041" y="172879"/>
                  </a:moveTo>
                  <a:lnTo>
                    <a:pt x="90011" y="172879"/>
                  </a:lnTo>
                  <a:cubicBezTo>
                    <a:pt x="44291" y="172879"/>
                    <a:pt x="7144" y="135731"/>
                    <a:pt x="7144" y="90011"/>
                  </a:cubicBezTo>
                  <a:cubicBezTo>
                    <a:pt x="7144" y="44291"/>
                    <a:pt x="44291" y="7144"/>
                    <a:pt x="90011" y="7144"/>
                  </a:cubicBezTo>
                  <a:lnTo>
                    <a:pt x="330041" y="7144"/>
                  </a:lnTo>
                  <a:cubicBezTo>
                    <a:pt x="375761" y="7144"/>
                    <a:pt x="412909" y="44291"/>
                    <a:pt x="412909" y="90011"/>
                  </a:cubicBezTo>
                  <a:cubicBezTo>
                    <a:pt x="412909" y="135731"/>
                    <a:pt x="375761" y="172879"/>
                    <a:pt x="330041" y="1728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îṣļiḍe"/>
            <p:cNvSpPr>
              <a:spLocks/>
            </p:cNvSpPr>
            <p:nvPr/>
          </p:nvSpPr>
          <p:spPr bwMode="auto">
            <a:xfrm>
              <a:off x="5737946" y="2562422"/>
              <a:ext cx="449256" cy="202890"/>
            </a:xfrm>
            <a:custGeom>
              <a:avLst/>
              <a:gdLst>
                <a:gd name="T0" fmla="*/ 541316 w 295275"/>
                <a:gd name="T1" fmla="*/ 298772 h 133350"/>
                <a:gd name="T2" fmla="*/ 157655 w 295275"/>
                <a:gd name="T3" fmla="*/ 298772 h 133350"/>
                <a:gd name="T4" fmla="*/ 16537 w 295275"/>
                <a:gd name="T5" fmla="*/ 157655 h 133350"/>
                <a:gd name="T6" fmla="*/ 16537 w 295275"/>
                <a:gd name="T7" fmla="*/ 157655 h 133350"/>
                <a:gd name="T8" fmla="*/ 157655 w 295275"/>
                <a:gd name="T9" fmla="*/ 16537 h 133350"/>
                <a:gd name="T10" fmla="*/ 541316 w 295275"/>
                <a:gd name="T11" fmla="*/ 16537 h 133350"/>
                <a:gd name="T12" fmla="*/ 682434 w 295275"/>
                <a:gd name="T13" fmla="*/ 157655 h 133350"/>
                <a:gd name="T14" fmla="*/ 682434 w 295275"/>
                <a:gd name="T15" fmla="*/ 157655 h 133350"/>
                <a:gd name="T16" fmla="*/ 541316 w 295275"/>
                <a:gd name="T17" fmla="*/ 298772 h 1333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5275" h="133350">
                  <a:moveTo>
                    <a:pt x="233839" y="129064"/>
                  </a:moveTo>
                  <a:lnTo>
                    <a:pt x="68104" y="129064"/>
                  </a:lnTo>
                  <a:cubicBezTo>
                    <a:pt x="34766" y="129064"/>
                    <a:pt x="7144" y="101441"/>
                    <a:pt x="7144" y="68104"/>
                  </a:cubicBezTo>
                  <a:cubicBezTo>
                    <a:pt x="7144" y="34766"/>
                    <a:pt x="34766" y="7144"/>
                    <a:pt x="68104" y="7144"/>
                  </a:cubicBezTo>
                  <a:lnTo>
                    <a:pt x="233839" y="7144"/>
                  </a:lnTo>
                  <a:cubicBezTo>
                    <a:pt x="267176" y="7144"/>
                    <a:pt x="294799" y="34766"/>
                    <a:pt x="294799" y="68104"/>
                  </a:cubicBezTo>
                  <a:cubicBezTo>
                    <a:pt x="294799" y="101441"/>
                    <a:pt x="267176" y="129064"/>
                    <a:pt x="233839" y="1290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ïṣḷíḍé"/>
            <p:cNvSpPr>
              <a:spLocks/>
            </p:cNvSpPr>
            <p:nvPr/>
          </p:nvSpPr>
          <p:spPr bwMode="auto">
            <a:xfrm>
              <a:off x="5932140" y="2485614"/>
              <a:ext cx="217382" cy="144921"/>
            </a:xfrm>
            <a:custGeom>
              <a:avLst/>
              <a:gdLst>
                <a:gd name="T0" fmla="*/ 223804 w 142875"/>
                <a:gd name="T1" fmla="*/ 206164 h 95250"/>
                <a:gd name="T2" fmla="*/ 111350 w 142875"/>
                <a:gd name="T3" fmla="*/ 206164 h 95250"/>
                <a:gd name="T4" fmla="*/ 16537 w 142875"/>
                <a:gd name="T5" fmla="*/ 111350 h 95250"/>
                <a:gd name="T6" fmla="*/ 16537 w 142875"/>
                <a:gd name="T7" fmla="*/ 111350 h 95250"/>
                <a:gd name="T8" fmla="*/ 111350 w 142875"/>
                <a:gd name="T9" fmla="*/ 16537 h 95250"/>
                <a:gd name="T10" fmla="*/ 223804 w 142875"/>
                <a:gd name="T11" fmla="*/ 16537 h 95250"/>
                <a:gd name="T12" fmla="*/ 318615 w 142875"/>
                <a:gd name="T13" fmla="*/ 111350 h 95250"/>
                <a:gd name="T14" fmla="*/ 318615 w 142875"/>
                <a:gd name="T15" fmla="*/ 111350 h 95250"/>
                <a:gd name="T16" fmla="*/ 223804 w 142875"/>
                <a:gd name="T17" fmla="*/ 206164 h 952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2875" h="95250">
                  <a:moveTo>
                    <a:pt x="96679" y="89059"/>
                  </a:moveTo>
                  <a:lnTo>
                    <a:pt x="48101" y="89059"/>
                  </a:lnTo>
                  <a:cubicBezTo>
                    <a:pt x="26194" y="89059"/>
                    <a:pt x="7144" y="70961"/>
                    <a:pt x="7144" y="48101"/>
                  </a:cubicBezTo>
                  <a:cubicBezTo>
                    <a:pt x="7144" y="26194"/>
                    <a:pt x="25241" y="7144"/>
                    <a:pt x="48101" y="7144"/>
                  </a:cubicBezTo>
                  <a:lnTo>
                    <a:pt x="96679" y="7144"/>
                  </a:lnTo>
                  <a:cubicBezTo>
                    <a:pt x="118586" y="7144"/>
                    <a:pt x="137636" y="25241"/>
                    <a:pt x="137636" y="48101"/>
                  </a:cubicBezTo>
                  <a:cubicBezTo>
                    <a:pt x="137636" y="70961"/>
                    <a:pt x="119539" y="89059"/>
                    <a:pt x="96679" y="890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íŝļiḓé"/>
            <p:cNvSpPr>
              <a:spLocks/>
            </p:cNvSpPr>
            <p:nvPr/>
          </p:nvSpPr>
          <p:spPr bwMode="auto">
            <a:xfrm>
              <a:off x="5475637" y="2978347"/>
              <a:ext cx="188398" cy="86953"/>
            </a:xfrm>
            <a:custGeom>
              <a:avLst/>
              <a:gdLst>
                <a:gd name="T0" fmla="*/ 221598 w 123825"/>
                <a:gd name="T1" fmla="*/ 122376 h 57150"/>
                <a:gd name="T2" fmla="*/ 69457 w 123825"/>
                <a:gd name="T3" fmla="*/ 122376 h 57150"/>
                <a:gd name="T4" fmla="*/ 16537 w 123825"/>
                <a:gd name="T5" fmla="*/ 69457 h 57150"/>
                <a:gd name="T6" fmla="*/ 16537 w 123825"/>
                <a:gd name="T7" fmla="*/ 69457 h 57150"/>
                <a:gd name="T8" fmla="*/ 69457 w 123825"/>
                <a:gd name="T9" fmla="*/ 16539 h 57150"/>
                <a:gd name="T10" fmla="*/ 221598 w 123825"/>
                <a:gd name="T11" fmla="*/ 16539 h 57150"/>
                <a:gd name="T12" fmla="*/ 274517 w 123825"/>
                <a:gd name="T13" fmla="*/ 69457 h 57150"/>
                <a:gd name="T14" fmla="*/ 274517 w 123825"/>
                <a:gd name="T15" fmla="*/ 69457 h 57150"/>
                <a:gd name="T16" fmla="*/ 221598 w 123825"/>
                <a:gd name="T17" fmla="*/ 122376 h 571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3825" h="57150">
                  <a:moveTo>
                    <a:pt x="95726" y="52864"/>
                  </a:moveTo>
                  <a:lnTo>
                    <a:pt x="30004" y="52864"/>
                  </a:lnTo>
                  <a:cubicBezTo>
                    <a:pt x="17621" y="52864"/>
                    <a:pt x="7144" y="42386"/>
                    <a:pt x="7144" y="30004"/>
                  </a:cubicBezTo>
                  <a:cubicBezTo>
                    <a:pt x="7144" y="17621"/>
                    <a:pt x="17621" y="7144"/>
                    <a:pt x="30004" y="7144"/>
                  </a:cubicBezTo>
                  <a:lnTo>
                    <a:pt x="95726" y="7144"/>
                  </a:lnTo>
                  <a:cubicBezTo>
                    <a:pt x="108109" y="7144"/>
                    <a:pt x="118586" y="17621"/>
                    <a:pt x="118586" y="30004"/>
                  </a:cubicBezTo>
                  <a:cubicBezTo>
                    <a:pt x="118586" y="43339"/>
                    <a:pt x="108109" y="52864"/>
                    <a:pt x="95726" y="528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îṡlíḑe"/>
            <p:cNvSpPr>
              <a:spLocks/>
            </p:cNvSpPr>
            <p:nvPr/>
          </p:nvSpPr>
          <p:spPr bwMode="auto">
            <a:xfrm>
              <a:off x="7361065" y="3385576"/>
              <a:ext cx="173906" cy="101445"/>
            </a:xfrm>
            <a:custGeom>
              <a:avLst/>
              <a:gdLst>
                <a:gd name="T0" fmla="*/ 197345 w 114300"/>
                <a:gd name="T1" fmla="*/ 153245 h 66675"/>
                <a:gd name="T2" fmla="*/ 84890 w 114300"/>
                <a:gd name="T3" fmla="*/ 153245 h 66675"/>
                <a:gd name="T4" fmla="*/ 16539 w 114300"/>
                <a:gd name="T5" fmla="*/ 84890 h 66675"/>
                <a:gd name="T6" fmla="*/ 16539 w 114300"/>
                <a:gd name="T7" fmla="*/ 84890 h 66675"/>
                <a:gd name="T8" fmla="*/ 84890 w 114300"/>
                <a:gd name="T9" fmla="*/ 16537 h 66675"/>
                <a:gd name="T10" fmla="*/ 197345 w 114300"/>
                <a:gd name="T11" fmla="*/ 16537 h 66675"/>
                <a:gd name="T12" fmla="*/ 265697 w 114300"/>
                <a:gd name="T13" fmla="*/ 84890 h 66675"/>
                <a:gd name="T14" fmla="*/ 265697 w 114300"/>
                <a:gd name="T15" fmla="*/ 84890 h 66675"/>
                <a:gd name="T16" fmla="*/ 197345 w 114300"/>
                <a:gd name="T17" fmla="*/ 153245 h 666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4300" h="66675">
                  <a:moveTo>
                    <a:pt x="85249" y="66199"/>
                  </a:moveTo>
                  <a:lnTo>
                    <a:pt x="36671" y="66199"/>
                  </a:lnTo>
                  <a:cubicBezTo>
                    <a:pt x="20479" y="66199"/>
                    <a:pt x="7144" y="52864"/>
                    <a:pt x="7144" y="36671"/>
                  </a:cubicBezTo>
                  <a:cubicBezTo>
                    <a:pt x="7144" y="20479"/>
                    <a:pt x="20479" y="7144"/>
                    <a:pt x="36671" y="7144"/>
                  </a:cubicBezTo>
                  <a:lnTo>
                    <a:pt x="85249" y="7144"/>
                  </a:lnTo>
                  <a:cubicBezTo>
                    <a:pt x="101441" y="7144"/>
                    <a:pt x="114776" y="20479"/>
                    <a:pt x="114776" y="36671"/>
                  </a:cubicBezTo>
                  <a:cubicBezTo>
                    <a:pt x="115729" y="52864"/>
                    <a:pt x="101441" y="66199"/>
                    <a:pt x="85249" y="661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îṡ1îḍè"/>
            <p:cNvSpPr>
              <a:spLocks/>
            </p:cNvSpPr>
            <p:nvPr/>
          </p:nvSpPr>
          <p:spPr bwMode="auto">
            <a:xfrm>
              <a:off x="3926428" y="3136311"/>
              <a:ext cx="478241" cy="159414"/>
            </a:xfrm>
            <a:custGeom>
              <a:avLst/>
              <a:gdLst>
                <a:gd name="T0" fmla="*/ 616287 w 314325"/>
                <a:gd name="T1" fmla="*/ 228214 h 104775"/>
                <a:gd name="T2" fmla="*/ 122376 w 314325"/>
                <a:gd name="T3" fmla="*/ 228214 h 104775"/>
                <a:gd name="T4" fmla="*/ 16537 w 314325"/>
                <a:gd name="T5" fmla="*/ 122376 h 104775"/>
                <a:gd name="T6" fmla="*/ 16537 w 314325"/>
                <a:gd name="T7" fmla="*/ 122376 h 104775"/>
                <a:gd name="T8" fmla="*/ 122376 w 314325"/>
                <a:gd name="T9" fmla="*/ 16539 h 104775"/>
                <a:gd name="T10" fmla="*/ 618490 w 314325"/>
                <a:gd name="T11" fmla="*/ 16539 h 104775"/>
                <a:gd name="T12" fmla="*/ 724329 w 314325"/>
                <a:gd name="T13" fmla="*/ 122376 h 104775"/>
                <a:gd name="T14" fmla="*/ 724329 w 314325"/>
                <a:gd name="T15" fmla="*/ 122376 h 104775"/>
                <a:gd name="T16" fmla="*/ 616287 w 314325"/>
                <a:gd name="T17" fmla="*/ 228214 h 1047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14325" h="104775">
                  <a:moveTo>
                    <a:pt x="266224" y="98584"/>
                  </a:moveTo>
                  <a:lnTo>
                    <a:pt x="52864" y="98584"/>
                  </a:lnTo>
                  <a:cubicBezTo>
                    <a:pt x="28099" y="98584"/>
                    <a:pt x="7144" y="77629"/>
                    <a:pt x="7144" y="52864"/>
                  </a:cubicBezTo>
                  <a:cubicBezTo>
                    <a:pt x="7144" y="28099"/>
                    <a:pt x="28099" y="7144"/>
                    <a:pt x="52864" y="7144"/>
                  </a:cubicBezTo>
                  <a:lnTo>
                    <a:pt x="267176" y="7144"/>
                  </a:lnTo>
                  <a:cubicBezTo>
                    <a:pt x="291941" y="7144"/>
                    <a:pt x="312896" y="28099"/>
                    <a:pt x="312896" y="52864"/>
                  </a:cubicBezTo>
                  <a:cubicBezTo>
                    <a:pt x="311944" y="77629"/>
                    <a:pt x="290989" y="98584"/>
                    <a:pt x="266224" y="985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iṡľidè"/>
            <p:cNvSpPr>
              <a:spLocks/>
            </p:cNvSpPr>
            <p:nvPr/>
          </p:nvSpPr>
          <p:spPr bwMode="auto">
            <a:xfrm>
              <a:off x="3981498" y="3014577"/>
              <a:ext cx="333319" cy="188398"/>
            </a:xfrm>
            <a:custGeom>
              <a:avLst/>
              <a:gdLst>
                <a:gd name="T0" fmla="*/ 382560 w 219075"/>
                <a:gd name="T1" fmla="*/ 272313 h 123825"/>
                <a:gd name="T2" fmla="*/ 144425 w 219075"/>
                <a:gd name="T3" fmla="*/ 272313 h 123825"/>
                <a:gd name="T4" fmla="*/ 16537 w 219075"/>
                <a:gd name="T5" fmla="*/ 144426 h 123825"/>
                <a:gd name="T6" fmla="*/ 16537 w 219075"/>
                <a:gd name="T7" fmla="*/ 144426 h 123825"/>
                <a:gd name="T8" fmla="*/ 144425 w 219075"/>
                <a:gd name="T9" fmla="*/ 16537 h 123825"/>
                <a:gd name="T10" fmla="*/ 382560 w 219075"/>
                <a:gd name="T11" fmla="*/ 16537 h 123825"/>
                <a:gd name="T12" fmla="*/ 510447 w 219075"/>
                <a:gd name="T13" fmla="*/ 144426 h 123825"/>
                <a:gd name="T14" fmla="*/ 510447 w 219075"/>
                <a:gd name="T15" fmla="*/ 144426 h 123825"/>
                <a:gd name="T16" fmla="*/ 382560 w 219075"/>
                <a:gd name="T17" fmla="*/ 272313 h 1238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9075" h="123825">
                  <a:moveTo>
                    <a:pt x="165259" y="117634"/>
                  </a:moveTo>
                  <a:lnTo>
                    <a:pt x="62389" y="117634"/>
                  </a:lnTo>
                  <a:cubicBezTo>
                    <a:pt x="31909" y="117634"/>
                    <a:pt x="7144" y="92869"/>
                    <a:pt x="7144" y="62389"/>
                  </a:cubicBezTo>
                  <a:cubicBezTo>
                    <a:pt x="7144" y="31909"/>
                    <a:pt x="31909" y="7144"/>
                    <a:pt x="62389" y="7144"/>
                  </a:cubicBezTo>
                  <a:lnTo>
                    <a:pt x="165259" y="7144"/>
                  </a:lnTo>
                  <a:cubicBezTo>
                    <a:pt x="195739" y="7144"/>
                    <a:pt x="220504" y="31909"/>
                    <a:pt x="220504" y="62389"/>
                  </a:cubicBezTo>
                  <a:cubicBezTo>
                    <a:pt x="220504" y="92869"/>
                    <a:pt x="195739" y="117634"/>
                    <a:pt x="165259" y="1176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íšḻîďê"/>
            <p:cNvSpPr>
              <a:spLocks/>
            </p:cNvSpPr>
            <p:nvPr/>
          </p:nvSpPr>
          <p:spPr bwMode="auto">
            <a:xfrm>
              <a:off x="7385701" y="2610247"/>
              <a:ext cx="492733" cy="217382"/>
            </a:xfrm>
            <a:custGeom>
              <a:avLst/>
              <a:gdLst>
                <a:gd name="T0" fmla="*/ 585417 w 323850"/>
                <a:gd name="T1" fmla="*/ 334051 h 142875"/>
                <a:gd name="T2" fmla="*/ 175295 w 323850"/>
                <a:gd name="T3" fmla="*/ 334051 h 142875"/>
                <a:gd name="T4" fmla="*/ 16537 w 323850"/>
                <a:gd name="T5" fmla="*/ 175295 h 142875"/>
                <a:gd name="T6" fmla="*/ 16537 w 323850"/>
                <a:gd name="T7" fmla="*/ 175295 h 142875"/>
                <a:gd name="T8" fmla="*/ 175295 w 323850"/>
                <a:gd name="T9" fmla="*/ 16537 h 142875"/>
                <a:gd name="T10" fmla="*/ 585417 w 323850"/>
                <a:gd name="T11" fmla="*/ 16537 h 142875"/>
                <a:gd name="T12" fmla="*/ 744174 w 323850"/>
                <a:gd name="T13" fmla="*/ 175295 h 142875"/>
                <a:gd name="T14" fmla="*/ 744174 w 323850"/>
                <a:gd name="T15" fmla="*/ 175295 h 142875"/>
                <a:gd name="T16" fmla="*/ 585417 w 323850"/>
                <a:gd name="T17" fmla="*/ 334051 h 1428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3850" h="142875">
                  <a:moveTo>
                    <a:pt x="252889" y="144304"/>
                  </a:moveTo>
                  <a:lnTo>
                    <a:pt x="75724" y="144304"/>
                  </a:lnTo>
                  <a:cubicBezTo>
                    <a:pt x="37624" y="144304"/>
                    <a:pt x="7144" y="113824"/>
                    <a:pt x="7144" y="75724"/>
                  </a:cubicBezTo>
                  <a:cubicBezTo>
                    <a:pt x="7144" y="37624"/>
                    <a:pt x="37624" y="7144"/>
                    <a:pt x="75724" y="7144"/>
                  </a:cubicBezTo>
                  <a:lnTo>
                    <a:pt x="252889" y="7144"/>
                  </a:lnTo>
                  <a:cubicBezTo>
                    <a:pt x="290989" y="7144"/>
                    <a:pt x="321469" y="37624"/>
                    <a:pt x="321469" y="75724"/>
                  </a:cubicBezTo>
                  <a:cubicBezTo>
                    <a:pt x="321469" y="112871"/>
                    <a:pt x="290989" y="144304"/>
                    <a:pt x="252889" y="1443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isļïḋé"/>
            <p:cNvSpPr>
              <a:spLocks/>
            </p:cNvSpPr>
            <p:nvPr/>
          </p:nvSpPr>
          <p:spPr bwMode="auto">
            <a:xfrm>
              <a:off x="7381354" y="2487063"/>
              <a:ext cx="318827" cy="188398"/>
            </a:xfrm>
            <a:custGeom>
              <a:avLst/>
              <a:gdLst>
                <a:gd name="T0" fmla="*/ 345076 w 209550"/>
                <a:gd name="T1" fmla="*/ 272313 h 123825"/>
                <a:gd name="T2" fmla="*/ 144425 w 209550"/>
                <a:gd name="T3" fmla="*/ 272313 h 123825"/>
                <a:gd name="T4" fmla="*/ 16537 w 209550"/>
                <a:gd name="T5" fmla="*/ 144426 h 123825"/>
                <a:gd name="T6" fmla="*/ 16537 w 209550"/>
                <a:gd name="T7" fmla="*/ 144426 h 123825"/>
                <a:gd name="T8" fmla="*/ 144425 w 209550"/>
                <a:gd name="T9" fmla="*/ 16537 h 123825"/>
                <a:gd name="T10" fmla="*/ 345076 w 209550"/>
                <a:gd name="T11" fmla="*/ 16537 h 123825"/>
                <a:gd name="T12" fmla="*/ 472962 w 209550"/>
                <a:gd name="T13" fmla="*/ 144426 h 123825"/>
                <a:gd name="T14" fmla="*/ 472962 w 209550"/>
                <a:gd name="T15" fmla="*/ 144426 h 123825"/>
                <a:gd name="T16" fmla="*/ 345076 w 209550"/>
                <a:gd name="T17" fmla="*/ 272313 h 1238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9550" h="123825">
                  <a:moveTo>
                    <a:pt x="149066" y="117634"/>
                  </a:moveTo>
                  <a:lnTo>
                    <a:pt x="62389" y="117634"/>
                  </a:lnTo>
                  <a:cubicBezTo>
                    <a:pt x="31909" y="117634"/>
                    <a:pt x="7144" y="92869"/>
                    <a:pt x="7144" y="62389"/>
                  </a:cubicBezTo>
                  <a:cubicBezTo>
                    <a:pt x="7144" y="31909"/>
                    <a:pt x="31909" y="7144"/>
                    <a:pt x="62389" y="7144"/>
                  </a:cubicBezTo>
                  <a:lnTo>
                    <a:pt x="149066" y="7144"/>
                  </a:lnTo>
                  <a:cubicBezTo>
                    <a:pt x="179546" y="7144"/>
                    <a:pt x="204311" y="31909"/>
                    <a:pt x="204311" y="62389"/>
                  </a:cubicBezTo>
                  <a:cubicBezTo>
                    <a:pt x="204311" y="92869"/>
                    <a:pt x="179546" y="117634"/>
                    <a:pt x="149066" y="1176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išľïḋê"/>
            <p:cNvSpPr>
              <a:spLocks/>
            </p:cNvSpPr>
            <p:nvPr/>
          </p:nvSpPr>
          <p:spPr bwMode="auto">
            <a:xfrm>
              <a:off x="3714843" y="3571075"/>
              <a:ext cx="275351" cy="130429"/>
            </a:xfrm>
            <a:custGeom>
              <a:avLst/>
              <a:gdLst>
                <a:gd name="T0" fmla="*/ 329642 w 180975"/>
                <a:gd name="T1" fmla="*/ 201753 h 85725"/>
                <a:gd name="T2" fmla="*/ 109147 w 180975"/>
                <a:gd name="T3" fmla="*/ 201753 h 85725"/>
                <a:gd name="T4" fmla="*/ 16537 w 180975"/>
                <a:gd name="T5" fmla="*/ 109145 h 85725"/>
                <a:gd name="T6" fmla="*/ 16537 w 180975"/>
                <a:gd name="T7" fmla="*/ 109145 h 85725"/>
                <a:gd name="T8" fmla="*/ 109147 w 180975"/>
                <a:gd name="T9" fmla="*/ 16537 h 85725"/>
                <a:gd name="T10" fmla="*/ 329642 w 180975"/>
                <a:gd name="T11" fmla="*/ 16537 h 85725"/>
                <a:gd name="T12" fmla="*/ 422251 w 180975"/>
                <a:gd name="T13" fmla="*/ 109145 h 85725"/>
                <a:gd name="T14" fmla="*/ 422251 w 180975"/>
                <a:gd name="T15" fmla="*/ 109145 h 85725"/>
                <a:gd name="T16" fmla="*/ 329642 w 180975"/>
                <a:gd name="T17" fmla="*/ 201753 h 85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975" h="85725">
                  <a:moveTo>
                    <a:pt x="142399" y="87154"/>
                  </a:moveTo>
                  <a:lnTo>
                    <a:pt x="47149" y="87154"/>
                  </a:lnTo>
                  <a:cubicBezTo>
                    <a:pt x="25241" y="87154"/>
                    <a:pt x="7144" y="69056"/>
                    <a:pt x="7144" y="47149"/>
                  </a:cubicBezTo>
                  <a:cubicBezTo>
                    <a:pt x="7144" y="25241"/>
                    <a:pt x="25241" y="7144"/>
                    <a:pt x="47149" y="7144"/>
                  </a:cubicBezTo>
                  <a:lnTo>
                    <a:pt x="142399" y="7144"/>
                  </a:lnTo>
                  <a:cubicBezTo>
                    <a:pt x="164306" y="7144"/>
                    <a:pt x="182404" y="25241"/>
                    <a:pt x="182404" y="47149"/>
                  </a:cubicBezTo>
                  <a:cubicBezTo>
                    <a:pt x="182404" y="69056"/>
                    <a:pt x="164306" y="87154"/>
                    <a:pt x="142399" y="871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ï$1íḑê"/>
            <p:cNvSpPr>
              <a:spLocks/>
            </p:cNvSpPr>
            <p:nvPr/>
          </p:nvSpPr>
          <p:spPr bwMode="auto">
            <a:xfrm>
              <a:off x="7839306" y="3402966"/>
              <a:ext cx="333319" cy="173906"/>
            </a:xfrm>
            <a:custGeom>
              <a:avLst/>
              <a:gdLst>
                <a:gd name="T0" fmla="*/ 369331 w 219075"/>
                <a:gd name="T1" fmla="*/ 267903 h 114300"/>
                <a:gd name="T2" fmla="*/ 142219 w 219075"/>
                <a:gd name="T3" fmla="*/ 267903 h 114300"/>
                <a:gd name="T4" fmla="*/ 16537 w 219075"/>
                <a:gd name="T5" fmla="*/ 142220 h 114300"/>
                <a:gd name="T6" fmla="*/ 16537 w 219075"/>
                <a:gd name="T7" fmla="*/ 142220 h 114300"/>
                <a:gd name="T8" fmla="*/ 142219 w 219075"/>
                <a:gd name="T9" fmla="*/ 16539 h 114300"/>
                <a:gd name="T10" fmla="*/ 369331 w 219075"/>
                <a:gd name="T11" fmla="*/ 16539 h 114300"/>
                <a:gd name="T12" fmla="*/ 495012 w 219075"/>
                <a:gd name="T13" fmla="*/ 142220 h 114300"/>
                <a:gd name="T14" fmla="*/ 495012 w 219075"/>
                <a:gd name="T15" fmla="*/ 142220 h 114300"/>
                <a:gd name="T16" fmla="*/ 369331 w 219075"/>
                <a:gd name="T17" fmla="*/ 267903 h 1143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9075" h="114300">
                  <a:moveTo>
                    <a:pt x="159544" y="115729"/>
                  </a:moveTo>
                  <a:lnTo>
                    <a:pt x="61436" y="115729"/>
                  </a:lnTo>
                  <a:cubicBezTo>
                    <a:pt x="31909" y="115729"/>
                    <a:pt x="7144" y="90964"/>
                    <a:pt x="7144" y="61436"/>
                  </a:cubicBezTo>
                  <a:cubicBezTo>
                    <a:pt x="7144" y="31909"/>
                    <a:pt x="31909" y="7144"/>
                    <a:pt x="61436" y="7144"/>
                  </a:cubicBezTo>
                  <a:lnTo>
                    <a:pt x="159544" y="7144"/>
                  </a:lnTo>
                  <a:cubicBezTo>
                    <a:pt x="189071" y="7144"/>
                    <a:pt x="213836" y="31909"/>
                    <a:pt x="213836" y="61436"/>
                  </a:cubicBezTo>
                  <a:cubicBezTo>
                    <a:pt x="213836" y="90964"/>
                    <a:pt x="189071" y="115729"/>
                    <a:pt x="159544" y="1157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ïṡ1íḋê"/>
            <p:cNvSpPr>
              <a:spLocks/>
            </p:cNvSpPr>
            <p:nvPr/>
          </p:nvSpPr>
          <p:spPr bwMode="auto">
            <a:xfrm>
              <a:off x="4472781" y="2374024"/>
              <a:ext cx="231874" cy="101445"/>
            </a:xfrm>
            <a:custGeom>
              <a:avLst/>
              <a:gdLst>
                <a:gd name="T0" fmla="*/ 276723 w 152400"/>
                <a:gd name="T1" fmla="*/ 148835 h 66675"/>
                <a:gd name="T2" fmla="*/ 82687 w 152400"/>
                <a:gd name="T3" fmla="*/ 148835 h 66675"/>
                <a:gd name="T4" fmla="*/ 16537 w 152400"/>
                <a:gd name="T5" fmla="*/ 82687 h 66675"/>
                <a:gd name="T6" fmla="*/ 16537 w 152400"/>
                <a:gd name="T7" fmla="*/ 82687 h 66675"/>
                <a:gd name="T8" fmla="*/ 82687 w 152400"/>
                <a:gd name="T9" fmla="*/ 16537 h 66675"/>
                <a:gd name="T10" fmla="*/ 276723 w 152400"/>
                <a:gd name="T11" fmla="*/ 16537 h 66675"/>
                <a:gd name="T12" fmla="*/ 342871 w 152400"/>
                <a:gd name="T13" fmla="*/ 82687 h 66675"/>
                <a:gd name="T14" fmla="*/ 342871 w 152400"/>
                <a:gd name="T15" fmla="*/ 82687 h 66675"/>
                <a:gd name="T16" fmla="*/ 276723 w 152400"/>
                <a:gd name="T17" fmla="*/ 148835 h 666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2400" h="66675">
                  <a:moveTo>
                    <a:pt x="119539" y="64294"/>
                  </a:moveTo>
                  <a:lnTo>
                    <a:pt x="35719" y="64294"/>
                  </a:lnTo>
                  <a:cubicBezTo>
                    <a:pt x="19526" y="64294"/>
                    <a:pt x="7144" y="50959"/>
                    <a:pt x="7144" y="35719"/>
                  </a:cubicBezTo>
                  <a:cubicBezTo>
                    <a:pt x="7144" y="19526"/>
                    <a:pt x="19526" y="7144"/>
                    <a:pt x="35719" y="7144"/>
                  </a:cubicBezTo>
                  <a:lnTo>
                    <a:pt x="119539" y="7144"/>
                  </a:lnTo>
                  <a:cubicBezTo>
                    <a:pt x="134779" y="7144"/>
                    <a:pt x="148114" y="19526"/>
                    <a:pt x="148114" y="35719"/>
                  </a:cubicBezTo>
                  <a:cubicBezTo>
                    <a:pt x="148114" y="51911"/>
                    <a:pt x="134779" y="64294"/>
                    <a:pt x="119539" y="642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iśļíḓê"/>
            <p:cNvSpPr>
              <a:spLocks/>
            </p:cNvSpPr>
            <p:nvPr/>
          </p:nvSpPr>
          <p:spPr bwMode="auto">
            <a:xfrm>
              <a:off x="7775541" y="4056563"/>
              <a:ext cx="14492" cy="28984"/>
            </a:xfrm>
            <a:custGeom>
              <a:avLst/>
              <a:gdLst>
                <a:gd name="T0" fmla="*/ 23151 w 9525"/>
                <a:gd name="T1" fmla="*/ 40791 h 19050"/>
                <a:gd name="T2" fmla="*/ 16537 w 9525"/>
                <a:gd name="T3" fmla="*/ 18741 h 19050"/>
                <a:gd name="T4" fmla="*/ 16537 w 9525"/>
                <a:gd name="T5" fmla="*/ 16537 h 19050"/>
                <a:gd name="T6" fmla="*/ 16537 w 9525"/>
                <a:gd name="T7" fmla="*/ 18741 h 19050"/>
                <a:gd name="T8" fmla="*/ 23151 w 9525"/>
                <a:gd name="T9" fmla="*/ 40791 h 190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25" h="19050">
                  <a:moveTo>
                    <a:pt x="10001" y="17621"/>
                  </a:moveTo>
                  <a:cubicBezTo>
                    <a:pt x="9049" y="14764"/>
                    <a:pt x="8096" y="10954"/>
                    <a:pt x="7144" y="8096"/>
                  </a:cubicBez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8096"/>
                    <a:pt x="7144" y="8096"/>
                  </a:cubicBezTo>
                  <a:cubicBezTo>
                    <a:pt x="8096" y="11906"/>
                    <a:pt x="9049" y="14764"/>
                    <a:pt x="10001" y="17621"/>
                  </a:cubicBezTo>
                  <a:close/>
                </a:path>
              </a:pathLst>
            </a:custGeom>
            <a:solidFill>
              <a:srgbClr val="7CD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îşļíḋè"/>
            <p:cNvSpPr>
              <a:spLocks/>
            </p:cNvSpPr>
            <p:nvPr/>
          </p:nvSpPr>
          <p:spPr bwMode="auto">
            <a:xfrm>
              <a:off x="7766845" y="4049316"/>
              <a:ext cx="28984" cy="28984"/>
            </a:xfrm>
            <a:custGeom>
              <a:avLst/>
              <a:gdLst>
                <a:gd name="T0" fmla="*/ 27561 w 19050"/>
                <a:gd name="T1" fmla="*/ 29768 h 19050"/>
                <a:gd name="T2" fmla="*/ 16537 w 19050"/>
                <a:gd name="T3" fmla="*/ 16537 h 19050"/>
                <a:gd name="T4" fmla="*/ 27561 w 19050"/>
                <a:gd name="T5" fmla="*/ 29768 h 190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050" h="19050">
                  <a:moveTo>
                    <a:pt x="11906" y="12859"/>
                  </a:moveTo>
                  <a:cubicBezTo>
                    <a:pt x="10954" y="10001"/>
                    <a:pt x="9049" y="8096"/>
                    <a:pt x="7144" y="7144"/>
                  </a:cubicBezTo>
                  <a:cubicBezTo>
                    <a:pt x="10001" y="8096"/>
                    <a:pt x="10954" y="10001"/>
                    <a:pt x="11906" y="12859"/>
                  </a:cubicBezTo>
                  <a:close/>
                </a:path>
              </a:pathLst>
            </a:custGeom>
            <a:solidFill>
              <a:srgbClr val="7CD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îṧ1íḍé"/>
            <p:cNvSpPr>
              <a:spLocks/>
            </p:cNvSpPr>
            <p:nvPr/>
          </p:nvSpPr>
          <p:spPr bwMode="auto">
            <a:xfrm>
              <a:off x="7634966" y="4046417"/>
              <a:ext cx="144921" cy="637654"/>
            </a:xfrm>
            <a:custGeom>
              <a:avLst/>
              <a:gdLst>
                <a:gd name="T0" fmla="*/ 206164 w 95250"/>
                <a:gd name="T1" fmla="*/ 790476 h 419100"/>
                <a:gd name="T2" fmla="*/ 206164 w 95250"/>
                <a:gd name="T3" fmla="*/ 16537 h 419100"/>
                <a:gd name="T4" fmla="*/ 184113 w 95250"/>
                <a:gd name="T5" fmla="*/ 34177 h 419100"/>
                <a:gd name="T6" fmla="*/ 16537 w 95250"/>
                <a:gd name="T7" fmla="*/ 766222 h 419100"/>
                <a:gd name="T8" fmla="*/ 184113 w 95250"/>
                <a:gd name="T9" fmla="*/ 955848 h 419100"/>
                <a:gd name="T10" fmla="*/ 208367 w 95250"/>
                <a:gd name="T11" fmla="*/ 958053 h 419100"/>
                <a:gd name="T12" fmla="*/ 208367 w 95250"/>
                <a:gd name="T13" fmla="*/ 790476 h 4191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5250" h="419100">
                  <a:moveTo>
                    <a:pt x="89059" y="341471"/>
                  </a:moveTo>
                  <a:lnTo>
                    <a:pt x="89059" y="7144"/>
                  </a:lnTo>
                  <a:cubicBezTo>
                    <a:pt x="85249" y="7144"/>
                    <a:pt x="80486" y="10001"/>
                    <a:pt x="79534" y="14764"/>
                  </a:cubicBezTo>
                  <a:cubicBezTo>
                    <a:pt x="57626" y="90964"/>
                    <a:pt x="7144" y="274796"/>
                    <a:pt x="7144" y="330994"/>
                  </a:cubicBezTo>
                  <a:cubicBezTo>
                    <a:pt x="7144" y="372904"/>
                    <a:pt x="38576" y="407194"/>
                    <a:pt x="79534" y="412909"/>
                  </a:cubicBezTo>
                  <a:cubicBezTo>
                    <a:pt x="83344" y="412909"/>
                    <a:pt x="86201" y="413861"/>
                    <a:pt x="90011" y="413861"/>
                  </a:cubicBezTo>
                  <a:lnTo>
                    <a:pt x="90011" y="341471"/>
                  </a:lnTo>
                  <a:lnTo>
                    <a:pt x="89059" y="341471"/>
                  </a:ln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ï$1îdê"/>
            <p:cNvSpPr>
              <a:spLocks/>
            </p:cNvSpPr>
            <p:nvPr/>
          </p:nvSpPr>
          <p:spPr bwMode="auto">
            <a:xfrm>
              <a:off x="7759599" y="4046417"/>
              <a:ext cx="144921" cy="637654"/>
            </a:xfrm>
            <a:custGeom>
              <a:avLst/>
              <a:gdLst>
                <a:gd name="T0" fmla="*/ 208367 w 95250"/>
                <a:gd name="T1" fmla="*/ 746376 h 419100"/>
                <a:gd name="T2" fmla="*/ 47406 w 95250"/>
                <a:gd name="T3" fmla="*/ 56226 h 419100"/>
                <a:gd name="T4" fmla="*/ 40791 w 95250"/>
                <a:gd name="T5" fmla="*/ 34177 h 419100"/>
                <a:gd name="T6" fmla="*/ 40791 w 95250"/>
                <a:gd name="T7" fmla="*/ 31971 h 419100"/>
                <a:gd name="T8" fmla="*/ 40791 w 95250"/>
                <a:gd name="T9" fmla="*/ 31971 h 419100"/>
                <a:gd name="T10" fmla="*/ 29768 w 95250"/>
                <a:gd name="T11" fmla="*/ 18742 h 419100"/>
                <a:gd name="T12" fmla="*/ 25357 w 95250"/>
                <a:gd name="T13" fmla="*/ 16537 h 419100"/>
                <a:gd name="T14" fmla="*/ 20948 w 95250"/>
                <a:gd name="T15" fmla="*/ 16537 h 419100"/>
                <a:gd name="T16" fmla="*/ 16537 w 95250"/>
                <a:gd name="T17" fmla="*/ 16537 h 419100"/>
                <a:gd name="T18" fmla="*/ 16537 w 95250"/>
                <a:gd name="T19" fmla="*/ 790476 h 419100"/>
                <a:gd name="T20" fmla="*/ 16537 w 95250"/>
                <a:gd name="T21" fmla="*/ 958053 h 419100"/>
                <a:gd name="T22" fmla="*/ 40791 w 95250"/>
                <a:gd name="T23" fmla="*/ 955848 h 419100"/>
                <a:gd name="T24" fmla="*/ 45200 w 95250"/>
                <a:gd name="T25" fmla="*/ 955848 h 419100"/>
                <a:gd name="T26" fmla="*/ 115759 w 95250"/>
                <a:gd name="T27" fmla="*/ 929389 h 419100"/>
                <a:gd name="T28" fmla="*/ 124579 w 95250"/>
                <a:gd name="T29" fmla="*/ 924980 h 419100"/>
                <a:gd name="T30" fmla="*/ 181907 w 95250"/>
                <a:gd name="T31" fmla="*/ 865445 h 419100"/>
                <a:gd name="T32" fmla="*/ 195137 w 95250"/>
                <a:gd name="T33" fmla="*/ 841191 h 419100"/>
                <a:gd name="T34" fmla="*/ 201753 w 95250"/>
                <a:gd name="T35" fmla="*/ 823552 h 419100"/>
                <a:gd name="T36" fmla="*/ 210573 w 95250"/>
                <a:gd name="T37" fmla="*/ 766222 h 419100"/>
                <a:gd name="T38" fmla="*/ 208367 w 95250"/>
                <a:gd name="T39" fmla="*/ 746376 h 4191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5250" h="419100">
                  <a:moveTo>
                    <a:pt x="90011" y="322421"/>
                  </a:moveTo>
                  <a:cubicBezTo>
                    <a:pt x="86201" y="260509"/>
                    <a:pt x="42386" y="101441"/>
                    <a:pt x="20479" y="24289"/>
                  </a:cubicBezTo>
                  <a:cubicBezTo>
                    <a:pt x="19526" y="21431"/>
                    <a:pt x="18574" y="17621"/>
                    <a:pt x="17621" y="14764"/>
                  </a:cubicBezTo>
                  <a:cubicBezTo>
                    <a:pt x="17621" y="14764"/>
                    <a:pt x="17621" y="13811"/>
                    <a:pt x="17621" y="13811"/>
                  </a:cubicBezTo>
                  <a:cubicBezTo>
                    <a:pt x="17621" y="13811"/>
                    <a:pt x="17621" y="13811"/>
                    <a:pt x="17621" y="13811"/>
                  </a:cubicBezTo>
                  <a:cubicBezTo>
                    <a:pt x="16669" y="10954"/>
                    <a:pt x="14764" y="9049"/>
                    <a:pt x="12859" y="8096"/>
                  </a:cubicBezTo>
                  <a:cubicBezTo>
                    <a:pt x="11906" y="8096"/>
                    <a:pt x="11906" y="8096"/>
                    <a:pt x="10954" y="7144"/>
                  </a:cubicBezTo>
                  <a:cubicBezTo>
                    <a:pt x="10001" y="7144"/>
                    <a:pt x="10001" y="7144"/>
                    <a:pt x="9049" y="7144"/>
                  </a:cubicBezTo>
                  <a:cubicBezTo>
                    <a:pt x="8096" y="7144"/>
                    <a:pt x="8096" y="7144"/>
                    <a:pt x="7144" y="7144"/>
                  </a:cubicBezTo>
                  <a:lnTo>
                    <a:pt x="7144" y="341471"/>
                  </a:lnTo>
                  <a:lnTo>
                    <a:pt x="7144" y="413861"/>
                  </a:lnTo>
                  <a:cubicBezTo>
                    <a:pt x="10954" y="413861"/>
                    <a:pt x="13811" y="413861"/>
                    <a:pt x="17621" y="412909"/>
                  </a:cubicBezTo>
                  <a:cubicBezTo>
                    <a:pt x="18574" y="412909"/>
                    <a:pt x="19526" y="412909"/>
                    <a:pt x="19526" y="412909"/>
                  </a:cubicBezTo>
                  <a:cubicBezTo>
                    <a:pt x="30004" y="411004"/>
                    <a:pt x="40481" y="407194"/>
                    <a:pt x="50006" y="401479"/>
                  </a:cubicBezTo>
                  <a:cubicBezTo>
                    <a:pt x="50959" y="400526"/>
                    <a:pt x="51911" y="400526"/>
                    <a:pt x="53816" y="399574"/>
                  </a:cubicBezTo>
                  <a:cubicBezTo>
                    <a:pt x="63341" y="392906"/>
                    <a:pt x="71914" y="384334"/>
                    <a:pt x="78581" y="373856"/>
                  </a:cubicBezTo>
                  <a:cubicBezTo>
                    <a:pt x="80486" y="370046"/>
                    <a:pt x="82391" y="367189"/>
                    <a:pt x="84296" y="363379"/>
                  </a:cubicBezTo>
                  <a:cubicBezTo>
                    <a:pt x="85249" y="360521"/>
                    <a:pt x="86201" y="358616"/>
                    <a:pt x="87154" y="355759"/>
                  </a:cubicBezTo>
                  <a:cubicBezTo>
                    <a:pt x="90011" y="348139"/>
                    <a:pt x="90964" y="339566"/>
                    <a:pt x="90964" y="330994"/>
                  </a:cubicBezTo>
                  <a:cubicBezTo>
                    <a:pt x="90011" y="329089"/>
                    <a:pt x="90011" y="325279"/>
                    <a:pt x="90011" y="322421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işľïḓè"/>
            <p:cNvSpPr>
              <a:spLocks/>
            </p:cNvSpPr>
            <p:nvPr/>
          </p:nvSpPr>
          <p:spPr bwMode="auto">
            <a:xfrm>
              <a:off x="7702354" y="4444228"/>
              <a:ext cx="86953" cy="333319"/>
            </a:xfrm>
            <a:custGeom>
              <a:avLst/>
              <a:gdLst>
                <a:gd name="T0" fmla="*/ 103635 w 57150"/>
                <a:gd name="T1" fmla="*/ 493910 h 219075"/>
                <a:gd name="T2" fmla="*/ 103635 w 57150"/>
                <a:gd name="T3" fmla="*/ 240338 h 219075"/>
                <a:gd name="T4" fmla="*/ 103635 w 57150"/>
                <a:gd name="T5" fmla="*/ 119068 h 219075"/>
                <a:gd name="T6" fmla="*/ 33076 w 57150"/>
                <a:gd name="T7" fmla="*/ 33076 h 2190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150" h="219075">
                  <a:moveTo>
                    <a:pt x="44768" y="213360"/>
                  </a:moveTo>
                  <a:lnTo>
                    <a:pt x="44768" y="103822"/>
                  </a:lnTo>
                  <a:lnTo>
                    <a:pt x="44768" y="51435"/>
                  </a:lnTo>
                  <a:lnTo>
                    <a:pt x="14288" y="14288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îšḻîḓê"/>
            <p:cNvSpPr>
              <a:spLocks/>
            </p:cNvSpPr>
            <p:nvPr/>
          </p:nvSpPr>
          <p:spPr bwMode="auto">
            <a:xfrm>
              <a:off x="7748731" y="4526832"/>
              <a:ext cx="101445" cy="86953"/>
            </a:xfrm>
            <a:custGeom>
              <a:avLst/>
              <a:gdLst>
                <a:gd name="T0" fmla="*/ 130092 w 66675"/>
                <a:gd name="T1" fmla="*/ 33073 h 57150"/>
                <a:gd name="T2" fmla="*/ 33076 w 66675"/>
                <a:gd name="T3" fmla="*/ 114658 h 57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6675" h="57150">
                  <a:moveTo>
                    <a:pt x="56197" y="14287"/>
                  </a:moveTo>
                  <a:lnTo>
                    <a:pt x="14288" y="49530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išlîḋè"/>
            <p:cNvSpPr>
              <a:spLocks/>
            </p:cNvSpPr>
            <p:nvPr/>
          </p:nvSpPr>
          <p:spPr bwMode="auto">
            <a:xfrm>
              <a:off x="7748731" y="4444228"/>
              <a:ext cx="86953" cy="86953"/>
            </a:xfrm>
            <a:custGeom>
              <a:avLst/>
              <a:gdLst>
                <a:gd name="T0" fmla="*/ 33076 w 57150"/>
                <a:gd name="T1" fmla="*/ 119069 h 57150"/>
                <a:gd name="T2" fmla="*/ 101428 w 57150"/>
                <a:gd name="T3" fmla="*/ 33076 h 57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150" h="57150">
                  <a:moveTo>
                    <a:pt x="14288" y="51435"/>
                  </a:moveTo>
                  <a:lnTo>
                    <a:pt x="43815" y="14288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iṥḻîďé"/>
            <p:cNvSpPr>
              <a:spLocks/>
            </p:cNvSpPr>
            <p:nvPr/>
          </p:nvSpPr>
          <p:spPr bwMode="auto">
            <a:xfrm>
              <a:off x="7962488" y="4058011"/>
              <a:ext cx="14492" cy="28984"/>
            </a:xfrm>
            <a:custGeom>
              <a:avLst/>
              <a:gdLst>
                <a:gd name="T0" fmla="*/ 23151 w 9525"/>
                <a:gd name="T1" fmla="*/ 40791 h 19050"/>
                <a:gd name="T2" fmla="*/ 16537 w 9525"/>
                <a:gd name="T3" fmla="*/ 18741 h 19050"/>
                <a:gd name="T4" fmla="*/ 16537 w 9525"/>
                <a:gd name="T5" fmla="*/ 16537 h 19050"/>
                <a:gd name="T6" fmla="*/ 16537 w 9525"/>
                <a:gd name="T7" fmla="*/ 18741 h 19050"/>
                <a:gd name="T8" fmla="*/ 23151 w 9525"/>
                <a:gd name="T9" fmla="*/ 40791 h 190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25" h="19050">
                  <a:moveTo>
                    <a:pt x="10001" y="17621"/>
                  </a:moveTo>
                  <a:cubicBezTo>
                    <a:pt x="9049" y="14764"/>
                    <a:pt x="8096" y="10954"/>
                    <a:pt x="7144" y="8096"/>
                  </a:cubicBez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8096"/>
                    <a:pt x="7144" y="8096"/>
                  </a:cubicBezTo>
                  <a:cubicBezTo>
                    <a:pt x="8096" y="10954"/>
                    <a:pt x="9049" y="14764"/>
                    <a:pt x="10001" y="17621"/>
                  </a:cubicBezTo>
                  <a:close/>
                </a:path>
              </a:pathLst>
            </a:custGeom>
            <a:solidFill>
              <a:srgbClr val="7CD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ïṥḻíḍe"/>
            <p:cNvSpPr>
              <a:spLocks/>
            </p:cNvSpPr>
            <p:nvPr/>
          </p:nvSpPr>
          <p:spPr bwMode="auto">
            <a:xfrm>
              <a:off x="7955243" y="4049316"/>
              <a:ext cx="28984" cy="28984"/>
            </a:xfrm>
            <a:custGeom>
              <a:avLst/>
              <a:gdLst>
                <a:gd name="T0" fmla="*/ 27561 w 19050"/>
                <a:gd name="T1" fmla="*/ 29768 h 19050"/>
                <a:gd name="T2" fmla="*/ 16537 w 19050"/>
                <a:gd name="T3" fmla="*/ 16537 h 19050"/>
                <a:gd name="T4" fmla="*/ 27561 w 19050"/>
                <a:gd name="T5" fmla="*/ 29768 h 190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050" h="19050">
                  <a:moveTo>
                    <a:pt x="11906" y="12859"/>
                  </a:moveTo>
                  <a:cubicBezTo>
                    <a:pt x="10954" y="10001"/>
                    <a:pt x="9049" y="8096"/>
                    <a:pt x="7144" y="7144"/>
                  </a:cubicBezTo>
                  <a:cubicBezTo>
                    <a:pt x="9049" y="8096"/>
                    <a:pt x="10954" y="10001"/>
                    <a:pt x="11906" y="12859"/>
                  </a:cubicBezTo>
                  <a:close/>
                </a:path>
              </a:pathLst>
            </a:custGeom>
            <a:solidFill>
              <a:srgbClr val="7CD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ïślîdê"/>
            <p:cNvSpPr>
              <a:spLocks/>
            </p:cNvSpPr>
            <p:nvPr/>
          </p:nvSpPr>
          <p:spPr bwMode="auto">
            <a:xfrm>
              <a:off x="7823364" y="4047867"/>
              <a:ext cx="144921" cy="637654"/>
            </a:xfrm>
            <a:custGeom>
              <a:avLst/>
              <a:gdLst>
                <a:gd name="T0" fmla="*/ 206164 w 95250"/>
                <a:gd name="T1" fmla="*/ 790476 h 419100"/>
                <a:gd name="T2" fmla="*/ 206164 w 95250"/>
                <a:gd name="T3" fmla="*/ 16537 h 419100"/>
                <a:gd name="T4" fmla="*/ 184113 w 95250"/>
                <a:gd name="T5" fmla="*/ 34177 h 419100"/>
                <a:gd name="T6" fmla="*/ 16537 w 95250"/>
                <a:gd name="T7" fmla="*/ 766222 h 419100"/>
                <a:gd name="T8" fmla="*/ 184113 w 95250"/>
                <a:gd name="T9" fmla="*/ 955848 h 419100"/>
                <a:gd name="T10" fmla="*/ 208367 w 95250"/>
                <a:gd name="T11" fmla="*/ 958053 h 419100"/>
                <a:gd name="T12" fmla="*/ 208367 w 95250"/>
                <a:gd name="T13" fmla="*/ 790476 h 4191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5250" h="419100">
                  <a:moveTo>
                    <a:pt x="89059" y="341471"/>
                  </a:moveTo>
                  <a:lnTo>
                    <a:pt x="89059" y="7144"/>
                  </a:lnTo>
                  <a:cubicBezTo>
                    <a:pt x="85249" y="7144"/>
                    <a:pt x="80486" y="10001"/>
                    <a:pt x="79534" y="14764"/>
                  </a:cubicBezTo>
                  <a:cubicBezTo>
                    <a:pt x="57626" y="90964"/>
                    <a:pt x="7144" y="274796"/>
                    <a:pt x="7144" y="330994"/>
                  </a:cubicBezTo>
                  <a:cubicBezTo>
                    <a:pt x="7144" y="372904"/>
                    <a:pt x="38576" y="407194"/>
                    <a:pt x="79534" y="412909"/>
                  </a:cubicBezTo>
                  <a:cubicBezTo>
                    <a:pt x="83344" y="412909"/>
                    <a:pt x="86201" y="413861"/>
                    <a:pt x="90011" y="413861"/>
                  </a:cubicBezTo>
                  <a:lnTo>
                    <a:pt x="90011" y="341471"/>
                  </a:lnTo>
                  <a:lnTo>
                    <a:pt x="89059" y="341471"/>
                  </a:ln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îŝliḓè"/>
            <p:cNvSpPr>
              <a:spLocks/>
            </p:cNvSpPr>
            <p:nvPr/>
          </p:nvSpPr>
          <p:spPr bwMode="auto">
            <a:xfrm>
              <a:off x="7946548" y="4047867"/>
              <a:ext cx="144921" cy="637654"/>
            </a:xfrm>
            <a:custGeom>
              <a:avLst/>
              <a:gdLst>
                <a:gd name="T0" fmla="*/ 208367 w 95250"/>
                <a:gd name="T1" fmla="*/ 746376 h 419100"/>
                <a:gd name="T2" fmla="*/ 47406 w 95250"/>
                <a:gd name="T3" fmla="*/ 56226 h 419100"/>
                <a:gd name="T4" fmla="*/ 40791 w 95250"/>
                <a:gd name="T5" fmla="*/ 34177 h 419100"/>
                <a:gd name="T6" fmla="*/ 40791 w 95250"/>
                <a:gd name="T7" fmla="*/ 31971 h 419100"/>
                <a:gd name="T8" fmla="*/ 40791 w 95250"/>
                <a:gd name="T9" fmla="*/ 31971 h 419100"/>
                <a:gd name="T10" fmla="*/ 29768 w 95250"/>
                <a:gd name="T11" fmla="*/ 18742 h 419100"/>
                <a:gd name="T12" fmla="*/ 25357 w 95250"/>
                <a:gd name="T13" fmla="*/ 16537 h 419100"/>
                <a:gd name="T14" fmla="*/ 20948 w 95250"/>
                <a:gd name="T15" fmla="*/ 16537 h 419100"/>
                <a:gd name="T16" fmla="*/ 16537 w 95250"/>
                <a:gd name="T17" fmla="*/ 16537 h 419100"/>
                <a:gd name="T18" fmla="*/ 16537 w 95250"/>
                <a:gd name="T19" fmla="*/ 790476 h 419100"/>
                <a:gd name="T20" fmla="*/ 16537 w 95250"/>
                <a:gd name="T21" fmla="*/ 958053 h 419100"/>
                <a:gd name="T22" fmla="*/ 40791 w 95250"/>
                <a:gd name="T23" fmla="*/ 955848 h 419100"/>
                <a:gd name="T24" fmla="*/ 45200 w 95250"/>
                <a:gd name="T25" fmla="*/ 955848 h 419100"/>
                <a:gd name="T26" fmla="*/ 115759 w 95250"/>
                <a:gd name="T27" fmla="*/ 929389 h 419100"/>
                <a:gd name="T28" fmla="*/ 124579 w 95250"/>
                <a:gd name="T29" fmla="*/ 924980 h 419100"/>
                <a:gd name="T30" fmla="*/ 181907 w 95250"/>
                <a:gd name="T31" fmla="*/ 865445 h 419100"/>
                <a:gd name="T32" fmla="*/ 195137 w 95250"/>
                <a:gd name="T33" fmla="*/ 841191 h 419100"/>
                <a:gd name="T34" fmla="*/ 201753 w 95250"/>
                <a:gd name="T35" fmla="*/ 823552 h 419100"/>
                <a:gd name="T36" fmla="*/ 210573 w 95250"/>
                <a:gd name="T37" fmla="*/ 766222 h 419100"/>
                <a:gd name="T38" fmla="*/ 208367 w 95250"/>
                <a:gd name="T39" fmla="*/ 746376 h 4191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5250" h="419100">
                  <a:moveTo>
                    <a:pt x="90011" y="322421"/>
                  </a:moveTo>
                  <a:cubicBezTo>
                    <a:pt x="86201" y="260509"/>
                    <a:pt x="42386" y="101441"/>
                    <a:pt x="20479" y="24289"/>
                  </a:cubicBezTo>
                  <a:cubicBezTo>
                    <a:pt x="19526" y="21431"/>
                    <a:pt x="18574" y="17621"/>
                    <a:pt x="17621" y="14764"/>
                  </a:cubicBezTo>
                  <a:cubicBezTo>
                    <a:pt x="17621" y="14764"/>
                    <a:pt x="17621" y="13811"/>
                    <a:pt x="17621" y="13811"/>
                  </a:cubicBezTo>
                  <a:cubicBezTo>
                    <a:pt x="17621" y="13811"/>
                    <a:pt x="17621" y="13811"/>
                    <a:pt x="17621" y="13811"/>
                  </a:cubicBezTo>
                  <a:cubicBezTo>
                    <a:pt x="16669" y="10954"/>
                    <a:pt x="14764" y="9049"/>
                    <a:pt x="12859" y="8096"/>
                  </a:cubicBezTo>
                  <a:cubicBezTo>
                    <a:pt x="11906" y="8096"/>
                    <a:pt x="11906" y="8096"/>
                    <a:pt x="10954" y="7144"/>
                  </a:cubicBezTo>
                  <a:cubicBezTo>
                    <a:pt x="10001" y="7144"/>
                    <a:pt x="10001" y="7144"/>
                    <a:pt x="9049" y="7144"/>
                  </a:cubicBezTo>
                  <a:cubicBezTo>
                    <a:pt x="8096" y="7144"/>
                    <a:pt x="8096" y="7144"/>
                    <a:pt x="7144" y="7144"/>
                  </a:cubicBezTo>
                  <a:lnTo>
                    <a:pt x="7144" y="341471"/>
                  </a:lnTo>
                  <a:lnTo>
                    <a:pt x="7144" y="413861"/>
                  </a:lnTo>
                  <a:cubicBezTo>
                    <a:pt x="10954" y="413861"/>
                    <a:pt x="13811" y="413861"/>
                    <a:pt x="17621" y="412909"/>
                  </a:cubicBezTo>
                  <a:cubicBezTo>
                    <a:pt x="18574" y="412909"/>
                    <a:pt x="19526" y="412909"/>
                    <a:pt x="19526" y="412909"/>
                  </a:cubicBezTo>
                  <a:cubicBezTo>
                    <a:pt x="30004" y="411004"/>
                    <a:pt x="40481" y="407194"/>
                    <a:pt x="50006" y="401479"/>
                  </a:cubicBezTo>
                  <a:cubicBezTo>
                    <a:pt x="50959" y="400526"/>
                    <a:pt x="51911" y="400526"/>
                    <a:pt x="53816" y="399574"/>
                  </a:cubicBezTo>
                  <a:cubicBezTo>
                    <a:pt x="63341" y="392906"/>
                    <a:pt x="71914" y="384334"/>
                    <a:pt x="78581" y="373856"/>
                  </a:cubicBezTo>
                  <a:cubicBezTo>
                    <a:pt x="80486" y="370046"/>
                    <a:pt x="82391" y="367189"/>
                    <a:pt x="84296" y="363379"/>
                  </a:cubicBezTo>
                  <a:cubicBezTo>
                    <a:pt x="85249" y="360521"/>
                    <a:pt x="86201" y="358616"/>
                    <a:pt x="87154" y="355759"/>
                  </a:cubicBezTo>
                  <a:cubicBezTo>
                    <a:pt x="90011" y="348139"/>
                    <a:pt x="90964" y="339566"/>
                    <a:pt x="90964" y="330994"/>
                  </a:cubicBezTo>
                  <a:cubicBezTo>
                    <a:pt x="90964" y="328136"/>
                    <a:pt x="90964" y="325279"/>
                    <a:pt x="90011" y="322421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îš1iḍé"/>
            <p:cNvSpPr>
              <a:spLocks/>
            </p:cNvSpPr>
            <p:nvPr/>
          </p:nvSpPr>
          <p:spPr bwMode="auto">
            <a:xfrm>
              <a:off x="7890752" y="4444228"/>
              <a:ext cx="86953" cy="347811"/>
            </a:xfrm>
            <a:custGeom>
              <a:avLst/>
              <a:gdLst>
                <a:gd name="T0" fmla="*/ 103635 w 57150"/>
                <a:gd name="T1" fmla="*/ 496116 h 228600"/>
                <a:gd name="T2" fmla="*/ 103635 w 57150"/>
                <a:gd name="T3" fmla="*/ 240338 h 228600"/>
                <a:gd name="T4" fmla="*/ 103635 w 57150"/>
                <a:gd name="T5" fmla="*/ 121273 h 228600"/>
                <a:gd name="T6" fmla="*/ 33076 w 57150"/>
                <a:gd name="T7" fmla="*/ 33076 h 228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150" h="228600">
                  <a:moveTo>
                    <a:pt x="44768" y="214313"/>
                  </a:moveTo>
                  <a:lnTo>
                    <a:pt x="44768" y="103822"/>
                  </a:lnTo>
                  <a:lnTo>
                    <a:pt x="44768" y="52388"/>
                  </a:lnTo>
                  <a:lnTo>
                    <a:pt x="14288" y="14288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íṩ1îḍé"/>
            <p:cNvSpPr>
              <a:spLocks/>
            </p:cNvSpPr>
            <p:nvPr/>
          </p:nvSpPr>
          <p:spPr bwMode="auto">
            <a:xfrm>
              <a:off x="7937128" y="4526832"/>
              <a:ext cx="101445" cy="86953"/>
            </a:xfrm>
            <a:custGeom>
              <a:avLst/>
              <a:gdLst>
                <a:gd name="T0" fmla="*/ 127887 w 66675"/>
                <a:gd name="T1" fmla="*/ 33073 h 57150"/>
                <a:gd name="T2" fmla="*/ 33076 w 66675"/>
                <a:gd name="T3" fmla="*/ 114658 h 57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6675" h="57150">
                  <a:moveTo>
                    <a:pt x="55245" y="14287"/>
                  </a:moveTo>
                  <a:lnTo>
                    <a:pt x="14288" y="49530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ïṩḻîde"/>
            <p:cNvSpPr>
              <a:spLocks/>
            </p:cNvSpPr>
            <p:nvPr/>
          </p:nvSpPr>
          <p:spPr bwMode="auto">
            <a:xfrm>
              <a:off x="7937128" y="4444228"/>
              <a:ext cx="86953" cy="101445"/>
            </a:xfrm>
            <a:custGeom>
              <a:avLst/>
              <a:gdLst>
                <a:gd name="T0" fmla="*/ 33076 w 57150"/>
                <a:gd name="T1" fmla="*/ 121275 h 66675"/>
                <a:gd name="T2" fmla="*/ 101428 w 57150"/>
                <a:gd name="T3" fmla="*/ 33076 h 666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150" h="66675">
                  <a:moveTo>
                    <a:pt x="14288" y="52388"/>
                  </a:moveTo>
                  <a:lnTo>
                    <a:pt x="43815" y="14288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î$ļïḓè"/>
            <p:cNvSpPr>
              <a:spLocks/>
            </p:cNvSpPr>
            <p:nvPr/>
          </p:nvSpPr>
          <p:spPr bwMode="auto">
            <a:xfrm>
              <a:off x="3675713" y="4063808"/>
              <a:ext cx="14492" cy="28984"/>
            </a:xfrm>
            <a:custGeom>
              <a:avLst/>
              <a:gdLst>
                <a:gd name="T0" fmla="*/ 23151 w 9525"/>
                <a:gd name="T1" fmla="*/ 40791 h 19050"/>
                <a:gd name="T2" fmla="*/ 16537 w 9525"/>
                <a:gd name="T3" fmla="*/ 18741 h 19050"/>
                <a:gd name="T4" fmla="*/ 16537 w 9525"/>
                <a:gd name="T5" fmla="*/ 16537 h 19050"/>
                <a:gd name="T6" fmla="*/ 16537 w 9525"/>
                <a:gd name="T7" fmla="*/ 18741 h 19050"/>
                <a:gd name="T8" fmla="*/ 23151 w 9525"/>
                <a:gd name="T9" fmla="*/ 40791 h 190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25" h="19050">
                  <a:moveTo>
                    <a:pt x="10001" y="17621"/>
                  </a:moveTo>
                  <a:cubicBezTo>
                    <a:pt x="9049" y="14764"/>
                    <a:pt x="8096" y="10954"/>
                    <a:pt x="7144" y="8096"/>
                  </a:cubicBez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8096"/>
                    <a:pt x="7144" y="8096"/>
                  </a:cubicBezTo>
                  <a:cubicBezTo>
                    <a:pt x="8096" y="11906"/>
                    <a:pt x="9049" y="14764"/>
                    <a:pt x="10001" y="17621"/>
                  </a:cubicBezTo>
                  <a:close/>
                </a:path>
              </a:pathLst>
            </a:custGeom>
            <a:solidFill>
              <a:srgbClr val="7CD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ïṩḷíďé"/>
            <p:cNvSpPr>
              <a:spLocks/>
            </p:cNvSpPr>
            <p:nvPr/>
          </p:nvSpPr>
          <p:spPr bwMode="auto">
            <a:xfrm>
              <a:off x="3668468" y="4056563"/>
              <a:ext cx="28984" cy="28984"/>
            </a:xfrm>
            <a:custGeom>
              <a:avLst/>
              <a:gdLst>
                <a:gd name="T0" fmla="*/ 27561 w 19050"/>
                <a:gd name="T1" fmla="*/ 29768 h 19050"/>
                <a:gd name="T2" fmla="*/ 16537 w 19050"/>
                <a:gd name="T3" fmla="*/ 16537 h 19050"/>
                <a:gd name="T4" fmla="*/ 27561 w 19050"/>
                <a:gd name="T5" fmla="*/ 29768 h 190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050" h="19050">
                  <a:moveTo>
                    <a:pt x="11906" y="12859"/>
                  </a:moveTo>
                  <a:cubicBezTo>
                    <a:pt x="10954" y="10001"/>
                    <a:pt x="9049" y="8096"/>
                    <a:pt x="7144" y="7144"/>
                  </a:cubicBezTo>
                  <a:cubicBezTo>
                    <a:pt x="9049" y="8096"/>
                    <a:pt x="10954" y="10001"/>
                    <a:pt x="11906" y="12859"/>
                  </a:cubicBezTo>
                  <a:close/>
                </a:path>
              </a:pathLst>
            </a:custGeom>
            <a:solidFill>
              <a:srgbClr val="7CD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i$ḻíde"/>
            <p:cNvSpPr>
              <a:spLocks/>
            </p:cNvSpPr>
            <p:nvPr/>
          </p:nvSpPr>
          <p:spPr bwMode="auto">
            <a:xfrm>
              <a:off x="3536589" y="4053664"/>
              <a:ext cx="144921" cy="637654"/>
            </a:xfrm>
            <a:custGeom>
              <a:avLst/>
              <a:gdLst>
                <a:gd name="T0" fmla="*/ 206164 w 95250"/>
                <a:gd name="T1" fmla="*/ 790476 h 419100"/>
                <a:gd name="T2" fmla="*/ 206164 w 95250"/>
                <a:gd name="T3" fmla="*/ 16537 h 419100"/>
                <a:gd name="T4" fmla="*/ 184113 w 95250"/>
                <a:gd name="T5" fmla="*/ 34177 h 419100"/>
                <a:gd name="T6" fmla="*/ 16537 w 95250"/>
                <a:gd name="T7" fmla="*/ 766222 h 419100"/>
                <a:gd name="T8" fmla="*/ 184113 w 95250"/>
                <a:gd name="T9" fmla="*/ 955848 h 419100"/>
                <a:gd name="T10" fmla="*/ 208367 w 95250"/>
                <a:gd name="T11" fmla="*/ 958053 h 419100"/>
                <a:gd name="T12" fmla="*/ 208367 w 95250"/>
                <a:gd name="T13" fmla="*/ 790476 h 4191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5250" h="419100">
                  <a:moveTo>
                    <a:pt x="89059" y="341471"/>
                  </a:moveTo>
                  <a:lnTo>
                    <a:pt x="89059" y="7144"/>
                  </a:lnTo>
                  <a:cubicBezTo>
                    <a:pt x="85249" y="7144"/>
                    <a:pt x="80486" y="10001"/>
                    <a:pt x="79534" y="14764"/>
                  </a:cubicBezTo>
                  <a:cubicBezTo>
                    <a:pt x="57626" y="90964"/>
                    <a:pt x="7144" y="274796"/>
                    <a:pt x="7144" y="330994"/>
                  </a:cubicBezTo>
                  <a:cubicBezTo>
                    <a:pt x="7144" y="372904"/>
                    <a:pt x="38576" y="407194"/>
                    <a:pt x="79534" y="412909"/>
                  </a:cubicBezTo>
                  <a:cubicBezTo>
                    <a:pt x="83344" y="412909"/>
                    <a:pt x="86201" y="413861"/>
                    <a:pt x="90011" y="413861"/>
                  </a:cubicBezTo>
                  <a:lnTo>
                    <a:pt x="90011" y="341471"/>
                  </a:lnTo>
                  <a:lnTo>
                    <a:pt x="89059" y="341471"/>
                  </a:ln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îŝ1ídê"/>
            <p:cNvSpPr>
              <a:spLocks/>
            </p:cNvSpPr>
            <p:nvPr/>
          </p:nvSpPr>
          <p:spPr bwMode="auto">
            <a:xfrm>
              <a:off x="3659773" y="4053664"/>
              <a:ext cx="144921" cy="637654"/>
            </a:xfrm>
            <a:custGeom>
              <a:avLst/>
              <a:gdLst>
                <a:gd name="T0" fmla="*/ 208367 w 95250"/>
                <a:gd name="T1" fmla="*/ 746376 h 419100"/>
                <a:gd name="T2" fmla="*/ 47406 w 95250"/>
                <a:gd name="T3" fmla="*/ 56226 h 419100"/>
                <a:gd name="T4" fmla="*/ 40791 w 95250"/>
                <a:gd name="T5" fmla="*/ 34177 h 419100"/>
                <a:gd name="T6" fmla="*/ 40791 w 95250"/>
                <a:gd name="T7" fmla="*/ 31971 h 419100"/>
                <a:gd name="T8" fmla="*/ 40791 w 95250"/>
                <a:gd name="T9" fmla="*/ 31971 h 419100"/>
                <a:gd name="T10" fmla="*/ 29768 w 95250"/>
                <a:gd name="T11" fmla="*/ 18742 h 419100"/>
                <a:gd name="T12" fmla="*/ 25357 w 95250"/>
                <a:gd name="T13" fmla="*/ 16537 h 419100"/>
                <a:gd name="T14" fmla="*/ 20948 w 95250"/>
                <a:gd name="T15" fmla="*/ 16537 h 419100"/>
                <a:gd name="T16" fmla="*/ 16537 w 95250"/>
                <a:gd name="T17" fmla="*/ 16537 h 419100"/>
                <a:gd name="T18" fmla="*/ 16537 w 95250"/>
                <a:gd name="T19" fmla="*/ 790476 h 419100"/>
                <a:gd name="T20" fmla="*/ 16537 w 95250"/>
                <a:gd name="T21" fmla="*/ 958053 h 419100"/>
                <a:gd name="T22" fmla="*/ 40791 w 95250"/>
                <a:gd name="T23" fmla="*/ 955848 h 419100"/>
                <a:gd name="T24" fmla="*/ 45200 w 95250"/>
                <a:gd name="T25" fmla="*/ 955848 h 419100"/>
                <a:gd name="T26" fmla="*/ 115759 w 95250"/>
                <a:gd name="T27" fmla="*/ 929389 h 419100"/>
                <a:gd name="T28" fmla="*/ 124579 w 95250"/>
                <a:gd name="T29" fmla="*/ 924980 h 419100"/>
                <a:gd name="T30" fmla="*/ 181907 w 95250"/>
                <a:gd name="T31" fmla="*/ 865445 h 419100"/>
                <a:gd name="T32" fmla="*/ 195137 w 95250"/>
                <a:gd name="T33" fmla="*/ 841191 h 419100"/>
                <a:gd name="T34" fmla="*/ 201753 w 95250"/>
                <a:gd name="T35" fmla="*/ 823552 h 419100"/>
                <a:gd name="T36" fmla="*/ 210573 w 95250"/>
                <a:gd name="T37" fmla="*/ 766222 h 419100"/>
                <a:gd name="T38" fmla="*/ 208367 w 95250"/>
                <a:gd name="T39" fmla="*/ 746376 h 4191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5250" h="419100">
                  <a:moveTo>
                    <a:pt x="90011" y="322421"/>
                  </a:moveTo>
                  <a:cubicBezTo>
                    <a:pt x="86201" y="260509"/>
                    <a:pt x="42386" y="101441"/>
                    <a:pt x="20479" y="24289"/>
                  </a:cubicBezTo>
                  <a:cubicBezTo>
                    <a:pt x="19526" y="21431"/>
                    <a:pt x="18574" y="17621"/>
                    <a:pt x="17621" y="14764"/>
                  </a:cubicBezTo>
                  <a:cubicBezTo>
                    <a:pt x="17621" y="14764"/>
                    <a:pt x="17621" y="13811"/>
                    <a:pt x="17621" y="13811"/>
                  </a:cubicBezTo>
                  <a:cubicBezTo>
                    <a:pt x="17621" y="13811"/>
                    <a:pt x="17621" y="13811"/>
                    <a:pt x="17621" y="13811"/>
                  </a:cubicBezTo>
                  <a:cubicBezTo>
                    <a:pt x="16669" y="10954"/>
                    <a:pt x="14764" y="9049"/>
                    <a:pt x="12859" y="8096"/>
                  </a:cubicBezTo>
                  <a:cubicBezTo>
                    <a:pt x="11906" y="8096"/>
                    <a:pt x="11906" y="8096"/>
                    <a:pt x="10954" y="7144"/>
                  </a:cubicBezTo>
                  <a:cubicBezTo>
                    <a:pt x="10001" y="7144"/>
                    <a:pt x="10001" y="7144"/>
                    <a:pt x="9049" y="7144"/>
                  </a:cubicBezTo>
                  <a:cubicBezTo>
                    <a:pt x="8096" y="7144"/>
                    <a:pt x="8096" y="7144"/>
                    <a:pt x="7144" y="7144"/>
                  </a:cubicBezTo>
                  <a:lnTo>
                    <a:pt x="7144" y="341471"/>
                  </a:lnTo>
                  <a:lnTo>
                    <a:pt x="7144" y="413861"/>
                  </a:lnTo>
                  <a:cubicBezTo>
                    <a:pt x="10954" y="413861"/>
                    <a:pt x="13811" y="413861"/>
                    <a:pt x="17621" y="412909"/>
                  </a:cubicBezTo>
                  <a:cubicBezTo>
                    <a:pt x="18574" y="412909"/>
                    <a:pt x="19526" y="412909"/>
                    <a:pt x="19526" y="412909"/>
                  </a:cubicBezTo>
                  <a:cubicBezTo>
                    <a:pt x="30004" y="411004"/>
                    <a:pt x="40481" y="407194"/>
                    <a:pt x="50006" y="401479"/>
                  </a:cubicBezTo>
                  <a:cubicBezTo>
                    <a:pt x="50959" y="400526"/>
                    <a:pt x="51911" y="400526"/>
                    <a:pt x="53816" y="399574"/>
                  </a:cubicBezTo>
                  <a:cubicBezTo>
                    <a:pt x="63341" y="392906"/>
                    <a:pt x="71914" y="384334"/>
                    <a:pt x="78581" y="373856"/>
                  </a:cubicBezTo>
                  <a:cubicBezTo>
                    <a:pt x="80486" y="370046"/>
                    <a:pt x="82391" y="367189"/>
                    <a:pt x="84296" y="363379"/>
                  </a:cubicBezTo>
                  <a:cubicBezTo>
                    <a:pt x="85249" y="360521"/>
                    <a:pt x="86201" y="358616"/>
                    <a:pt x="87154" y="355759"/>
                  </a:cubicBezTo>
                  <a:cubicBezTo>
                    <a:pt x="90011" y="348139"/>
                    <a:pt x="90964" y="339566"/>
                    <a:pt x="90964" y="330994"/>
                  </a:cubicBezTo>
                  <a:cubicBezTo>
                    <a:pt x="90964" y="329089"/>
                    <a:pt x="90011" y="326231"/>
                    <a:pt x="90011" y="322421"/>
                  </a:cubicBezTo>
                  <a:close/>
                </a:path>
              </a:pathLst>
            </a:custGeom>
            <a:solidFill>
              <a:srgbClr val="4A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iśḻîḓé"/>
            <p:cNvSpPr>
              <a:spLocks/>
            </p:cNvSpPr>
            <p:nvPr/>
          </p:nvSpPr>
          <p:spPr bwMode="auto">
            <a:xfrm>
              <a:off x="3603978" y="4451473"/>
              <a:ext cx="86953" cy="333319"/>
            </a:xfrm>
            <a:custGeom>
              <a:avLst/>
              <a:gdLst>
                <a:gd name="T0" fmla="*/ 103635 w 57150"/>
                <a:gd name="T1" fmla="*/ 493910 h 219075"/>
                <a:gd name="T2" fmla="*/ 103635 w 57150"/>
                <a:gd name="T3" fmla="*/ 240338 h 219075"/>
                <a:gd name="T4" fmla="*/ 103635 w 57150"/>
                <a:gd name="T5" fmla="*/ 119068 h 219075"/>
                <a:gd name="T6" fmla="*/ 33076 w 57150"/>
                <a:gd name="T7" fmla="*/ 33076 h 2190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150" h="219075">
                  <a:moveTo>
                    <a:pt x="44768" y="213360"/>
                  </a:moveTo>
                  <a:lnTo>
                    <a:pt x="44768" y="103822"/>
                  </a:lnTo>
                  <a:lnTo>
                    <a:pt x="44768" y="51435"/>
                  </a:lnTo>
                  <a:lnTo>
                    <a:pt x="14288" y="14288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ïşļiḍè"/>
            <p:cNvSpPr>
              <a:spLocks/>
            </p:cNvSpPr>
            <p:nvPr/>
          </p:nvSpPr>
          <p:spPr bwMode="auto">
            <a:xfrm>
              <a:off x="3650353" y="4534079"/>
              <a:ext cx="101445" cy="86953"/>
            </a:xfrm>
            <a:custGeom>
              <a:avLst/>
              <a:gdLst>
                <a:gd name="T0" fmla="*/ 127887 w 66675"/>
                <a:gd name="T1" fmla="*/ 33073 h 57150"/>
                <a:gd name="T2" fmla="*/ 33076 w 66675"/>
                <a:gd name="T3" fmla="*/ 114658 h 57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6675" h="57150">
                  <a:moveTo>
                    <a:pt x="55245" y="14287"/>
                  </a:moveTo>
                  <a:lnTo>
                    <a:pt x="14288" y="49530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ïṧ1îḍê"/>
            <p:cNvSpPr>
              <a:spLocks/>
            </p:cNvSpPr>
            <p:nvPr/>
          </p:nvSpPr>
          <p:spPr bwMode="auto">
            <a:xfrm>
              <a:off x="3650353" y="4451473"/>
              <a:ext cx="86953" cy="86953"/>
            </a:xfrm>
            <a:custGeom>
              <a:avLst/>
              <a:gdLst>
                <a:gd name="T0" fmla="*/ 33076 w 57150"/>
                <a:gd name="T1" fmla="*/ 119069 h 57150"/>
                <a:gd name="T2" fmla="*/ 99225 w 57150"/>
                <a:gd name="T3" fmla="*/ 33076 h 571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150" h="57150">
                  <a:moveTo>
                    <a:pt x="14288" y="51435"/>
                  </a:moveTo>
                  <a:lnTo>
                    <a:pt x="42863" y="14288"/>
                  </a:lnTo>
                </a:path>
              </a:pathLst>
            </a:custGeom>
            <a:noFill/>
            <a:ln w="19050" cap="rnd">
              <a:solidFill>
                <a:srgbClr val="6D615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ïSľîḑè"/>
            <p:cNvSpPr>
              <a:spLocks/>
            </p:cNvSpPr>
            <p:nvPr/>
          </p:nvSpPr>
          <p:spPr bwMode="auto">
            <a:xfrm>
              <a:off x="7336428" y="4178297"/>
              <a:ext cx="376796" cy="376796"/>
            </a:xfrm>
            <a:custGeom>
              <a:avLst/>
              <a:gdLst>
                <a:gd name="T0" fmla="*/ 287746 w 247650"/>
                <a:gd name="T1" fmla="*/ 558957 h 247650"/>
                <a:gd name="T2" fmla="*/ 16537 w 247650"/>
                <a:gd name="T3" fmla="*/ 287746 h 247650"/>
                <a:gd name="T4" fmla="*/ 287746 w 247650"/>
                <a:gd name="T5" fmla="*/ 16537 h 247650"/>
                <a:gd name="T6" fmla="*/ 558957 w 247650"/>
                <a:gd name="T7" fmla="*/ 287746 h 247650"/>
                <a:gd name="T8" fmla="*/ 287746 w 247650"/>
                <a:gd name="T9" fmla="*/ 558957 h 2476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7650" h="247650">
                  <a:moveTo>
                    <a:pt x="124301" y="241459"/>
                  </a:moveTo>
                  <a:cubicBezTo>
                    <a:pt x="124301" y="197644"/>
                    <a:pt x="50959" y="124301"/>
                    <a:pt x="7144" y="124301"/>
                  </a:cubicBezTo>
                  <a:cubicBezTo>
                    <a:pt x="50959" y="124301"/>
                    <a:pt x="124301" y="50959"/>
                    <a:pt x="124301" y="7144"/>
                  </a:cubicBezTo>
                  <a:cubicBezTo>
                    <a:pt x="124301" y="50959"/>
                    <a:pt x="197644" y="124301"/>
                    <a:pt x="241459" y="124301"/>
                  </a:cubicBezTo>
                  <a:cubicBezTo>
                    <a:pt x="197644" y="124301"/>
                    <a:pt x="124301" y="197644"/>
                    <a:pt x="124301" y="241459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îṩlïďè"/>
            <p:cNvSpPr>
              <a:spLocks/>
            </p:cNvSpPr>
            <p:nvPr/>
          </p:nvSpPr>
          <p:spPr bwMode="auto">
            <a:xfrm>
              <a:off x="7553810" y="4115980"/>
              <a:ext cx="188398" cy="188398"/>
            </a:xfrm>
            <a:custGeom>
              <a:avLst/>
              <a:gdLst>
                <a:gd name="T0" fmla="*/ 146629 w 123825"/>
                <a:gd name="T1" fmla="*/ 276723 h 123825"/>
                <a:gd name="T2" fmla="*/ 16537 w 123825"/>
                <a:gd name="T3" fmla="*/ 146629 h 123825"/>
                <a:gd name="T4" fmla="*/ 146629 w 123825"/>
                <a:gd name="T5" fmla="*/ 16537 h 123825"/>
                <a:gd name="T6" fmla="*/ 276723 w 123825"/>
                <a:gd name="T7" fmla="*/ 146629 h 123825"/>
                <a:gd name="T8" fmla="*/ 146629 w 123825"/>
                <a:gd name="T9" fmla="*/ 276723 h 1238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825" h="123825">
                  <a:moveTo>
                    <a:pt x="63341" y="119539"/>
                  </a:moveTo>
                  <a:cubicBezTo>
                    <a:pt x="63341" y="98584"/>
                    <a:pt x="28099" y="63341"/>
                    <a:pt x="7144" y="63341"/>
                  </a:cubicBezTo>
                  <a:cubicBezTo>
                    <a:pt x="28099" y="63341"/>
                    <a:pt x="63341" y="28099"/>
                    <a:pt x="63341" y="7144"/>
                  </a:cubicBezTo>
                  <a:cubicBezTo>
                    <a:pt x="63341" y="28099"/>
                    <a:pt x="98584" y="63341"/>
                    <a:pt x="119539" y="63341"/>
                  </a:cubicBezTo>
                  <a:cubicBezTo>
                    <a:pt x="98584" y="63341"/>
                    <a:pt x="63341" y="98584"/>
                    <a:pt x="63341" y="119539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iṡlîḓè"/>
            <p:cNvSpPr>
              <a:spLocks/>
            </p:cNvSpPr>
            <p:nvPr/>
          </p:nvSpPr>
          <p:spPr bwMode="auto">
            <a:xfrm>
              <a:off x="7346573" y="4440604"/>
              <a:ext cx="101445" cy="101445"/>
            </a:xfrm>
            <a:custGeom>
              <a:avLst/>
              <a:gdLst>
                <a:gd name="T0" fmla="*/ 82687 w 66675"/>
                <a:gd name="T1" fmla="*/ 148835 h 66675"/>
                <a:gd name="T2" fmla="*/ 16537 w 66675"/>
                <a:gd name="T3" fmla="*/ 82687 h 66675"/>
                <a:gd name="T4" fmla="*/ 82687 w 66675"/>
                <a:gd name="T5" fmla="*/ 16537 h 66675"/>
                <a:gd name="T6" fmla="*/ 148835 w 66675"/>
                <a:gd name="T7" fmla="*/ 82687 h 66675"/>
                <a:gd name="T8" fmla="*/ 82687 w 66675"/>
                <a:gd name="T9" fmla="*/ 148835 h 666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6675" h="66675">
                  <a:moveTo>
                    <a:pt x="35719" y="64294"/>
                  </a:moveTo>
                  <a:cubicBezTo>
                    <a:pt x="35719" y="53816"/>
                    <a:pt x="17621" y="35719"/>
                    <a:pt x="7144" y="35719"/>
                  </a:cubicBezTo>
                  <a:cubicBezTo>
                    <a:pt x="17621" y="35719"/>
                    <a:pt x="35719" y="17621"/>
                    <a:pt x="35719" y="7144"/>
                  </a:cubicBezTo>
                  <a:cubicBezTo>
                    <a:pt x="35719" y="17621"/>
                    <a:pt x="53816" y="35719"/>
                    <a:pt x="64294" y="35719"/>
                  </a:cubicBezTo>
                  <a:cubicBezTo>
                    <a:pt x="53816" y="35719"/>
                    <a:pt x="35719" y="53816"/>
                    <a:pt x="35719" y="64294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îSḷiḑe"/>
            <p:cNvSpPr>
              <a:spLocks/>
            </p:cNvSpPr>
            <p:nvPr/>
          </p:nvSpPr>
          <p:spPr bwMode="auto">
            <a:xfrm>
              <a:off x="7385701" y="4091344"/>
              <a:ext cx="130429" cy="130429"/>
            </a:xfrm>
            <a:custGeom>
              <a:avLst/>
              <a:gdLst>
                <a:gd name="T0" fmla="*/ 109145 w 85725"/>
                <a:gd name="T1" fmla="*/ 201753 h 85725"/>
                <a:gd name="T2" fmla="*/ 16537 w 85725"/>
                <a:gd name="T3" fmla="*/ 109145 h 85725"/>
                <a:gd name="T4" fmla="*/ 109145 w 85725"/>
                <a:gd name="T5" fmla="*/ 16537 h 85725"/>
                <a:gd name="T6" fmla="*/ 201753 w 85725"/>
                <a:gd name="T7" fmla="*/ 109145 h 85725"/>
                <a:gd name="T8" fmla="*/ 109145 w 85725"/>
                <a:gd name="T9" fmla="*/ 201753 h 857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725" h="85725">
                  <a:moveTo>
                    <a:pt x="47149" y="87154"/>
                  </a:moveTo>
                  <a:cubicBezTo>
                    <a:pt x="47149" y="71914"/>
                    <a:pt x="22384" y="47149"/>
                    <a:pt x="7144" y="47149"/>
                  </a:cubicBezTo>
                  <a:cubicBezTo>
                    <a:pt x="22384" y="47149"/>
                    <a:pt x="47149" y="22384"/>
                    <a:pt x="47149" y="7144"/>
                  </a:cubicBezTo>
                  <a:cubicBezTo>
                    <a:pt x="47149" y="22384"/>
                    <a:pt x="71914" y="47149"/>
                    <a:pt x="87154" y="47149"/>
                  </a:cubicBezTo>
                  <a:cubicBezTo>
                    <a:pt x="71914" y="47149"/>
                    <a:pt x="47149" y="71914"/>
                    <a:pt x="47149" y="87154"/>
                  </a:cubicBezTo>
                  <a:close/>
                </a:path>
              </a:pathLst>
            </a:custGeom>
            <a:solidFill>
              <a:srgbClr val="FFE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ïsḷíḑè"/>
            <p:cNvSpPr>
              <a:spLocks/>
            </p:cNvSpPr>
            <p:nvPr/>
          </p:nvSpPr>
          <p:spPr bwMode="auto">
            <a:xfrm>
              <a:off x="3427898" y="4743499"/>
              <a:ext cx="2652062" cy="739099"/>
            </a:xfrm>
            <a:custGeom>
              <a:avLst/>
              <a:gdLst>
                <a:gd name="T0" fmla="*/ 3853163 w 1743075"/>
                <a:gd name="T1" fmla="*/ 1123412 h 485775"/>
                <a:gd name="T2" fmla="*/ 29768 w 1743075"/>
                <a:gd name="T3" fmla="*/ 673601 h 485775"/>
                <a:gd name="T4" fmla="*/ 16537 w 1743075"/>
                <a:gd name="T5" fmla="*/ 27548 h 485775"/>
                <a:gd name="T6" fmla="*/ 4038380 w 1743075"/>
                <a:gd name="T7" fmla="*/ 506024 h 485775"/>
                <a:gd name="T8" fmla="*/ 3853163 w 1743075"/>
                <a:gd name="T9" fmla="*/ 1123412 h 4857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43075" h="485775">
                  <a:moveTo>
                    <a:pt x="1664494" y="485293"/>
                  </a:moveTo>
                  <a:cubicBezTo>
                    <a:pt x="1137761" y="334798"/>
                    <a:pt x="580549" y="266218"/>
                    <a:pt x="12859" y="290983"/>
                  </a:cubicBezTo>
                  <a:cubicBezTo>
                    <a:pt x="10001" y="198590"/>
                    <a:pt x="9049" y="105245"/>
                    <a:pt x="7144" y="11900"/>
                  </a:cubicBezTo>
                  <a:cubicBezTo>
                    <a:pt x="603409" y="-12865"/>
                    <a:pt x="1190149" y="59525"/>
                    <a:pt x="1744504" y="218593"/>
                  </a:cubicBezTo>
                  <a:cubicBezTo>
                    <a:pt x="1716881" y="307175"/>
                    <a:pt x="1690211" y="395758"/>
                    <a:pt x="1664494" y="4852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ïSliḍe"/>
            <p:cNvSpPr>
              <a:spLocks/>
            </p:cNvSpPr>
            <p:nvPr/>
          </p:nvSpPr>
          <p:spPr bwMode="auto">
            <a:xfrm>
              <a:off x="3332124" y="5098834"/>
              <a:ext cx="2739015" cy="550701"/>
            </a:xfrm>
            <a:custGeom>
              <a:avLst/>
              <a:gdLst>
                <a:gd name="T0" fmla="*/ 3954782 w 1800225"/>
                <a:gd name="T1" fmla="*/ 827523 h 361950"/>
                <a:gd name="T2" fmla="*/ 186511 w 1800225"/>
                <a:gd name="T3" fmla="*/ 379919 h 361950"/>
                <a:gd name="T4" fmla="*/ 18933 w 1800225"/>
                <a:gd name="T5" fmla="*/ 234392 h 361950"/>
                <a:gd name="T6" fmla="*/ 16727 w 1800225"/>
                <a:gd name="T7" fmla="*/ 188087 h 361950"/>
                <a:gd name="T8" fmla="*/ 175485 w 1800225"/>
                <a:gd name="T9" fmla="*/ 27127 h 361950"/>
                <a:gd name="T10" fmla="*/ 4051799 w 1800225"/>
                <a:gd name="T11" fmla="*/ 490167 h 361950"/>
                <a:gd name="T12" fmla="*/ 4159844 w 1800225"/>
                <a:gd name="T13" fmla="*/ 681996 h 361950"/>
                <a:gd name="T14" fmla="*/ 4146614 w 1800225"/>
                <a:gd name="T15" fmla="*/ 726096 h 361950"/>
                <a:gd name="T16" fmla="*/ 3954782 w 1800225"/>
                <a:gd name="T17" fmla="*/ 827523 h 3619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0225" h="361950">
                  <a:moveTo>
                    <a:pt x="1708391" y="357475"/>
                  </a:moveTo>
                  <a:cubicBezTo>
                    <a:pt x="1190231" y="207933"/>
                    <a:pt x="640639" y="140305"/>
                    <a:pt x="80569" y="164118"/>
                  </a:cubicBezTo>
                  <a:cubicBezTo>
                    <a:pt x="42469" y="166023"/>
                    <a:pt x="10084" y="137448"/>
                    <a:pt x="8179" y="101253"/>
                  </a:cubicBezTo>
                  <a:cubicBezTo>
                    <a:pt x="8179" y="94585"/>
                    <a:pt x="7226" y="87918"/>
                    <a:pt x="7226" y="81250"/>
                  </a:cubicBezTo>
                  <a:cubicBezTo>
                    <a:pt x="5321" y="45055"/>
                    <a:pt x="36754" y="12670"/>
                    <a:pt x="75806" y="11718"/>
                  </a:cubicBezTo>
                  <a:cubicBezTo>
                    <a:pt x="652069" y="-12095"/>
                    <a:pt x="1216901" y="57438"/>
                    <a:pt x="1750301" y="211743"/>
                  </a:cubicBezTo>
                  <a:cubicBezTo>
                    <a:pt x="1786496" y="222220"/>
                    <a:pt x="1807451" y="259368"/>
                    <a:pt x="1796974" y="294610"/>
                  </a:cubicBezTo>
                  <a:cubicBezTo>
                    <a:pt x="1795069" y="301278"/>
                    <a:pt x="1793164" y="306993"/>
                    <a:pt x="1791259" y="313660"/>
                  </a:cubicBezTo>
                  <a:cubicBezTo>
                    <a:pt x="1780781" y="347950"/>
                    <a:pt x="1743634" y="367953"/>
                    <a:pt x="1708391" y="357475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íṥḷîde"/>
            <p:cNvSpPr>
              <a:spLocks/>
            </p:cNvSpPr>
            <p:nvPr/>
          </p:nvSpPr>
          <p:spPr bwMode="auto">
            <a:xfrm>
              <a:off x="5842289" y="4734804"/>
              <a:ext cx="2652062" cy="739099"/>
            </a:xfrm>
            <a:custGeom>
              <a:avLst/>
              <a:gdLst>
                <a:gd name="T0" fmla="*/ 201753 w 1743075"/>
                <a:gd name="T1" fmla="*/ 1123412 h 485775"/>
                <a:gd name="T2" fmla="*/ 4025150 w 1743075"/>
                <a:gd name="T3" fmla="*/ 673601 h 485775"/>
                <a:gd name="T4" fmla="*/ 4038380 w 1743075"/>
                <a:gd name="T5" fmla="*/ 27548 h 485775"/>
                <a:gd name="T6" fmla="*/ 16537 w 1743075"/>
                <a:gd name="T7" fmla="*/ 506024 h 485775"/>
                <a:gd name="T8" fmla="*/ 201753 w 1743075"/>
                <a:gd name="T9" fmla="*/ 1123412 h 4857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43075" h="485775">
                  <a:moveTo>
                    <a:pt x="87154" y="485293"/>
                  </a:moveTo>
                  <a:cubicBezTo>
                    <a:pt x="613886" y="334798"/>
                    <a:pt x="1171099" y="266218"/>
                    <a:pt x="1738789" y="290983"/>
                  </a:cubicBezTo>
                  <a:cubicBezTo>
                    <a:pt x="1741646" y="198590"/>
                    <a:pt x="1742599" y="105245"/>
                    <a:pt x="1744504" y="11900"/>
                  </a:cubicBezTo>
                  <a:cubicBezTo>
                    <a:pt x="1148239" y="-12865"/>
                    <a:pt x="561499" y="59525"/>
                    <a:pt x="7144" y="218593"/>
                  </a:cubicBezTo>
                  <a:cubicBezTo>
                    <a:pt x="34766" y="307175"/>
                    <a:pt x="61436" y="395758"/>
                    <a:pt x="87154" y="4852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íšḻiďe"/>
            <p:cNvSpPr>
              <a:spLocks/>
            </p:cNvSpPr>
            <p:nvPr/>
          </p:nvSpPr>
          <p:spPr bwMode="auto">
            <a:xfrm>
              <a:off x="5854123" y="5090139"/>
              <a:ext cx="2739015" cy="550701"/>
            </a:xfrm>
            <a:custGeom>
              <a:avLst/>
              <a:gdLst>
                <a:gd name="T0" fmla="*/ 227848 w 1800225"/>
                <a:gd name="T1" fmla="*/ 827523 h 361950"/>
                <a:gd name="T2" fmla="*/ 3996119 w 1800225"/>
                <a:gd name="T3" fmla="*/ 379919 h 361950"/>
                <a:gd name="T4" fmla="*/ 4163695 w 1800225"/>
                <a:gd name="T5" fmla="*/ 234392 h 361950"/>
                <a:gd name="T6" fmla="*/ 4165901 w 1800225"/>
                <a:gd name="T7" fmla="*/ 188087 h 361950"/>
                <a:gd name="T8" fmla="*/ 4007145 w 1800225"/>
                <a:gd name="T9" fmla="*/ 27127 h 361950"/>
                <a:gd name="T10" fmla="*/ 130829 w 1800225"/>
                <a:gd name="T11" fmla="*/ 490167 h 361950"/>
                <a:gd name="T12" fmla="*/ 22786 w 1800225"/>
                <a:gd name="T13" fmla="*/ 681996 h 361950"/>
                <a:gd name="T14" fmla="*/ 36015 w 1800225"/>
                <a:gd name="T15" fmla="*/ 726096 h 361950"/>
                <a:gd name="T16" fmla="*/ 227848 w 1800225"/>
                <a:gd name="T17" fmla="*/ 827523 h 3619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0225" h="361950">
                  <a:moveTo>
                    <a:pt x="98426" y="357475"/>
                  </a:moveTo>
                  <a:cubicBezTo>
                    <a:pt x="616586" y="207933"/>
                    <a:pt x="1166179" y="140305"/>
                    <a:pt x="1726248" y="164118"/>
                  </a:cubicBezTo>
                  <a:cubicBezTo>
                    <a:pt x="1764348" y="166023"/>
                    <a:pt x="1796733" y="137448"/>
                    <a:pt x="1798638" y="101253"/>
                  </a:cubicBezTo>
                  <a:cubicBezTo>
                    <a:pt x="1798638" y="94585"/>
                    <a:pt x="1799591" y="87918"/>
                    <a:pt x="1799591" y="81250"/>
                  </a:cubicBezTo>
                  <a:cubicBezTo>
                    <a:pt x="1801496" y="45055"/>
                    <a:pt x="1770063" y="12670"/>
                    <a:pt x="1731011" y="11718"/>
                  </a:cubicBezTo>
                  <a:cubicBezTo>
                    <a:pt x="1154748" y="-12095"/>
                    <a:pt x="589916" y="57438"/>
                    <a:pt x="56516" y="211743"/>
                  </a:cubicBezTo>
                  <a:cubicBezTo>
                    <a:pt x="20321" y="222220"/>
                    <a:pt x="-634" y="259368"/>
                    <a:pt x="9843" y="294610"/>
                  </a:cubicBezTo>
                  <a:cubicBezTo>
                    <a:pt x="11748" y="301278"/>
                    <a:pt x="13653" y="306993"/>
                    <a:pt x="15558" y="313660"/>
                  </a:cubicBezTo>
                  <a:cubicBezTo>
                    <a:pt x="26036" y="347950"/>
                    <a:pt x="63183" y="367953"/>
                    <a:pt x="98426" y="357475"/>
                  </a:cubicBezTo>
                  <a:close/>
                </a:path>
              </a:pathLst>
            </a:custGeom>
            <a:solidFill>
              <a:srgbClr val="6AC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íś1îdè"/>
            <p:cNvSpPr>
              <a:spLocks/>
            </p:cNvSpPr>
            <p:nvPr/>
          </p:nvSpPr>
          <p:spPr bwMode="auto">
            <a:xfrm>
              <a:off x="3424276" y="4569609"/>
              <a:ext cx="2536125" cy="507225"/>
            </a:xfrm>
            <a:custGeom>
              <a:avLst/>
              <a:gdLst>
                <a:gd name="T0" fmla="*/ 33076 w 1666875"/>
                <a:gd name="T1" fmla="*/ 87059 h 333375"/>
                <a:gd name="T2" fmla="*/ 3841036 w 1666875"/>
                <a:gd name="T3" fmla="*/ 741931 h 3333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666875" h="333375">
                  <a:moveTo>
                    <a:pt x="14288" y="37608"/>
                  </a:moveTo>
                  <a:cubicBezTo>
                    <a:pt x="14288" y="37608"/>
                    <a:pt x="1116330" y="-106220"/>
                    <a:pt x="1659255" y="320500"/>
                  </a:cubicBez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išľíḑè"/>
            <p:cNvSpPr>
              <a:spLocks/>
            </p:cNvSpPr>
            <p:nvPr/>
          </p:nvSpPr>
          <p:spPr bwMode="auto">
            <a:xfrm>
              <a:off x="5929966" y="4569609"/>
              <a:ext cx="2536125" cy="507225"/>
            </a:xfrm>
            <a:custGeom>
              <a:avLst/>
              <a:gdLst>
                <a:gd name="T0" fmla="*/ 3841036 w 1666875"/>
                <a:gd name="T1" fmla="*/ 87059 h 333375"/>
                <a:gd name="T2" fmla="*/ 33076 w 1666875"/>
                <a:gd name="T3" fmla="*/ 741931 h 3333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666875" h="333375">
                  <a:moveTo>
                    <a:pt x="1659255" y="37608"/>
                  </a:moveTo>
                  <a:cubicBezTo>
                    <a:pt x="1659255" y="37608"/>
                    <a:pt x="557213" y="-106220"/>
                    <a:pt x="14288" y="320500"/>
                  </a:cubicBez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î$ḻïďê"/>
            <p:cNvSpPr>
              <a:spLocks/>
            </p:cNvSpPr>
            <p:nvPr/>
          </p:nvSpPr>
          <p:spPr bwMode="auto">
            <a:xfrm>
              <a:off x="3424276" y="4665576"/>
              <a:ext cx="2536125" cy="420272"/>
            </a:xfrm>
            <a:custGeom>
              <a:avLst/>
              <a:gdLst>
                <a:gd name="T0" fmla="*/ 33076 w 1666875"/>
                <a:gd name="T1" fmla="*/ 68931 h 276225"/>
                <a:gd name="T2" fmla="*/ 3841036 w 1666875"/>
                <a:gd name="T3" fmla="*/ 613557 h 27622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666875" h="276225">
                  <a:moveTo>
                    <a:pt x="14288" y="29777"/>
                  </a:moveTo>
                  <a:cubicBezTo>
                    <a:pt x="14288" y="29777"/>
                    <a:pt x="1108710" y="-75950"/>
                    <a:pt x="1659255" y="265045"/>
                  </a:cubicBezTo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išḻiḋe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4815161" y="1525437"/>
              <a:ext cx="1927972" cy="369447"/>
            </a:xfrm>
            <a:prstGeom prst="rect">
              <a:avLst/>
            </a:prstGeom>
          </p:spPr>
          <p:txBody>
            <a:bodyPr wrap="none">
              <a:normAutofit fontScale="25000" lnSpcReduction="20000"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6AC116"/>
                  </a:solidFill>
                </a:rPr>
                <a:t>WORLD BOOK DAY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438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1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PRING_PRESENTATION_TITLE" val="PowerPoint 演示文稿"/>
  <p:tag name="ISPRING_SCORM_RATE_SLIDES" val="0"/>
  <p:tag name="ISPRING_SCORM_RATE_QUIZZES" val="0"/>
  <p:tag name="ISPRING_SCORM_PASSING_SCORE" val="0.000000"/>
  <p:tag name="ISPRING_ULTRA_SCORM_COURSE_ID" val="FE21F4B8-5E30-40D3-B014-1C7B824349E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F:\新建文件夹\254149567\FileRecv\115.儿童地震防灾\1卡通抗震救灾主题班会ppt模板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2347</Words>
  <Application>Microsoft Office PowerPoint</Application>
  <PresentationFormat>宽屏</PresentationFormat>
  <Paragraphs>253</Paragraphs>
  <Slides>47</Slides>
  <Notes>47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47</vt:i4>
      </vt:variant>
    </vt:vector>
  </HeadingPairs>
  <TitlesOfParts>
    <vt:vector size="61" baseType="lpstr">
      <vt:lpstr>Wingdings</vt:lpstr>
      <vt:lpstr>等线</vt:lpstr>
      <vt:lpstr>Arial</vt:lpstr>
      <vt:lpstr>微软雅黑</vt:lpstr>
      <vt:lpstr>经典趣体简</vt:lpstr>
      <vt:lpstr>宋体</vt:lpstr>
      <vt:lpstr>Calibri Light</vt:lpstr>
      <vt:lpstr>汉仪小麦体简</vt:lpstr>
      <vt:lpstr>汉仪跳跳体简</vt:lpstr>
      <vt:lpstr>雙魚集專用字體</vt:lpstr>
      <vt:lpstr>等线 Light</vt:lpstr>
      <vt:lpstr>Calibri</vt:lpstr>
      <vt:lpstr>Office 主题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世界上第一次成功预测地震的案例 1975年2月4日，辽宁省海城7.3级地震</vt:lpstr>
      <vt:lpstr>       据新华社报道，1976年7月28日凌晨3时40分，我国河北省唐山市发生里氏7.8级大地震，震中位于唐山市吉祥路一带，即北纬39°，东经118° ，在这次地震中，有24万人伤生，是有史以来地震给人类造成的特大灾难之一。</vt:lpstr>
      <vt:lpstr>         2008年5月12日14时28分04秒，四川汶川、北川，8级强震猝然袭来，大地颤抖，山河移位，满目疮痍，生离死别……西南处，国有殇。这是新中国成立以来破坏性最强、波及范围最大的一次地震。</vt:lpstr>
      <vt:lpstr>青海省玉树县2010年4月14日晨发生两次地震/最高震级7.1级/地震震中位于县城附近。止4月25日下午17时 造成2220人遇难，失踪70人。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孟小丽</dc:creator>
  <cp:lastModifiedBy>faith123</cp:lastModifiedBy>
  <cp:revision>22</cp:revision>
  <dcterms:created xsi:type="dcterms:W3CDTF">2018-05-09T04:17:50Z</dcterms:created>
  <dcterms:modified xsi:type="dcterms:W3CDTF">2018-07-28T23:52:35Z</dcterms:modified>
</cp:coreProperties>
</file>