
<file path=[Content_Types].xml><?xml version="1.0" encoding="utf-8"?>
<Types xmlns="http://schemas.openxmlformats.org/package/2006/content-types">
  <Default Extension="png" ContentType="image/png"/>
  <Default Extension="m4a"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6" d="100"/>
          <a:sy n="106" d="100"/>
        </p:scale>
        <p:origin x="-708" y="-8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7544C1-3DD0-48AC-AB18-295F2DFA5A73}" type="datetimeFigureOut">
              <a:rPr lang="zh-CN" altLang="en-US" smtClean="0"/>
              <a:t>2018/4/14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031C04-2622-4BCE-9EC0-942E8DDF1562}" type="slidenum">
              <a:rPr lang="zh-CN" altLang="en-US" smtClean="0"/>
              <a:t>‹#›</a:t>
            </a:fld>
            <a:endParaRPr lang="zh-CN" altLang="en-US"/>
          </a:p>
        </p:txBody>
      </p:sp>
    </p:spTree>
    <p:extLst>
      <p:ext uri="{BB962C8B-B14F-4D97-AF65-F5344CB8AC3E}">
        <p14:creationId xmlns:p14="http://schemas.microsoft.com/office/powerpoint/2010/main" val="2743039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a:t>
            </a:fld>
            <a:endParaRPr lang="zh-CN" altLang="en-US"/>
          </a:p>
        </p:txBody>
      </p:sp>
    </p:spTree>
    <p:extLst>
      <p:ext uri="{BB962C8B-B14F-4D97-AF65-F5344CB8AC3E}">
        <p14:creationId xmlns:p14="http://schemas.microsoft.com/office/powerpoint/2010/main" val="2458711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2</a:t>
            </a:fld>
            <a:endParaRPr lang="zh-CN" altLang="en-US"/>
          </a:p>
        </p:txBody>
      </p:sp>
    </p:spTree>
    <p:extLst>
      <p:ext uri="{BB962C8B-B14F-4D97-AF65-F5344CB8AC3E}">
        <p14:creationId xmlns:p14="http://schemas.microsoft.com/office/powerpoint/2010/main" val="253326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3</a:t>
            </a:fld>
            <a:endParaRPr lang="zh-CN" altLang="en-US"/>
          </a:p>
        </p:txBody>
      </p:sp>
    </p:spTree>
    <p:extLst>
      <p:ext uri="{BB962C8B-B14F-4D97-AF65-F5344CB8AC3E}">
        <p14:creationId xmlns:p14="http://schemas.microsoft.com/office/powerpoint/2010/main" val="1396578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4</a:t>
            </a:fld>
            <a:endParaRPr lang="zh-CN" altLang="en-US"/>
          </a:p>
        </p:txBody>
      </p:sp>
    </p:spTree>
    <p:extLst>
      <p:ext uri="{BB962C8B-B14F-4D97-AF65-F5344CB8AC3E}">
        <p14:creationId xmlns:p14="http://schemas.microsoft.com/office/powerpoint/2010/main" val="1340742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5</a:t>
            </a:fld>
            <a:endParaRPr lang="zh-CN" altLang="en-US"/>
          </a:p>
        </p:txBody>
      </p:sp>
    </p:spTree>
    <p:extLst>
      <p:ext uri="{BB962C8B-B14F-4D97-AF65-F5344CB8AC3E}">
        <p14:creationId xmlns:p14="http://schemas.microsoft.com/office/powerpoint/2010/main" val="2078802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6</a:t>
            </a:fld>
            <a:endParaRPr lang="zh-CN" altLang="en-US"/>
          </a:p>
        </p:txBody>
      </p:sp>
    </p:spTree>
    <p:extLst>
      <p:ext uri="{BB962C8B-B14F-4D97-AF65-F5344CB8AC3E}">
        <p14:creationId xmlns:p14="http://schemas.microsoft.com/office/powerpoint/2010/main" val="2038418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7</a:t>
            </a:fld>
            <a:endParaRPr lang="zh-CN" altLang="en-US"/>
          </a:p>
        </p:txBody>
      </p:sp>
    </p:spTree>
    <p:extLst>
      <p:ext uri="{BB962C8B-B14F-4D97-AF65-F5344CB8AC3E}">
        <p14:creationId xmlns:p14="http://schemas.microsoft.com/office/powerpoint/2010/main" val="616202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8</a:t>
            </a:fld>
            <a:endParaRPr lang="zh-CN" altLang="en-US"/>
          </a:p>
        </p:txBody>
      </p:sp>
    </p:spTree>
    <p:extLst>
      <p:ext uri="{BB962C8B-B14F-4D97-AF65-F5344CB8AC3E}">
        <p14:creationId xmlns:p14="http://schemas.microsoft.com/office/powerpoint/2010/main" val="2948321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9</a:t>
            </a:fld>
            <a:endParaRPr lang="zh-CN" altLang="en-US"/>
          </a:p>
        </p:txBody>
      </p:sp>
    </p:spTree>
    <p:extLst>
      <p:ext uri="{BB962C8B-B14F-4D97-AF65-F5344CB8AC3E}">
        <p14:creationId xmlns:p14="http://schemas.microsoft.com/office/powerpoint/2010/main" val="2778851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10</a:t>
            </a:fld>
            <a:endParaRPr lang="zh-CN" altLang="en-US"/>
          </a:p>
        </p:txBody>
      </p:sp>
    </p:spTree>
    <p:extLst>
      <p:ext uri="{BB962C8B-B14F-4D97-AF65-F5344CB8AC3E}">
        <p14:creationId xmlns:p14="http://schemas.microsoft.com/office/powerpoint/2010/main" val="2012930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11</a:t>
            </a:fld>
            <a:endParaRPr lang="zh-CN" altLang="en-US"/>
          </a:p>
        </p:txBody>
      </p:sp>
    </p:spTree>
    <p:extLst>
      <p:ext uri="{BB962C8B-B14F-4D97-AF65-F5344CB8AC3E}">
        <p14:creationId xmlns:p14="http://schemas.microsoft.com/office/powerpoint/2010/main" val="2324863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12</a:t>
            </a:fld>
            <a:endParaRPr lang="zh-CN" altLang="en-US"/>
          </a:p>
        </p:txBody>
      </p:sp>
    </p:spTree>
    <p:extLst>
      <p:ext uri="{BB962C8B-B14F-4D97-AF65-F5344CB8AC3E}">
        <p14:creationId xmlns:p14="http://schemas.microsoft.com/office/powerpoint/2010/main" val="3932062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13</a:t>
            </a:fld>
            <a:endParaRPr lang="zh-CN" altLang="en-US"/>
          </a:p>
        </p:txBody>
      </p:sp>
    </p:spTree>
    <p:extLst>
      <p:ext uri="{BB962C8B-B14F-4D97-AF65-F5344CB8AC3E}">
        <p14:creationId xmlns:p14="http://schemas.microsoft.com/office/powerpoint/2010/main" val="1302565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14</a:t>
            </a:fld>
            <a:endParaRPr lang="zh-CN" altLang="en-US"/>
          </a:p>
        </p:txBody>
      </p:sp>
    </p:spTree>
    <p:extLst>
      <p:ext uri="{BB962C8B-B14F-4D97-AF65-F5344CB8AC3E}">
        <p14:creationId xmlns:p14="http://schemas.microsoft.com/office/powerpoint/2010/main" val="2394306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15</a:t>
            </a:fld>
            <a:endParaRPr lang="zh-CN" altLang="en-US"/>
          </a:p>
        </p:txBody>
      </p:sp>
    </p:spTree>
    <p:extLst>
      <p:ext uri="{BB962C8B-B14F-4D97-AF65-F5344CB8AC3E}">
        <p14:creationId xmlns:p14="http://schemas.microsoft.com/office/powerpoint/2010/main" val="2245250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16</a:t>
            </a:fld>
            <a:endParaRPr lang="zh-CN" altLang="en-US"/>
          </a:p>
        </p:txBody>
      </p:sp>
    </p:spTree>
    <p:extLst>
      <p:ext uri="{BB962C8B-B14F-4D97-AF65-F5344CB8AC3E}">
        <p14:creationId xmlns:p14="http://schemas.microsoft.com/office/powerpoint/2010/main" val="1237608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17</a:t>
            </a:fld>
            <a:endParaRPr lang="zh-CN" altLang="en-US"/>
          </a:p>
        </p:txBody>
      </p:sp>
    </p:spTree>
    <p:extLst>
      <p:ext uri="{BB962C8B-B14F-4D97-AF65-F5344CB8AC3E}">
        <p14:creationId xmlns:p14="http://schemas.microsoft.com/office/powerpoint/2010/main" val="1694207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18</a:t>
            </a:fld>
            <a:endParaRPr lang="zh-CN" altLang="en-US"/>
          </a:p>
        </p:txBody>
      </p:sp>
    </p:spTree>
    <p:extLst>
      <p:ext uri="{BB962C8B-B14F-4D97-AF65-F5344CB8AC3E}">
        <p14:creationId xmlns:p14="http://schemas.microsoft.com/office/powerpoint/2010/main" val="3834847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19</a:t>
            </a:fld>
            <a:endParaRPr lang="zh-CN" altLang="en-US"/>
          </a:p>
        </p:txBody>
      </p:sp>
    </p:spTree>
    <p:extLst>
      <p:ext uri="{BB962C8B-B14F-4D97-AF65-F5344CB8AC3E}">
        <p14:creationId xmlns:p14="http://schemas.microsoft.com/office/powerpoint/2010/main" val="3676392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20</a:t>
            </a:fld>
            <a:endParaRPr lang="zh-CN" altLang="en-US"/>
          </a:p>
        </p:txBody>
      </p:sp>
    </p:spTree>
    <p:extLst>
      <p:ext uri="{BB962C8B-B14F-4D97-AF65-F5344CB8AC3E}">
        <p14:creationId xmlns:p14="http://schemas.microsoft.com/office/powerpoint/2010/main" val="26805192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21</a:t>
            </a:fld>
            <a:endParaRPr lang="zh-CN" altLang="en-US"/>
          </a:p>
        </p:txBody>
      </p:sp>
    </p:spTree>
    <p:extLst>
      <p:ext uri="{BB962C8B-B14F-4D97-AF65-F5344CB8AC3E}">
        <p14:creationId xmlns:p14="http://schemas.microsoft.com/office/powerpoint/2010/main" val="30589831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22</a:t>
            </a:fld>
            <a:endParaRPr lang="zh-CN" altLang="en-US"/>
          </a:p>
        </p:txBody>
      </p:sp>
    </p:spTree>
    <p:extLst>
      <p:ext uri="{BB962C8B-B14F-4D97-AF65-F5344CB8AC3E}">
        <p14:creationId xmlns:p14="http://schemas.microsoft.com/office/powerpoint/2010/main" val="2274629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23</a:t>
            </a:fld>
            <a:endParaRPr lang="zh-CN" altLang="en-US"/>
          </a:p>
        </p:txBody>
      </p:sp>
    </p:spTree>
    <p:extLst>
      <p:ext uri="{BB962C8B-B14F-4D97-AF65-F5344CB8AC3E}">
        <p14:creationId xmlns:p14="http://schemas.microsoft.com/office/powerpoint/2010/main" val="2827802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24</a:t>
            </a:fld>
            <a:endParaRPr lang="zh-CN" altLang="en-US"/>
          </a:p>
        </p:txBody>
      </p:sp>
    </p:spTree>
    <p:extLst>
      <p:ext uri="{BB962C8B-B14F-4D97-AF65-F5344CB8AC3E}">
        <p14:creationId xmlns:p14="http://schemas.microsoft.com/office/powerpoint/2010/main" val="3955933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031C04-2622-4BCE-9EC0-942E8DDF1562}" type="slidenum">
              <a:rPr lang="zh-CN" altLang="en-US" smtClean="0"/>
              <a:t>25</a:t>
            </a:fld>
            <a:endParaRPr lang="zh-CN" altLang="en-US"/>
          </a:p>
        </p:txBody>
      </p:sp>
    </p:spTree>
    <p:extLst>
      <p:ext uri="{BB962C8B-B14F-4D97-AF65-F5344CB8AC3E}">
        <p14:creationId xmlns:p14="http://schemas.microsoft.com/office/powerpoint/2010/main" val="3227821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2652339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804246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2729836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4119500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3840142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2861382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29063410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1861370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1043425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528531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C4B9514-A692-4868-B46C-D7E016B9F23F}" type="datetimeFigureOut">
              <a:rPr lang="zh-CN" altLang="en-US" smtClean="0"/>
              <a:t>2018/4/14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378886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3193456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210550" y="0"/>
            <a:ext cx="3981450" cy="6858000"/>
          </a:xfrm>
          <a:custGeom>
            <a:avLst/>
            <a:gdLst>
              <a:gd name="connsiteX0" fmla="*/ 0 w 3981450"/>
              <a:gd name="connsiteY0" fmla="*/ 0 h 6858000"/>
              <a:gd name="connsiteX1" fmla="*/ 3981450 w 3981450"/>
              <a:gd name="connsiteY1" fmla="*/ 0 h 6858000"/>
              <a:gd name="connsiteX2" fmla="*/ 3981450 w 3981450"/>
              <a:gd name="connsiteY2" fmla="*/ 6858000 h 6858000"/>
              <a:gd name="connsiteX3" fmla="*/ 0 w 39814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981450" h="6858000">
                <a:moveTo>
                  <a:pt x="0" y="0"/>
                </a:moveTo>
                <a:lnTo>
                  <a:pt x="3981450" y="0"/>
                </a:lnTo>
                <a:lnTo>
                  <a:pt x="398145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223926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 y="0"/>
            <a:ext cx="3705225" cy="3429000"/>
          </a:xfrm>
          <a:custGeom>
            <a:avLst/>
            <a:gdLst>
              <a:gd name="connsiteX0" fmla="*/ 0 w 3705225"/>
              <a:gd name="connsiteY0" fmla="*/ 0 h 3429000"/>
              <a:gd name="connsiteX1" fmla="*/ 3705225 w 3705225"/>
              <a:gd name="connsiteY1" fmla="*/ 0 h 3429000"/>
              <a:gd name="connsiteX2" fmla="*/ 3705225 w 3705225"/>
              <a:gd name="connsiteY2" fmla="*/ 3429000 h 3429000"/>
              <a:gd name="connsiteX3" fmla="*/ 0 w 3705225"/>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705225" h="3429000">
                <a:moveTo>
                  <a:pt x="0" y="0"/>
                </a:moveTo>
                <a:lnTo>
                  <a:pt x="3705225" y="0"/>
                </a:lnTo>
                <a:lnTo>
                  <a:pt x="3705225" y="3429000"/>
                </a:lnTo>
                <a:lnTo>
                  <a:pt x="0" y="342900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705226" y="0"/>
            <a:ext cx="3705225" cy="3429000"/>
          </a:xfrm>
          <a:custGeom>
            <a:avLst/>
            <a:gdLst>
              <a:gd name="connsiteX0" fmla="*/ 0 w 3705225"/>
              <a:gd name="connsiteY0" fmla="*/ 0 h 3429000"/>
              <a:gd name="connsiteX1" fmla="*/ 3705225 w 3705225"/>
              <a:gd name="connsiteY1" fmla="*/ 0 h 3429000"/>
              <a:gd name="connsiteX2" fmla="*/ 3705225 w 3705225"/>
              <a:gd name="connsiteY2" fmla="*/ 3429000 h 3429000"/>
              <a:gd name="connsiteX3" fmla="*/ 0 w 3705225"/>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705225" h="3429000">
                <a:moveTo>
                  <a:pt x="0" y="0"/>
                </a:moveTo>
                <a:lnTo>
                  <a:pt x="3705225" y="0"/>
                </a:lnTo>
                <a:lnTo>
                  <a:pt x="3705225" y="3429000"/>
                </a:lnTo>
                <a:lnTo>
                  <a:pt x="0" y="3429000"/>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3705226" y="3429000"/>
            <a:ext cx="3705225" cy="3429000"/>
          </a:xfrm>
          <a:custGeom>
            <a:avLst/>
            <a:gdLst>
              <a:gd name="connsiteX0" fmla="*/ 0 w 3705225"/>
              <a:gd name="connsiteY0" fmla="*/ 0 h 3429000"/>
              <a:gd name="connsiteX1" fmla="*/ 3705225 w 3705225"/>
              <a:gd name="connsiteY1" fmla="*/ 0 h 3429000"/>
              <a:gd name="connsiteX2" fmla="*/ 3705225 w 3705225"/>
              <a:gd name="connsiteY2" fmla="*/ 3429000 h 3429000"/>
              <a:gd name="connsiteX3" fmla="*/ 0 w 3705225"/>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705225" h="3429000">
                <a:moveTo>
                  <a:pt x="0" y="0"/>
                </a:moveTo>
                <a:lnTo>
                  <a:pt x="3705225" y="0"/>
                </a:lnTo>
                <a:lnTo>
                  <a:pt x="3705225" y="3429000"/>
                </a:lnTo>
                <a:lnTo>
                  <a:pt x="0" y="3429000"/>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1" y="3429000"/>
            <a:ext cx="3705225" cy="3429000"/>
          </a:xfrm>
          <a:custGeom>
            <a:avLst/>
            <a:gdLst>
              <a:gd name="connsiteX0" fmla="*/ 0 w 3705225"/>
              <a:gd name="connsiteY0" fmla="*/ 0 h 3429000"/>
              <a:gd name="connsiteX1" fmla="*/ 3705225 w 3705225"/>
              <a:gd name="connsiteY1" fmla="*/ 0 h 3429000"/>
              <a:gd name="connsiteX2" fmla="*/ 3705225 w 3705225"/>
              <a:gd name="connsiteY2" fmla="*/ 3429000 h 3429000"/>
              <a:gd name="connsiteX3" fmla="*/ 0 w 3705225"/>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705225" h="3429000">
                <a:moveTo>
                  <a:pt x="0" y="0"/>
                </a:moveTo>
                <a:lnTo>
                  <a:pt x="3705225" y="0"/>
                </a:lnTo>
                <a:lnTo>
                  <a:pt x="3705225" y="3429000"/>
                </a:lnTo>
                <a:lnTo>
                  <a:pt x="0" y="3429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5557953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19" name="图片占位符 18"/>
          <p:cNvSpPr>
            <a:spLocks noGrp="1"/>
          </p:cNvSpPr>
          <p:nvPr>
            <p:ph type="pic" sz="quarter" idx="13"/>
          </p:nvPr>
        </p:nvSpPr>
        <p:spPr>
          <a:xfrm>
            <a:off x="6267450" y="35990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8086725" y="35990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
        <p:nvSpPr>
          <p:cNvPr id="21" name="图片占位符 20"/>
          <p:cNvSpPr>
            <a:spLocks noGrp="1"/>
          </p:cNvSpPr>
          <p:nvPr>
            <p:ph type="pic" sz="quarter" idx="15"/>
          </p:nvPr>
        </p:nvSpPr>
        <p:spPr>
          <a:xfrm>
            <a:off x="9906000" y="35990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
        <p:nvSpPr>
          <p:cNvPr id="16" name="图片占位符 15"/>
          <p:cNvSpPr>
            <a:spLocks noGrp="1"/>
          </p:cNvSpPr>
          <p:nvPr>
            <p:ph type="pic" sz="quarter" idx="10"/>
          </p:nvPr>
        </p:nvSpPr>
        <p:spPr>
          <a:xfrm>
            <a:off x="6267450" y="9066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8086725" y="9066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9906000" y="9066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1790299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0250138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4895850" cy="6858000"/>
          </a:xfrm>
          <a:custGeom>
            <a:avLst/>
            <a:gdLst>
              <a:gd name="connsiteX0" fmla="*/ 0 w 4895850"/>
              <a:gd name="connsiteY0" fmla="*/ 0 h 6858000"/>
              <a:gd name="connsiteX1" fmla="*/ 4895850 w 4895850"/>
              <a:gd name="connsiteY1" fmla="*/ 0 h 6858000"/>
              <a:gd name="connsiteX2" fmla="*/ 4895850 w 4895850"/>
              <a:gd name="connsiteY2" fmla="*/ 6858000 h 6858000"/>
              <a:gd name="connsiteX3" fmla="*/ 0 w 48958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895850" h="6858000">
                <a:moveTo>
                  <a:pt x="0" y="0"/>
                </a:moveTo>
                <a:lnTo>
                  <a:pt x="4895850" y="0"/>
                </a:lnTo>
                <a:lnTo>
                  <a:pt x="489585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9747234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524000" y="2844800"/>
            <a:ext cx="4191000" cy="2324100"/>
          </a:xfrm>
          <a:custGeom>
            <a:avLst/>
            <a:gdLst>
              <a:gd name="connsiteX0" fmla="*/ 0 w 4191000"/>
              <a:gd name="connsiteY0" fmla="*/ 0 h 2324100"/>
              <a:gd name="connsiteX1" fmla="*/ 4191000 w 4191000"/>
              <a:gd name="connsiteY1" fmla="*/ 0 h 2324100"/>
              <a:gd name="connsiteX2" fmla="*/ 4191000 w 4191000"/>
              <a:gd name="connsiteY2" fmla="*/ 2324100 h 2324100"/>
              <a:gd name="connsiteX3" fmla="*/ 0 w 4191000"/>
              <a:gd name="connsiteY3" fmla="*/ 2324100 h 2324100"/>
            </a:gdLst>
            <a:ahLst/>
            <a:cxnLst>
              <a:cxn ang="0">
                <a:pos x="connsiteX0" y="connsiteY0"/>
              </a:cxn>
              <a:cxn ang="0">
                <a:pos x="connsiteX1" y="connsiteY1"/>
              </a:cxn>
              <a:cxn ang="0">
                <a:pos x="connsiteX2" y="connsiteY2"/>
              </a:cxn>
              <a:cxn ang="0">
                <a:pos x="connsiteX3" y="connsiteY3"/>
              </a:cxn>
            </a:cxnLst>
            <a:rect l="l" t="t" r="r" b="b"/>
            <a:pathLst>
              <a:path w="4191000" h="2324100">
                <a:moveTo>
                  <a:pt x="0" y="0"/>
                </a:moveTo>
                <a:lnTo>
                  <a:pt x="4191000" y="0"/>
                </a:lnTo>
                <a:lnTo>
                  <a:pt x="4191000" y="2324100"/>
                </a:lnTo>
                <a:lnTo>
                  <a:pt x="0" y="23241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477000" y="2844800"/>
            <a:ext cx="4191000" cy="2324100"/>
          </a:xfrm>
          <a:custGeom>
            <a:avLst/>
            <a:gdLst>
              <a:gd name="connsiteX0" fmla="*/ 0 w 4191000"/>
              <a:gd name="connsiteY0" fmla="*/ 0 h 2324100"/>
              <a:gd name="connsiteX1" fmla="*/ 4191000 w 4191000"/>
              <a:gd name="connsiteY1" fmla="*/ 0 h 2324100"/>
              <a:gd name="connsiteX2" fmla="*/ 4191000 w 4191000"/>
              <a:gd name="connsiteY2" fmla="*/ 2324100 h 2324100"/>
              <a:gd name="connsiteX3" fmla="*/ 0 w 4191000"/>
              <a:gd name="connsiteY3" fmla="*/ 2324100 h 2324100"/>
            </a:gdLst>
            <a:ahLst/>
            <a:cxnLst>
              <a:cxn ang="0">
                <a:pos x="connsiteX0" y="connsiteY0"/>
              </a:cxn>
              <a:cxn ang="0">
                <a:pos x="connsiteX1" y="connsiteY1"/>
              </a:cxn>
              <a:cxn ang="0">
                <a:pos x="connsiteX2" y="connsiteY2"/>
              </a:cxn>
              <a:cxn ang="0">
                <a:pos x="connsiteX3" y="connsiteY3"/>
              </a:cxn>
            </a:cxnLst>
            <a:rect l="l" t="t" r="r" b="b"/>
            <a:pathLst>
              <a:path w="4191000" h="2324100">
                <a:moveTo>
                  <a:pt x="0" y="0"/>
                </a:moveTo>
                <a:lnTo>
                  <a:pt x="4191000" y="0"/>
                </a:lnTo>
                <a:lnTo>
                  <a:pt x="4191000" y="2324100"/>
                </a:lnTo>
                <a:lnTo>
                  <a:pt x="0" y="23241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809122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4_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895352" y="552450"/>
            <a:ext cx="1657348" cy="2019300"/>
          </a:xfrm>
          <a:custGeom>
            <a:avLst/>
            <a:gdLst>
              <a:gd name="connsiteX0" fmla="*/ 0 w 1657348"/>
              <a:gd name="connsiteY0" fmla="*/ 0 h 2019300"/>
              <a:gd name="connsiteX1" fmla="*/ 1657348 w 1657348"/>
              <a:gd name="connsiteY1" fmla="*/ 0 h 2019300"/>
              <a:gd name="connsiteX2" fmla="*/ 1657348 w 1657348"/>
              <a:gd name="connsiteY2" fmla="*/ 2019300 h 2019300"/>
              <a:gd name="connsiteX3" fmla="*/ 0 w 1657348"/>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1657348" h="2019300">
                <a:moveTo>
                  <a:pt x="0" y="0"/>
                </a:moveTo>
                <a:lnTo>
                  <a:pt x="1657348" y="0"/>
                </a:lnTo>
                <a:lnTo>
                  <a:pt x="1657348" y="2019300"/>
                </a:lnTo>
                <a:lnTo>
                  <a:pt x="0" y="2019300"/>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3081339" y="552450"/>
            <a:ext cx="1657348" cy="2019300"/>
          </a:xfrm>
          <a:custGeom>
            <a:avLst/>
            <a:gdLst>
              <a:gd name="connsiteX0" fmla="*/ 0 w 1657348"/>
              <a:gd name="connsiteY0" fmla="*/ 0 h 2019300"/>
              <a:gd name="connsiteX1" fmla="*/ 1657348 w 1657348"/>
              <a:gd name="connsiteY1" fmla="*/ 0 h 2019300"/>
              <a:gd name="connsiteX2" fmla="*/ 1657348 w 1657348"/>
              <a:gd name="connsiteY2" fmla="*/ 2019300 h 2019300"/>
              <a:gd name="connsiteX3" fmla="*/ 0 w 1657348"/>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1657348" h="2019300">
                <a:moveTo>
                  <a:pt x="0" y="0"/>
                </a:moveTo>
                <a:lnTo>
                  <a:pt x="1657348" y="0"/>
                </a:lnTo>
                <a:lnTo>
                  <a:pt x="1657348" y="2019300"/>
                </a:lnTo>
                <a:lnTo>
                  <a:pt x="0" y="2019300"/>
                </a:lnTo>
                <a:close/>
              </a:path>
            </a:pathLst>
          </a:custGeom>
        </p:spPr>
        <p:txBody>
          <a:bodyPr wrap="square">
            <a:noAutofit/>
          </a:bodyPr>
          <a:lstStyle/>
          <a:p>
            <a:endParaRPr lang="zh-CN" altLang="en-US"/>
          </a:p>
        </p:txBody>
      </p:sp>
      <p:sp>
        <p:nvSpPr>
          <p:cNvPr id="19" name="图片占位符 18"/>
          <p:cNvSpPr>
            <a:spLocks noGrp="1"/>
          </p:cNvSpPr>
          <p:nvPr>
            <p:ph type="pic" sz="quarter" idx="12"/>
          </p:nvPr>
        </p:nvSpPr>
        <p:spPr>
          <a:xfrm>
            <a:off x="5267326" y="552450"/>
            <a:ext cx="1657348" cy="2019300"/>
          </a:xfrm>
          <a:custGeom>
            <a:avLst/>
            <a:gdLst>
              <a:gd name="connsiteX0" fmla="*/ 0 w 1657348"/>
              <a:gd name="connsiteY0" fmla="*/ 0 h 2019300"/>
              <a:gd name="connsiteX1" fmla="*/ 1657348 w 1657348"/>
              <a:gd name="connsiteY1" fmla="*/ 0 h 2019300"/>
              <a:gd name="connsiteX2" fmla="*/ 1657348 w 1657348"/>
              <a:gd name="connsiteY2" fmla="*/ 2019300 h 2019300"/>
              <a:gd name="connsiteX3" fmla="*/ 0 w 1657348"/>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1657348" h="2019300">
                <a:moveTo>
                  <a:pt x="0" y="0"/>
                </a:moveTo>
                <a:lnTo>
                  <a:pt x="1657348" y="0"/>
                </a:lnTo>
                <a:lnTo>
                  <a:pt x="1657348" y="2019300"/>
                </a:lnTo>
                <a:lnTo>
                  <a:pt x="0" y="2019300"/>
                </a:lnTo>
                <a:close/>
              </a:path>
            </a:pathLst>
          </a:custGeom>
        </p:spPr>
        <p:txBody>
          <a:bodyPr wrap="square">
            <a:noAutofit/>
          </a:bodyPr>
          <a:lstStyle/>
          <a:p>
            <a:endParaRPr lang="zh-CN" altLang="en-US"/>
          </a:p>
        </p:txBody>
      </p:sp>
      <p:sp>
        <p:nvSpPr>
          <p:cNvPr id="20" name="图片占位符 19"/>
          <p:cNvSpPr>
            <a:spLocks noGrp="1"/>
          </p:cNvSpPr>
          <p:nvPr>
            <p:ph type="pic" sz="quarter" idx="13"/>
          </p:nvPr>
        </p:nvSpPr>
        <p:spPr>
          <a:xfrm>
            <a:off x="7453313" y="552450"/>
            <a:ext cx="1657348" cy="2019300"/>
          </a:xfrm>
          <a:custGeom>
            <a:avLst/>
            <a:gdLst>
              <a:gd name="connsiteX0" fmla="*/ 0 w 1657348"/>
              <a:gd name="connsiteY0" fmla="*/ 0 h 2019300"/>
              <a:gd name="connsiteX1" fmla="*/ 1657348 w 1657348"/>
              <a:gd name="connsiteY1" fmla="*/ 0 h 2019300"/>
              <a:gd name="connsiteX2" fmla="*/ 1657348 w 1657348"/>
              <a:gd name="connsiteY2" fmla="*/ 2019300 h 2019300"/>
              <a:gd name="connsiteX3" fmla="*/ 0 w 1657348"/>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1657348" h="2019300">
                <a:moveTo>
                  <a:pt x="0" y="0"/>
                </a:moveTo>
                <a:lnTo>
                  <a:pt x="1657348" y="0"/>
                </a:lnTo>
                <a:lnTo>
                  <a:pt x="1657348" y="2019300"/>
                </a:lnTo>
                <a:lnTo>
                  <a:pt x="0" y="2019300"/>
                </a:lnTo>
                <a:close/>
              </a:path>
            </a:pathLst>
          </a:custGeom>
        </p:spPr>
        <p:txBody>
          <a:bodyPr wrap="square">
            <a:noAutofit/>
          </a:bodyPr>
          <a:lstStyle/>
          <a:p>
            <a:endParaRPr lang="zh-CN" altLang="en-US"/>
          </a:p>
        </p:txBody>
      </p:sp>
      <p:sp>
        <p:nvSpPr>
          <p:cNvPr id="21" name="图片占位符 20"/>
          <p:cNvSpPr>
            <a:spLocks noGrp="1"/>
          </p:cNvSpPr>
          <p:nvPr>
            <p:ph type="pic" sz="quarter" idx="14"/>
          </p:nvPr>
        </p:nvSpPr>
        <p:spPr>
          <a:xfrm>
            <a:off x="9639302" y="552450"/>
            <a:ext cx="1657348" cy="2019300"/>
          </a:xfrm>
          <a:custGeom>
            <a:avLst/>
            <a:gdLst>
              <a:gd name="connsiteX0" fmla="*/ 0 w 1657348"/>
              <a:gd name="connsiteY0" fmla="*/ 0 h 2019300"/>
              <a:gd name="connsiteX1" fmla="*/ 1657348 w 1657348"/>
              <a:gd name="connsiteY1" fmla="*/ 0 h 2019300"/>
              <a:gd name="connsiteX2" fmla="*/ 1657348 w 1657348"/>
              <a:gd name="connsiteY2" fmla="*/ 2019300 h 2019300"/>
              <a:gd name="connsiteX3" fmla="*/ 0 w 1657348"/>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1657348" h="2019300">
                <a:moveTo>
                  <a:pt x="0" y="0"/>
                </a:moveTo>
                <a:lnTo>
                  <a:pt x="1657348" y="0"/>
                </a:lnTo>
                <a:lnTo>
                  <a:pt x="1657348" y="2019300"/>
                </a:lnTo>
                <a:lnTo>
                  <a:pt x="0" y="2019300"/>
                </a:lnTo>
                <a:close/>
              </a:path>
            </a:pathLst>
          </a:custGeom>
        </p:spPr>
        <p:txBody>
          <a:bodyPr wrap="square">
            <a:noAutofit/>
          </a:bodyPr>
          <a:lstStyle/>
          <a:p>
            <a:endParaRPr lang="zh-CN" altLang="en-US"/>
          </a:p>
        </p:txBody>
      </p:sp>
      <p:sp>
        <p:nvSpPr>
          <p:cNvPr id="16" name="图片占位符 15"/>
          <p:cNvSpPr>
            <a:spLocks noGrp="1"/>
          </p:cNvSpPr>
          <p:nvPr>
            <p:ph type="pic" sz="quarter" idx="15"/>
          </p:nvPr>
        </p:nvSpPr>
        <p:spPr>
          <a:xfrm>
            <a:off x="0" y="4210050"/>
            <a:ext cx="12192000" cy="2647950"/>
          </a:xfrm>
          <a:custGeom>
            <a:avLst/>
            <a:gdLst>
              <a:gd name="connsiteX0" fmla="*/ 0 w 12192000"/>
              <a:gd name="connsiteY0" fmla="*/ 0 h 2647950"/>
              <a:gd name="connsiteX1" fmla="*/ 12192000 w 12192000"/>
              <a:gd name="connsiteY1" fmla="*/ 0 h 2647950"/>
              <a:gd name="connsiteX2" fmla="*/ 12192000 w 12192000"/>
              <a:gd name="connsiteY2" fmla="*/ 2647950 h 2647950"/>
              <a:gd name="connsiteX3" fmla="*/ 0 w 12192000"/>
              <a:gd name="connsiteY3" fmla="*/ 2647950 h 2647950"/>
            </a:gdLst>
            <a:ahLst/>
            <a:cxnLst>
              <a:cxn ang="0">
                <a:pos x="connsiteX0" y="connsiteY0"/>
              </a:cxn>
              <a:cxn ang="0">
                <a:pos x="connsiteX1" y="connsiteY1"/>
              </a:cxn>
              <a:cxn ang="0">
                <a:pos x="connsiteX2" y="connsiteY2"/>
              </a:cxn>
              <a:cxn ang="0">
                <a:pos x="connsiteX3" y="connsiteY3"/>
              </a:cxn>
            </a:cxnLst>
            <a:rect l="l" t="t" r="r" b="b"/>
            <a:pathLst>
              <a:path w="12192000" h="2647950">
                <a:moveTo>
                  <a:pt x="0" y="0"/>
                </a:moveTo>
                <a:lnTo>
                  <a:pt x="12192000" y="0"/>
                </a:lnTo>
                <a:lnTo>
                  <a:pt x="12192000" y="2647950"/>
                </a:lnTo>
                <a:lnTo>
                  <a:pt x="0" y="26479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9718795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52006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3248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1004773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0764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2006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dirty="0"/>
          </a:p>
        </p:txBody>
      </p:sp>
      <p:sp>
        <p:nvSpPr>
          <p:cNvPr id="12" name="图片占位符 11"/>
          <p:cNvSpPr>
            <a:spLocks noGrp="1"/>
          </p:cNvSpPr>
          <p:nvPr>
            <p:ph type="pic" sz="quarter" idx="12"/>
          </p:nvPr>
        </p:nvSpPr>
        <p:spPr>
          <a:xfrm>
            <a:off x="83248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2506966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778000" y="1897743"/>
            <a:ext cx="3846286" cy="2601686"/>
          </a:xfrm>
          <a:custGeom>
            <a:avLst/>
            <a:gdLst>
              <a:gd name="connsiteX0" fmla="*/ 0 w 3846286"/>
              <a:gd name="connsiteY0" fmla="*/ 0 h 2601686"/>
              <a:gd name="connsiteX1" fmla="*/ 3846286 w 3846286"/>
              <a:gd name="connsiteY1" fmla="*/ 0 h 2601686"/>
              <a:gd name="connsiteX2" fmla="*/ 3846286 w 3846286"/>
              <a:gd name="connsiteY2" fmla="*/ 2601686 h 2601686"/>
              <a:gd name="connsiteX3" fmla="*/ 0 w 3846286"/>
              <a:gd name="connsiteY3" fmla="*/ 2601686 h 2601686"/>
            </a:gdLst>
            <a:ahLst/>
            <a:cxnLst>
              <a:cxn ang="0">
                <a:pos x="connsiteX0" y="connsiteY0"/>
              </a:cxn>
              <a:cxn ang="0">
                <a:pos x="connsiteX1" y="connsiteY1"/>
              </a:cxn>
              <a:cxn ang="0">
                <a:pos x="connsiteX2" y="connsiteY2"/>
              </a:cxn>
              <a:cxn ang="0">
                <a:pos x="connsiteX3" y="connsiteY3"/>
              </a:cxn>
            </a:cxnLst>
            <a:rect l="l" t="t" r="r" b="b"/>
            <a:pathLst>
              <a:path w="3846286" h="2601686">
                <a:moveTo>
                  <a:pt x="0" y="0"/>
                </a:moveTo>
                <a:lnTo>
                  <a:pt x="3846286" y="0"/>
                </a:lnTo>
                <a:lnTo>
                  <a:pt x="3846286" y="2601686"/>
                </a:lnTo>
                <a:lnTo>
                  <a:pt x="0" y="2601686"/>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567715" y="1897743"/>
            <a:ext cx="3846286" cy="2601686"/>
          </a:xfrm>
          <a:custGeom>
            <a:avLst/>
            <a:gdLst>
              <a:gd name="connsiteX0" fmla="*/ 0 w 3846286"/>
              <a:gd name="connsiteY0" fmla="*/ 0 h 2601686"/>
              <a:gd name="connsiteX1" fmla="*/ 3846286 w 3846286"/>
              <a:gd name="connsiteY1" fmla="*/ 0 h 2601686"/>
              <a:gd name="connsiteX2" fmla="*/ 3846286 w 3846286"/>
              <a:gd name="connsiteY2" fmla="*/ 2601686 h 2601686"/>
              <a:gd name="connsiteX3" fmla="*/ 0 w 3846286"/>
              <a:gd name="connsiteY3" fmla="*/ 2601686 h 2601686"/>
            </a:gdLst>
            <a:ahLst/>
            <a:cxnLst>
              <a:cxn ang="0">
                <a:pos x="connsiteX0" y="connsiteY0"/>
              </a:cxn>
              <a:cxn ang="0">
                <a:pos x="connsiteX1" y="connsiteY1"/>
              </a:cxn>
              <a:cxn ang="0">
                <a:pos x="connsiteX2" y="connsiteY2"/>
              </a:cxn>
              <a:cxn ang="0">
                <a:pos x="connsiteX3" y="connsiteY3"/>
              </a:cxn>
            </a:cxnLst>
            <a:rect l="l" t="t" r="r" b="b"/>
            <a:pathLst>
              <a:path w="3846286" h="2601686">
                <a:moveTo>
                  <a:pt x="0" y="0"/>
                </a:moveTo>
                <a:lnTo>
                  <a:pt x="3846286" y="0"/>
                </a:lnTo>
                <a:lnTo>
                  <a:pt x="3846286" y="2601686"/>
                </a:lnTo>
                <a:lnTo>
                  <a:pt x="0" y="260168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3958937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20764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52006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9834631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0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1"/>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048000" y="1"/>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096000" y="1"/>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144000" y="1"/>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8168804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0" y="1415846"/>
            <a:ext cx="5574890" cy="4173793"/>
          </a:xfrm>
          <a:custGeom>
            <a:avLst/>
            <a:gdLst>
              <a:gd name="connsiteX0" fmla="*/ 0 w 5574890"/>
              <a:gd name="connsiteY0" fmla="*/ 0 h 4173793"/>
              <a:gd name="connsiteX1" fmla="*/ 5574890 w 5574890"/>
              <a:gd name="connsiteY1" fmla="*/ 0 h 4173793"/>
              <a:gd name="connsiteX2" fmla="*/ 5574890 w 5574890"/>
              <a:gd name="connsiteY2" fmla="*/ 4173793 h 4173793"/>
              <a:gd name="connsiteX3" fmla="*/ 0 w 5574890"/>
              <a:gd name="connsiteY3" fmla="*/ 4173793 h 4173793"/>
            </a:gdLst>
            <a:ahLst/>
            <a:cxnLst>
              <a:cxn ang="0">
                <a:pos x="connsiteX0" y="connsiteY0"/>
              </a:cxn>
              <a:cxn ang="0">
                <a:pos x="connsiteX1" y="connsiteY1"/>
              </a:cxn>
              <a:cxn ang="0">
                <a:pos x="connsiteX2" y="connsiteY2"/>
              </a:cxn>
              <a:cxn ang="0">
                <a:pos x="connsiteX3" y="connsiteY3"/>
              </a:cxn>
            </a:cxnLst>
            <a:rect l="l" t="t" r="r" b="b"/>
            <a:pathLst>
              <a:path w="5574890" h="4173793">
                <a:moveTo>
                  <a:pt x="0" y="0"/>
                </a:moveTo>
                <a:lnTo>
                  <a:pt x="5574890" y="0"/>
                </a:lnTo>
                <a:lnTo>
                  <a:pt x="5574890" y="4173793"/>
                </a:lnTo>
                <a:lnTo>
                  <a:pt x="0" y="4173793"/>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722376" y="1415846"/>
            <a:ext cx="6469625" cy="2013155"/>
          </a:xfrm>
          <a:custGeom>
            <a:avLst/>
            <a:gdLst>
              <a:gd name="connsiteX0" fmla="*/ 0 w 6469625"/>
              <a:gd name="connsiteY0" fmla="*/ 0 h 2013155"/>
              <a:gd name="connsiteX1" fmla="*/ 6469625 w 6469625"/>
              <a:gd name="connsiteY1" fmla="*/ 0 h 2013155"/>
              <a:gd name="connsiteX2" fmla="*/ 6469625 w 6469625"/>
              <a:gd name="connsiteY2" fmla="*/ 2013155 h 2013155"/>
              <a:gd name="connsiteX3" fmla="*/ 0 w 6469625"/>
              <a:gd name="connsiteY3" fmla="*/ 2013155 h 2013155"/>
            </a:gdLst>
            <a:ahLst/>
            <a:cxnLst>
              <a:cxn ang="0">
                <a:pos x="connsiteX0" y="connsiteY0"/>
              </a:cxn>
              <a:cxn ang="0">
                <a:pos x="connsiteX1" y="connsiteY1"/>
              </a:cxn>
              <a:cxn ang="0">
                <a:pos x="connsiteX2" y="connsiteY2"/>
              </a:cxn>
              <a:cxn ang="0">
                <a:pos x="connsiteX3" y="connsiteY3"/>
              </a:cxn>
            </a:cxnLst>
            <a:rect l="l" t="t" r="r" b="b"/>
            <a:pathLst>
              <a:path w="6469625" h="2013155">
                <a:moveTo>
                  <a:pt x="0" y="0"/>
                </a:moveTo>
                <a:lnTo>
                  <a:pt x="6469625" y="0"/>
                </a:lnTo>
                <a:lnTo>
                  <a:pt x="6469625" y="2013155"/>
                </a:lnTo>
                <a:lnTo>
                  <a:pt x="0" y="2013155"/>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5722376" y="3576484"/>
            <a:ext cx="6469625" cy="2013155"/>
          </a:xfrm>
          <a:custGeom>
            <a:avLst/>
            <a:gdLst>
              <a:gd name="connsiteX0" fmla="*/ 0 w 6469625"/>
              <a:gd name="connsiteY0" fmla="*/ 0 h 2013155"/>
              <a:gd name="connsiteX1" fmla="*/ 6469625 w 6469625"/>
              <a:gd name="connsiteY1" fmla="*/ 0 h 2013155"/>
              <a:gd name="connsiteX2" fmla="*/ 6469625 w 6469625"/>
              <a:gd name="connsiteY2" fmla="*/ 2013155 h 2013155"/>
              <a:gd name="connsiteX3" fmla="*/ 0 w 6469625"/>
              <a:gd name="connsiteY3" fmla="*/ 2013155 h 2013155"/>
            </a:gdLst>
            <a:ahLst/>
            <a:cxnLst>
              <a:cxn ang="0">
                <a:pos x="connsiteX0" y="connsiteY0"/>
              </a:cxn>
              <a:cxn ang="0">
                <a:pos x="connsiteX1" y="connsiteY1"/>
              </a:cxn>
              <a:cxn ang="0">
                <a:pos x="connsiteX2" y="connsiteY2"/>
              </a:cxn>
              <a:cxn ang="0">
                <a:pos x="connsiteX3" y="connsiteY3"/>
              </a:cxn>
            </a:cxnLst>
            <a:rect l="l" t="t" r="r" b="b"/>
            <a:pathLst>
              <a:path w="6469625" h="2013155">
                <a:moveTo>
                  <a:pt x="0" y="0"/>
                </a:moveTo>
                <a:lnTo>
                  <a:pt x="6469625" y="0"/>
                </a:lnTo>
                <a:lnTo>
                  <a:pt x="6469625" y="2013155"/>
                </a:lnTo>
                <a:lnTo>
                  <a:pt x="0" y="201315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5645613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2_自定义版式">
    <p:spTree>
      <p:nvGrpSpPr>
        <p:cNvPr id="1" name=""/>
        <p:cNvGrpSpPr/>
        <p:nvPr/>
      </p:nvGrpSpPr>
      <p:grpSpPr>
        <a:xfrm>
          <a:off x="0" y="0"/>
          <a:ext cx="0" cy="0"/>
          <a:chOff x="0" y="0"/>
          <a:chExt cx="0" cy="0"/>
        </a:xfrm>
      </p:grpSpPr>
      <p:sp>
        <p:nvSpPr>
          <p:cNvPr id="14" name="图片占位符 13"/>
          <p:cNvSpPr>
            <a:spLocks noGrp="1"/>
          </p:cNvSpPr>
          <p:nvPr>
            <p:ph type="pic" sz="quarter" idx="12"/>
          </p:nvPr>
        </p:nvSpPr>
        <p:spPr>
          <a:xfrm>
            <a:off x="334298" y="3797712"/>
            <a:ext cx="5761703" cy="2647335"/>
          </a:xfrm>
          <a:custGeom>
            <a:avLst/>
            <a:gdLst>
              <a:gd name="connsiteX0" fmla="*/ 0 w 5761703"/>
              <a:gd name="connsiteY0" fmla="*/ 0 h 2647335"/>
              <a:gd name="connsiteX1" fmla="*/ 5761703 w 5761703"/>
              <a:gd name="connsiteY1" fmla="*/ 0 h 2647335"/>
              <a:gd name="connsiteX2" fmla="*/ 5761703 w 5761703"/>
              <a:gd name="connsiteY2" fmla="*/ 2647335 h 2647335"/>
              <a:gd name="connsiteX3" fmla="*/ 0 w 5761703"/>
              <a:gd name="connsiteY3" fmla="*/ 2647335 h 2647335"/>
            </a:gdLst>
            <a:ahLst/>
            <a:cxnLst>
              <a:cxn ang="0">
                <a:pos x="connsiteX0" y="connsiteY0"/>
              </a:cxn>
              <a:cxn ang="0">
                <a:pos x="connsiteX1" y="connsiteY1"/>
              </a:cxn>
              <a:cxn ang="0">
                <a:pos x="connsiteX2" y="connsiteY2"/>
              </a:cxn>
              <a:cxn ang="0">
                <a:pos x="connsiteX3" y="connsiteY3"/>
              </a:cxn>
            </a:cxnLst>
            <a:rect l="l" t="t" r="r" b="b"/>
            <a:pathLst>
              <a:path w="5761703" h="2647335">
                <a:moveTo>
                  <a:pt x="0" y="0"/>
                </a:moveTo>
                <a:lnTo>
                  <a:pt x="5761703" y="0"/>
                </a:lnTo>
                <a:lnTo>
                  <a:pt x="5761703" y="2647335"/>
                </a:lnTo>
                <a:lnTo>
                  <a:pt x="0" y="2647335"/>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096001" y="3797712"/>
            <a:ext cx="5761703" cy="2647335"/>
          </a:xfrm>
          <a:custGeom>
            <a:avLst/>
            <a:gdLst>
              <a:gd name="connsiteX0" fmla="*/ 0 w 5761703"/>
              <a:gd name="connsiteY0" fmla="*/ 0 h 2647335"/>
              <a:gd name="connsiteX1" fmla="*/ 5761703 w 5761703"/>
              <a:gd name="connsiteY1" fmla="*/ 0 h 2647335"/>
              <a:gd name="connsiteX2" fmla="*/ 5761703 w 5761703"/>
              <a:gd name="connsiteY2" fmla="*/ 2647335 h 2647335"/>
              <a:gd name="connsiteX3" fmla="*/ 0 w 5761703"/>
              <a:gd name="connsiteY3" fmla="*/ 2647335 h 2647335"/>
            </a:gdLst>
            <a:ahLst/>
            <a:cxnLst>
              <a:cxn ang="0">
                <a:pos x="connsiteX0" y="connsiteY0"/>
              </a:cxn>
              <a:cxn ang="0">
                <a:pos x="connsiteX1" y="connsiteY1"/>
              </a:cxn>
              <a:cxn ang="0">
                <a:pos x="connsiteX2" y="connsiteY2"/>
              </a:cxn>
              <a:cxn ang="0">
                <a:pos x="connsiteX3" y="connsiteY3"/>
              </a:cxn>
            </a:cxnLst>
            <a:rect l="l" t="t" r="r" b="b"/>
            <a:pathLst>
              <a:path w="5761703" h="2647335">
                <a:moveTo>
                  <a:pt x="0" y="0"/>
                </a:moveTo>
                <a:lnTo>
                  <a:pt x="5761703" y="0"/>
                </a:lnTo>
                <a:lnTo>
                  <a:pt x="5761703" y="2647335"/>
                </a:lnTo>
                <a:lnTo>
                  <a:pt x="0" y="2647335"/>
                </a:lnTo>
                <a:close/>
              </a:path>
            </a:pathLst>
          </a:custGeom>
        </p:spPr>
        <p:txBody>
          <a:bodyPr wrap="square">
            <a:noAutofit/>
          </a:bodyPr>
          <a:lstStyle/>
          <a:p>
            <a:endParaRPr lang="zh-CN" altLang="en-US"/>
          </a:p>
        </p:txBody>
      </p:sp>
      <p:sp>
        <p:nvSpPr>
          <p:cNvPr id="12" name="图片占位符 11"/>
          <p:cNvSpPr>
            <a:spLocks noGrp="1"/>
          </p:cNvSpPr>
          <p:nvPr>
            <p:ph type="pic" sz="quarter" idx="10"/>
          </p:nvPr>
        </p:nvSpPr>
        <p:spPr>
          <a:xfrm>
            <a:off x="334298" y="412955"/>
            <a:ext cx="5761703" cy="2647335"/>
          </a:xfrm>
          <a:custGeom>
            <a:avLst/>
            <a:gdLst>
              <a:gd name="connsiteX0" fmla="*/ 0 w 5761703"/>
              <a:gd name="connsiteY0" fmla="*/ 0 h 2647335"/>
              <a:gd name="connsiteX1" fmla="*/ 5761703 w 5761703"/>
              <a:gd name="connsiteY1" fmla="*/ 0 h 2647335"/>
              <a:gd name="connsiteX2" fmla="*/ 5761703 w 5761703"/>
              <a:gd name="connsiteY2" fmla="*/ 2647335 h 2647335"/>
              <a:gd name="connsiteX3" fmla="*/ 0 w 5761703"/>
              <a:gd name="connsiteY3" fmla="*/ 2647335 h 2647335"/>
            </a:gdLst>
            <a:ahLst/>
            <a:cxnLst>
              <a:cxn ang="0">
                <a:pos x="connsiteX0" y="connsiteY0"/>
              </a:cxn>
              <a:cxn ang="0">
                <a:pos x="connsiteX1" y="connsiteY1"/>
              </a:cxn>
              <a:cxn ang="0">
                <a:pos x="connsiteX2" y="connsiteY2"/>
              </a:cxn>
              <a:cxn ang="0">
                <a:pos x="connsiteX3" y="connsiteY3"/>
              </a:cxn>
            </a:cxnLst>
            <a:rect l="l" t="t" r="r" b="b"/>
            <a:pathLst>
              <a:path w="5761703" h="2647335">
                <a:moveTo>
                  <a:pt x="0" y="0"/>
                </a:moveTo>
                <a:lnTo>
                  <a:pt x="5761703" y="0"/>
                </a:lnTo>
                <a:lnTo>
                  <a:pt x="5761703" y="2647335"/>
                </a:lnTo>
                <a:lnTo>
                  <a:pt x="0" y="2647335"/>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096001" y="412955"/>
            <a:ext cx="5761703" cy="2647335"/>
          </a:xfrm>
          <a:custGeom>
            <a:avLst/>
            <a:gdLst>
              <a:gd name="connsiteX0" fmla="*/ 0 w 5761703"/>
              <a:gd name="connsiteY0" fmla="*/ 0 h 2647335"/>
              <a:gd name="connsiteX1" fmla="*/ 5761703 w 5761703"/>
              <a:gd name="connsiteY1" fmla="*/ 0 h 2647335"/>
              <a:gd name="connsiteX2" fmla="*/ 5761703 w 5761703"/>
              <a:gd name="connsiteY2" fmla="*/ 2647335 h 2647335"/>
              <a:gd name="connsiteX3" fmla="*/ 0 w 5761703"/>
              <a:gd name="connsiteY3" fmla="*/ 2647335 h 2647335"/>
            </a:gdLst>
            <a:ahLst/>
            <a:cxnLst>
              <a:cxn ang="0">
                <a:pos x="connsiteX0" y="connsiteY0"/>
              </a:cxn>
              <a:cxn ang="0">
                <a:pos x="connsiteX1" y="connsiteY1"/>
              </a:cxn>
              <a:cxn ang="0">
                <a:pos x="connsiteX2" y="connsiteY2"/>
              </a:cxn>
              <a:cxn ang="0">
                <a:pos x="connsiteX3" y="connsiteY3"/>
              </a:cxn>
            </a:cxnLst>
            <a:rect l="l" t="t" r="r" b="b"/>
            <a:pathLst>
              <a:path w="5761703" h="2647335">
                <a:moveTo>
                  <a:pt x="0" y="0"/>
                </a:moveTo>
                <a:lnTo>
                  <a:pt x="5761703" y="0"/>
                </a:lnTo>
                <a:lnTo>
                  <a:pt x="5761703" y="2647335"/>
                </a:lnTo>
                <a:lnTo>
                  <a:pt x="0" y="264733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5618213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43948" y="0"/>
            <a:ext cx="7148052" cy="6858000"/>
          </a:xfrm>
          <a:custGeom>
            <a:avLst/>
            <a:gdLst>
              <a:gd name="connsiteX0" fmla="*/ 0 w 7148052"/>
              <a:gd name="connsiteY0" fmla="*/ 0 h 6858000"/>
              <a:gd name="connsiteX1" fmla="*/ 7148052 w 7148052"/>
              <a:gd name="connsiteY1" fmla="*/ 0 h 6858000"/>
              <a:gd name="connsiteX2" fmla="*/ 7148052 w 7148052"/>
              <a:gd name="connsiteY2" fmla="*/ 6858000 h 6858000"/>
              <a:gd name="connsiteX3" fmla="*/ 0 w 71480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48052" h="6858000">
                <a:moveTo>
                  <a:pt x="0" y="0"/>
                </a:moveTo>
                <a:lnTo>
                  <a:pt x="7148052" y="0"/>
                </a:lnTo>
                <a:lnTo>
                  <a:pt x="7148052"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1571435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0" y="1070734"/>
            <a:ext cx="1798940" cy="3539367"/>
          </a:xfrm>
          <a:custGeom>
            <a:avLst/>
            <a:gdLst>
              <a:gd name="connsiteX0" fmla="*/ 0 w 1798940"/>
              <a:gd name="connsiteY0" fmla="*/ 0 h 3539367"/>
              <a:gd name="connsiteX1" fmla="*/ 1798940 w 1798940"/>
              <a:gd name="connsiteY1" fmla="*/ 0 h 3539367"/>
              <a:gd name="connsiteX2" fmla="*/ 1798940 w 1798940"/>
              <a:gd name="connsiteY2" fmla="*/ 3539367 h 3539367"/>
              <a:gd name="connsiteX3" fmla="*/ 0 w 1798940"/>
              <a:gd name="connsiteY3" fmla="*/ 3539367 h 3539367"/>
            </a:gdLst>
            <a:ahLst/>
            <a:cxnLst>
              <a:cxn ang="0">
                <a:pos x="connsiteX0" y="connsiteY0"/>
              </a:cxn>
              <a:cxn ang="0">
                <a:pos x="connsiteX1" y="connsiteY1"/>
              </a:cxn>
              <a:cxn ang="0">
                <a:pos x="connsiteX2" y="connsiteY2"/>
              </a:cxn>
              <a:cxn ang="0">
                <a:pos x="connsiteX3" y="connsiteY3"/>
              </a:cxn>
            </a:cxnLst>
            <a:rect l="l" t="t" r="r" b="b"/>
            <a:pathLst>
              <a:path w="1798940" h="3539367">
                <a:moveTo>
                  <a:pt x="0" y="0"/>
                </a:moveTo>
                <a:lnTo>
                  <a:pt x="1798940" y="0"/>
                </a:lnTo>
                <a:lnTo>
                  <a:pt x="1798940" y="3539367"/>
                </a:lnTo>
                <a:lnTo>
                  <a:pt x="0" y="3539367"/>
                </a:ln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1956740" y="2"/>
            <a:ext cx="1798940" cy="3428999"/>
          </a:xfrm>
          <a:custGeom>
            <a:avLst/>
            <a:gdLst>
              <a:gd name="connsiteX0" fmla="*/ 0 w 1798940"/>
              <a:gd name="connsiteY0" fmla="*/ 0 h 3428999"/>
              <a:gd name="connsiteX1" fmla="*/ 1798940 w 1798940"/>
              <a:gd name="connsiteY1" fmla="*/ 0 h 3428999"/>
              <a:gd name="connsiteX2" fmla="*/ 1798940 w 1798940"/>
              <a:gd name="connsiteY2" fmla="*/ 3428999 h 3428999"/>
              <a:gd name="connsiteX3" fmla="*/ 0 w 1798940"/>
              <a:gd name="connsiteY3" fmla="*/ 3428999 h 3428999"/>
            </a:gdLst>
            <a:ahLst/>
            <a:cxnLst>
              <a:cxn ang="0">
                <a:pos x="connsiteX0" y="connsiteY0"/>
              </a:cxn>
              <a:cxn ang="0">
                <a:pos x="connsiteX1" y="connsiteY1"/>
              </a:cxn>
              <a:cxn ang="0">
                <a:pos x="connsiteX2" y="connsiteY2"/>
              </a:cxn>
              <a:cxn ang="0">
                <a:pos x="connsiteX3" y="connsiteY3"/>
              </a:cxn>
            </a:cxnLst>
            <a:rect l="l" t="t" r="r" b="b"/>
            <a:pathLst>
              <a:path w="1798940" h="3428999">
                <a:moveTo>
                  <a:pt x="0" y="0"/>
                </a:moveTo>
                <a:lnTo>
                  <a:pt x="1798940" y="0"/>
                </a:lnTo>
                <a:lnTo>
                  <a:pt x="1798940" y="3428999"/>
                </a:lnTo>
                <a:lnTo>
                  <a:pt x="0" y="3428999"/>
                </a:ln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3913481" y="1764728"/>
            <a:ext cx="1798940" cy="2845372"/>
          </a:xfrm>
          <a:custGeom>
            <a:avLst/>
            <a:gdLst>
              <a:gd name="connsiteX0" fmla="*/ 0 w 1798940"/>
              <a:gd name="connsiteY0" fmla="*/ 0 h 2845372"/>
              <a:gd name="connsiteX1" fmla="*/ 1798940 w 1798940"/>
              <a:gd name="connsiteY1" fmla="*/ 0 h 2845372"/>
              <a:gd name="connsiteX2" fmla="*/ 1798940 w 1798940"/>
              <a:gd name="connsiteY2" fmla="*/ 2845372 h 2845372"/>
              <a:gd name="connsiteX3" fmla="*/ 0 w 1798940"/>
              <a:gd name="connsiteY3" fmla="*/ 2845372 h 2845372"/>
            </a:gdLst>
            <a:ahLst/>
            <a:cxnLst>
              <a:cxn ang="0">
                <a:pos x="connsiteX0" y="connsiteY0"/>
              </a:cxn>
              <a:cxn ang="0">
                <a:pos x="connsiteX1" y="connsiteY1"/>
              </a:cxn>
              <a:cxn ang="0">
                <a:pos x="connsiteX2" y="connsiteY2"/>
              </a:cxn>
              <a:cxn ang="0">
                <a:pos x="connsiteX3" y="connsiteY3"/>
              </a:cxn>
            </a:cxnLst>
            <a:rect l="l" t="t" r="r" b="b"/>
            <a:pathLst>
              <a:path w="1798940" h="2845372">
                <a:moveTo>
                  <a:pt x="0" y="0"/>
                </a:moveTo>
                <a:lnTo>
                  <a:pt x="1798940" y="0"/>
                </a:lnTo>
                <a:lnTo>
                  <a:pt x="1798940" y="2845372"/>
                </a:lnTo>
                <a:lnTo>
                  <a:pt x="0" y="2845372"/>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5870221" y="2"/>
            <a:ext cx="1798940" cy="4610099"/>
          </a:xfrm>
          <a:custGeom>
            <a:avLst/>
            <a:gdLst>
              <a:gd name="connsiteX0" fmla="*/ 0 w 1798940"/>
              <a:gd name="connsiteY0" fmla="*/ 0 h 4610099"/>
              <a:gd name="connsiteX1" fmla="*/ 1798940 w 1798940"/>
              <a:gd name="connsiteY1" fmla="*/ 0 h 4610099"/>
              <a:gd name="connsiteX2" fmla="*/ 1798940 w 1798940"/>
              <a:gd name="connsiteY2" fmla="*/ 4610099 h 4610099"/>
              <a:gd name="connsiteX3" fmla="*/ 0 w 1798940"/>
              <a:gd name="connsiteY3" fmla="*/ 4610099 h 4610099"/>
            </a:gdLst>
            <a:ahLst/>
            <a:cxnLst>
              <a:cxn ang="0">
                <a:pos x="connsiteX0" y="connsiteY0"/>
              </a:cxn>
              <a:cxn ang="0">
                <a:pos x="connsiteX1" y="connsiteY1"/>
              </a:cxn>
              <a:cxn ang="0">
                <a:pos x="connsiteX2" y="connsiteY2"/>
              </a:cxn>
              <a:cxn ang="0">
                <a:pos x="connsiteX3" y="connsiteY3"/>
              </a:cxn>
            </a:cxnLst>
            <a:rect l="l" t="t" r="r" b="b"/>
            <a:pathLst>
              <a:path w="1798940" h="4610099">
                <a:moveTo>
                  <a:pt x="0" y="0"/>
                </a:moveTo>
                <a:lnTo>
                  <a:pt x="1798940" y="0"/>
                </a:lnTo>
                <a:lnTo>
                  <a:pt x="1798940" y="4610099"/>
                </a:lnTo>
                <a:lnTo>
                  <a:pt x="0" y="4610099"/>
                </a:lnTo>
                <a:close/>
              </a:path>
            </a:pathLst>
          </a:custGeom>
        </p:spPr>
        <p:txBody>
          <a:bodyPr wrap="square">
            <a:noAutofit/>
          </a:bodyPr>
          <a:lstStyle/>
          <a:p>
            <a:endParaRPr lang="zh-CN" altLang="en-US"/>
          </a:p>
        </p:txBody>
      </p:sp>
      <p:sp>
        <p:nvSpPr>
          <p:cNvPr id="18" name="图片占位符 17"/>
          <p:cNvSpPr>
            <a:spLocks noGrp="1"/>
          </p:cNvSpPr>
          <p:nvPr>
            <p:ph type="pic" sz="quarter" idx="14"/>
          </p:nvPr>
        </p:nvSpPr>
        <p:spPr>
          <a:xfrm>
            <a:off x="1" y="4753040"/>
            <a:ext cx="7669161" cy="2104960"/>
          </a:xfrm>
          <a:custGeom>
            <a:avLst/>
            <a:gdLst>
              <a:gd name="connsiteX0" fmla="*/ 0 w 7669161"/>
              <a:gd name="connsiteY0" fmla="*/ 0 h 2104960"/>
              <a:gd name="connsiteX1" fmla="*/ 7669161 w 7669161"/>
              <a:gd name="connsiteY1" fmla="*/ 0 h 2104960"/>
              <a:gd name="connsiteX2" fmla="*/ 7669161 w 7669161"/>
              <a:gd name="connsiteY2" fmla="*/ 2104960 h 2104960"/>
              <a:gd name="connsiteX3" fmla="*/ 0 w 7669161"/>
              <a:gd name="connsiteY3" fmla="*/ 2104960 h 2104960"/>
            </a:gdLst>
            <a:ahLst/>
            <a:cxnLst>
              <a:cxn ang="0">
                <a:pos x="connsiteX0" y="connsiteY0"/>
              </a:cxn>
              <a:cxn ang="0">
                <a:pos x="connsiteX1" y="connsiteY1"/>
              </a:cxn>
              <a:cxn ang="0">
                <a:pos x="connsiteX2" y="connsiteY2"/>
              </a:cxn>
              <a:cxn ang="0">
                <a:pos x="connsiteX3" y="connsiteY3"/>
              </a:cxn>
            </a:cxnLst>
            <a:rect l="l" t="t" r="r" b="b"/>
            <a:pathLst>
              <a:path w="7669161" h="2104960">
                <a:moveTo>
                  <a:pt x="0" y="0"/>
                </a:moveTo>
                <a:lnTo>
                  <a:pt x="7669161" y="0"/>
                </a:lnTo>
                <a:lnTo>
                  <a:pt x="7669161" y="2104960"/>
                </a:lnTo>
                <a:lnTo>
                  <a:pt x="0" y="210496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0279523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7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228600" y="1295400"/>
            <a:ext cx="2775974" cy="5257800"/>
          </a:xfrm>
          <a:custGeom>
            <a:avLst/>
            <a:gdLst>
              <a:gd name="connsiteX0" fmla="*/ 0 w 2775974"/>
              <a:gd name="connsiteY0" fmla="*/ 0 h 5257800"/>
              <a:gd name="connsiteX1" fmla="*/ 2775974 w 2775974"/>
              <a:gd name="connsiteY1" fmla="*/ 0 h 5257800"/>
              <a:gd name="connsiteX2" fmla="*/ 2775974 w 2775974"/>
              <a:gd name="connsiteY2" fmla="*/ 5257800 h 5257800"/>
              <a:gd name="connsiteX3" fmla="*/ 0 w 2775974"/>
              <a:gd name="connsiteY3" fmla="*/ 5257800 h 5257800"/>
            </a:gdLst>
            <a:ahLst/>
            <a:cxnLst>
              <a:cxn ang="0">
                <a:pos x="connsiteX0" y="connsiteY0"/>
              </a:cxn>
              <a:cxn ang="0">
                <a:pos x="connsiteX1" y="connsiteY1"/>
              </a:cxn>
              <a:cxn ang="0">
                <a:pos x="connsiteX2" y="connsiteY2"/>
              </a:cxn>
              <a:cxn ang="0">
                <a:pos x="connsiteX3" y="connsiteY3"/>
              </a:cxn>
            </a:cxnLst>
            <a:rect l="l" t="t" r="r" b="b"/>
            <a:pathLst>
              <a:path w="2775974" h="5257800">
                <a:moveTo>
                  <a:pt x="0" y="0"/>
                </a:moveTo>
                <a:lnTo>
                  <a:pt x="2775974" y="0"/>
                </a:lnTo>
                <a:lnTo>
                  <a:pt x="2775974" y="5257800"/>
                </a:lnTo>
                <a:lnTo>
                  <a:pt x="0" y="525780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214875" y="1295400"/>
            <a:ext cx="2775974" cy="5257800"/>
          </a:xfrm>
          <a:custGeom>
            <a:avLst/>
            <a:gdLst>
              <a:gd name="connsiteX0" fmla="*/ 0 w 2775974"/>
              <a:gd name="connsiteY0" fmla="*/ 0 h 5257800"/>
              <a:gd name="connsiteX1" fmla="*/ 2775974 w 2775974"/>
              <a:gd name="connsiteY1" fmla="*/ 0 h 5257800"/>
              <a:gd name="connsiteX2" fmla="*/ 2775974 w 2775974"/>
              <a:gd name="connsiteY2" fmla="*/ 5257800 h 5257800"/>
              <a:gd name="connsiteX3" fmla="*/ 0 w 2775974"/>
              <a:gd name="connsiteY3" fmla="*/ 5257800 h 5257800"/>
            </a:gdLst>
            <a:ahLst/>
            <a:cxnLst>
              <a:cxn ang="0">
                <a:pos x="connsiteX0" y="connsiteY0"/>
              </a:cxn>
              <a:cxn ang="0">
                <a:pos x="connsiteX1" y="connsiteY1"/>
              </a:cxn>
              <a:cxn ang="0">
                <a:pos x="connsiteX2" y="connsiteY2"/>
              </a:cxn>
              <a:cxn ang="0">
                <a:pos x="connsiteX3" y="connsiteY3"/>
              </a:cxn>
            </a:cxnLst>
            <a:rect l="l" t="t" r="r" b="b"/>
            <a:pathLst>
              <a:path w="2775974" h="5257800">
                <a:moveTo>
                  <a:pt x="0" y="0"/>
                </a:moveTo>
                <a:lnTo>
                  <a:pt x="2775974" y="0"/>
                </a:lnTo>
                <a:lnTo>
                  <a:pt x="2775974" y="5257800"/>
                </a:lnTo>
                <a:lnTo>
                  <a:pt x="0" y="52578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201151" y="1295400"/>
            <a:ext cx="2775974" cy="5257800"/>
          </a:xfrm>
          <a:custGeom>
            <a:avLst/>
            <a:gdLst>
              <a:gd name="connsiteX0" fmla="*/ 0 w 2775974"/>
              <a:gd name="connsiteY0" fmla="*/ 0 h 5257800"/>
              <a:gd name="connsiteX1" fmla="*/ 2775974 w 2775974"/>
              <a:gd name="connsiteY1" fmla="*/ 0 h 5257800"/>
              <a:gd name="connsiteX2" fmla="*/ 2775974 w 2775974"/>
              <a:gd name="connsiteY2" fmla="*/ 5257800 h 5257800"/>
              <a:gd name="connsiteX3" fmla="*/ 0 w 2775974"/>
              <a:gd name="connsiteY3" fmla="*/ 5257800 h 5257800"/>
            </a:gdLst>
            <a:ahLst/>
            <a:cxnLst>
              <a:cxn ang="0">
                <a:pos x="connsiteX0" y="connsiteY0"/>
              </a:cxn>
              <a:cxn ang="0">
                <a:pos x="connsiteX1" y="connsiteY1"/>
              </a:cxn>
              <a:cxn ang="0">
                <a:pos x="connsiteX2" y="connsiteY2"/>
              </a:cxn>
              <a:cxn ang="0">
                <a:pos x="connsiteX3" y="connsiteY3"/>
              </a:cxn>
            </a:cxnLst>
            <a:rect l="l" t="t" r="r" b="b"/>
            <a:pathLst>
              <a:path w="2775974" h="5257800">
                <a:moveTo>
                  <a:pt x="0" y="0"/>
                </a:moveTo>
                <a:lnTo>
                  <a:pt x="2775974" y="0"/>
                </a:lnTo>
                <a:lnTo>
                  <a:pt x="2775974" y="5257800"/>
                </a:lnTo>
                <a:lnTo>
                  <a:pt x="0" y="52578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187426" y="1295400"/>
            <a:ext cx="2775974" cy="5257800"/>
          </a:xfrm>
          <a:custGeom>
            <a:avLst/>
            <a:gdLst>
              <a:gd name="connsiteX0" fmla="*/ 0 w 2775974"/>
              <a:gd name="connsiteY0" fmla="*/ 0 h 5257800"/>
              <a:gd name="connsiteX1" fmla="*/ 2775974 w 2775974"/>
              <a:gd name="connsiteY1" fmla="*/ 0 h 5257800"/>
              <a:gd name="connsiteX2" fmla="*/ 2775974 w 2775974"/>
              <a:gd name="connsiteY2" fmla="*/ 5257800 h 5257800"/>
              <a:gd name="connsiteX3" fmla="*/ 0 w 2775974"/>
              <a:gd name="connsiteY3" fmla="*/ 5257800 h 5257800"/>
            </a:gdLst>
            <a:ahLst/>
            <a:cxnLst>
              <a:cxn ang="0">
                <a:pos x="connsiteX0" y="connsiteY0"/>
              </a:cxn>
              <a:cxn ang="0">
                <a:pos x="connsiteX1" y="connsiteY1"/>
              </a:cxn>
              <a:cxn ang="0">
                <a:pos x="connsiteX2" y="connsiteY2"/>
              </a:cxn>
              <a:cxn ang="0">
                <a:pos x="connsiteX3" y="connsiteY3"/>
              </a:cxn>
            </a:cxnLst>
            <a:rect l="l" t="t" r="r" b="b"/>
            <a:pathLst>
              <a:path w="2775974" h="5257800">
                <a:moveTo>
                  <a:pt x="0" y="0"/>
                </a:moveTo>
                <a:lnTo>
                  <a:pt x="2775974" y="0"/>
                </a:lnTo>
                <a:lnTo>
                  <a:pt x="2775974" y="5257800"/>
                </a:lnTo>
                <a:lnTo>
                  <a:pt x="0" y="52578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24289571"/>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772697"/>
            <a:ext cx="12192000" cy="4085303"/>
          </a:xfrm>
          <a:custGeom>
            <a:avLst/>
            <a:gdLst>
              <a:gd name="connsiteX0" fmla="*/ 0 w 12192000"/>
              <a:gd name="connsiteY0" fmla="*/ 0 h 4085303"/>
              <a:gd name="connsiteX1" fmla="*/ 12192000 w 12192000"/>
              <a:gd name="connsiteY1" fmla="*/ 0 h 4085303"/>
              <a:gd name="connsiteX2" fmla="*/ 12192000 w 12192000"/>
              <a:gd name="connsiteY2" fmla="*/ 4085303 h 4085303"/>
              <a:gd name="connsiteX3" fmla="*/ 0 w 12192000"/>
              <a:gd name="connsiteY3" fmla="*/ 4085303 h 4085303"/>
            </a:gdLst>
            <a:ahLst/>
            <a:cxnLst>
              <a:cxn ang="0">
                <a:pos x="connsiteX0" y="connsiteY0"/>
              </a:cxn>
              <a:cxn ang="0">
                <a:pos x="connsiteX1" y="connsiteY1"/>
              </a:cxn>
              <a:cxn ang="0">
                <a:pos x="connsiteX2" y="connsiteY2"/>
              </a:cxn>
              <a:cxn ang="0">
                <a:pos x="connsiteX3" y="connsiteY3"/>
              </a:cxn>
            </a:cxnLst>
            <a:rect l="l" t="t" r="r" b="b"/>
            <a:pathLst>
              <a:path w="12192000" h="4085303">
                <a:moveTo>
                  <a:pt x="0" y="0"/>
                </a:moveTo>
                <a:lnTo>
                  <a:pt x="12192000" y="0"/>
                </a:lnTo>
                <a:lnTo>
                  <a:pt x="12192000" y="4085303"/>
                </a:lnTo>
                <a:lnTo>
                  <a:pt x="0" y="408530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27564185"/>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43_自定义版式">
    <p:spTree>
      <p:nvGrpSpPr>
        <p:cNvPr id="1" name=""/>
        <p:cNvGrpSpPr/>
        <p:nvPr/>
      </p:nvGrpSpPr>
      <p:grpSpPr>
        <a:xfrm>
          <a:off x="0" y="0"/>
          <a:ext cx="0" cy="0"/>
          <a:chOff x="0" y="0"/>
          <a:chExt cx="0" cy="0"/>
        </a:xfrm>
      </p:grpSpPr>
      <p:sp>
        <p:nvSpPr>
          <p:cNvPr id="20" name="图片占位符 19"/>
          <p:cNvSpPr>
            <a:spLocks noGrp="1"/>
          </p:cNvSpPr>
          <p:nvPr>
            <p:ph type="pic" sz="quarter" idx="12"/>
          </p:nvPr>
        </p:nvSpPr>
        <p:spPr>
          <a:xfrm>
            <a:off x="3997225" y="454791"/>
            <a:ext cx="1602656" cy="1904950"/>
          </a:xfrm>
          <a:custGeom>
            <a:avLst/>
            <a:gdLst>
              <a:gd name="connsiteX0" fmla="*/ 0 w 1602656"/>
              <a:gd name="connsiteY0" fmla="*/ 0 h 1904950"/>
              <a:gd name="connsiteX1" fmla="*/ 1602656 w 1602656"/>
              <a:gd name="connsiteY1" fmla="*/ 0 h 1904950"/>
              <a:gd name="connsiteX2" fmla="*/ 1602656 w 1602656"/>
              <a:gd name="connsiteY2" fmla="*/ 1904950 h 1904950"/>
              <a:gd name="connsiteX3" fmla="*/ 0 w 1602656"/>
              <a:gd name="connsiteY3" fmla="*/ 1904950 h 1904950"/>
            </a:gdLst>
            <a:ahLst/>
            <a:cxnLst>
              <a:cxn ang="0">
                <a:pos x="connsiteX0" y="connsiteY0"/>
              </a:cxn>
              <a:cxn ang="0">
                <a:pos x="connsiteX1" y="connsiteY1"/>
              </a:cxn>
              <a:cxn ang="0">
                <a:pos x="connsiteX2" y="connsiteY2"/>
              </a:cxn>
              <a:cxn ang="0">
                <a:pos x="connsiteX3" y="connsiteY3"/>
              </a:cxn>
            </a:cxnLst>
            <a:rect l="l" t="t" r="r" b="b"/>
            <a:pathLst>
              <a:path w="1602656" h="1904950">
                <a:moveTo>
                  <a:pt x="0" y="0"/>
                </a:moveTo>
                <a:lnTo>
                  <a:pt x="1602656" y="0"/>
                </a:lnTo>
                <a:lnTo>
                  <a:pt x="1602656" y="1904950"/>
                </a:lnTo>
                <a:lnTo>
                  <a:pt x="0" y="1904950"/>
                </a:lnTo>
                <a:close/>
              </a:path>
            </a:pathLst>
          </a:custGeom>
        </p:spPr>
        <p:txBody>
          <a:bodyPr wrap="square">
            <a:noAutofit/>
          </a:bodyPr>
          <a:lstStyle/>
          <a:p>
            <a:endParaRPr lang="zh-CN" altLang="en-US"/>
          </a:p>
        </p:txBody>
      </p:sp>
      <p:sp>
        <p:nvSpPr>
          <p:cNvPr id="21" name="图片占位符 20"/>
          <p:cNvSpPr>
            <a:spLocks noGrp="1"/>
          </p:cNvSpPr>
          <p:nvPr>
            <p:ph type="pic" sz="quarter" idx="13"/>
          </p:nvPr>
        </p:nvSpPr>
        <p:spPr>
          <a:xfrm>
            <a:off x="6592119" y="454791"/>
            <a:ext cx="1602656" cy="1904950"/>
          </a:xfrm>
          <a:custGeom>
            <a:avLst/>
            <a:gdLst>
              <a:gd name="connsiteX0" fmla="*/ 0 w 1602656"/>
              <a:gd name="connsiteY0" fmla="*/ 0 h 1904950"/>
              <a:gd name="connsiteX1" fmla="*/ 1602656 w 1602656"/>
              <a:gd name="connsiteY1" fmla="*/ 0 h 1904950"/>
              <a:gd name="connsiteX2" fmla="*/ 1602656 w 1602656"/>
              <a:gd name="connsiteY2" fmla="*/ 1904950 h 1904950"/>
              <a:gd name="connsiteX3" fmla="*/ 0 w 1602656"/>
              <a:gd name="connsiteY3" fmla="*/ 1904950 h 1904950"/>
            </a:gdLst>
            <a:ahLst/>
            <a:cxnLst>
              <a:cxn ang="0">
                <a:pos x="connsiteX0" y="connsiteY0"/>
              </a:cxn>
              <a:cxn ang="0">
                <a:pos x="connsiteX1" y="connsiteY1"/>
              </a:cxn>
              <a:cxn ang="0">
                <a:pos x="connsiteX2" y="connsiteY2"/>
              </a:cxn>
              <a:cxn ang="0">
                <a:pos x="connsiteX3" y="connsiteY3"/>
              </a:cxn>
            </a:cxnLst>
            <a:rect l="l" t="t" r="r" b="b"/>
            <a:pathLst>
              <a:path w="1602656" h="1904950">
                <a:moveTo>
                  <a:pt x="0" y="0"/>
                </a:moveTo>
                <a:lnTo>
                  <a:pt x="1602656" y="0"/>
                </a:lnTo>
                <a:lnTo>
                  <a:pt x="1602656" y="1904950"/>
                </a:lnTo>
                <a:lnTo>
                  <a:pt x="0" y="1904950"/>
                </a:lnTo>
                <a:close/>
              </a:path>
            </a:pathLst>
          </a:custGeom>
        </p:spPr>
        <p:txBody>
          <a:bodyPr wrap="square">
            <a:noAutofit/>
          </a:bodyPr>
          <a:lstStyle/>
          <a:p>
            <a:endParaRPr lang="zh-CN" altLang="en-US"/>
          </a:p>
        </p:txBody>
      </p:sp>
      <p:sp>
        <p:nvSpPr>
          <p:cNvPr id="17" name="图片占位符 16"/>
          <p:cNvSpPr>
            <a:spLocks noGrp="1"/>
          </p:cNvSpPr>
          <p:nvPr>
            <p:ph type="pic" sz="quarter" idx="10"/>
          </p:nvPr>
        </p:nvSpPr>
        <p:spPr>
          <a:xfrm>
            <a:off x="0" y="0"/>
            <a:ext cx="3008671" cy="6858000"/>
          </a:xfrm>
          <a:custGeom>
            <a:avLst/>
            <a:gdLst>
              <a:gd name="connsiteX0" fmla="*/ 0 w 3008671"/>
              <a:gd name="connsiteY0" fmla="*/ 0 h 6858000"/>
              <a:gd name="connsiteX1" fmla="*/ 3008671 w 3008671"/>
              <a:gd name="connsiteY1" fmla="*/ 0 h 6858000"/>
              <a:gd name="connsiteX2" fmla="*/ 3008671 w 3008671"/>
              <a:gd name="connsiteY2" fmla="*/ 6858000 h 6858000"/>
              <a:gd name="connsiteX3" fmla="*/ 0 w 300867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08671" h="6858000">
                <a:moveTo>
                  <a:pt x="0" y="0"/>
                </a:moveTo>
                <a:lnTo>
                  <a:pt x="3008671" y="0"/>
                </a:lnTo>
                <a:lnTo>
                  <a:pt x="3008671" y="6858000"/>
                </a:lnTo>
                <a:lnTo>
                  <a:pt x="0" y="6858000"/>
                </a:ln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9183329" y="0"/>
            <a:ext cx="3008671" cy="6858000"/>
          </a:xfrm>
          <a:custGeom>
            <a:avLst/>
            <a:gdLst>
              <a:gd name="connsiteX0" fmla="*/ 0 w 3008671"/>
              <a:gd name="connsiteY0" fmla="*/ 0 h 6858000"/>
              <a:gd name="connsiteX1" fmla="*/ 3008671 w 3008671"/>
              <a:gd name="connsiteY1" fmla="*/ 0 h 6858000"/>
              <a:gd name="connsiteX2" fmla="*/ 3008671 w 3008671"/>
              <a:gd name="connsiteY2" fmla="*/ 6858000 h 6858000"/>
              <a:gd name="connsiteX3" fmla="*/ 0 w 300867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08671" h="6858000">
                <a:moveTo>
                  <a:pt x="0" y="0"/>
                </a:moveTo>
                <a:lnTo>
                  <a:pt x="3008671" y="0"/>
                </a:lnTo>
                <a:lnTo>
                  <a:pt x="3008671" y="6858000"/>
                </a:lnTo>
                <a:lnTo>
                  <a:pt x="0" y="6858000"/>
                </a:lnTo>
                <a:close/>
              </a:path>
            </a:pathLst>
          </a:custGeom>
        </p:spPr>
        <p:txBody>
          <a:bodyPr wrap="square">
            <a:noAutofit/>
          </a:bodyPr>
          <a:lstStyle/>
          <a:p>
            <a:endParaRPr lang="zh-CN" altLang="en-US"/>
          </a:p>
        </p:txBody>
      </p:sp>
      <p:sp>
        <p:nvSpPr>
          <p:cNvPr id="18" name="图片占位符 17"/>
          <p:cNvSpPr>
            <a:spLocks noGrp="1"/>
          </p:cNvSpPr>
          <p:nvPr>
            <p:ph type="pic" sz="quarter" idx="14"/>
          </p:nvPr>
        </p:nvSpPr>
        <p:spPr>
          <a:xfrm>
            <a:off x="3997225" y="3504431"/>
            <a:ext cx="1602656" cy="1904950"/>
          </a:xfrm>
          <a:custGeom>
            <a:avLst/>
            <a:gdLst>
              <a:gd name="connsiteX0" fmla="*/ 0 w 1602656"/>
              <a:gd name="connsiteY0" fmla="*/ 0 h 1904950"/>
              <a:gd name="connsiteX1" fmla="*/ 1602656 w 1602656"/>
              <a:gd name="connsiteY1" fmla="*/ 0 h 1904950"/>
              <a:gd name="connsiteX2" fmla="*/ 1602656 w 1602656"/>
              <a:gd name="connsiteY2" fmla="*/ 1904950 h 1904950"/>
              <a:gd name="connsiteX3" fmla="*/ 0 w 1602656"/>
              <a:gd name="connsiteY3" fmla="*/ 1904950 h 1904950"/>
            </a:gdLst>
            <a:ahLst/>
            <a:cxnLst>
              <a:cxn ang="0">
                <a:pos x="connsiteX0" y="connsiteY0"/>
              </a:cxn>
              <a:cxn ang="0">
                <a:pos x="connsiteX1" y="connsiteY1"/>
              </a:cxn>
              <a:cxn ang="0">
                <a:pos x="connsiteX2" y="connsiteY2"/>
              </a:cxn>
              <a:cxn ang="0">
                <a:pos x="connsiteX3" y="connsiteY3"/>
              </a:cxn>
            </a:cxnLst>
            <a:rect l="l" t="t" r="r" b="b"/>
            <a:pathLst>
              <a:path w="1602656" h="1904950">
                <a:moveTo>
                  <a:pt x="0" y="0"/>
                </a:moveTo>
                <a:lnTo>
                  <a:pt x="1602656" y="0"/>
                </a:lnTo>
                <a:lnTo>
                  <a:pt x="1602656" y="1904950"/>
                </a:lnTo>
                <a:lnTo>
                  <a:pt x="0" y="1904950"/>
                </a:lnTo>
                <a:close/>
              </a:path>
            </a:pathLst>
          </a:custGeom>
        </p:spPr>
        <p:txBody>
          <a:bodyPr wrap="square">
            <a:noAutofit/>
          </a:bodyPr>
          <a:lstStyle/>
          <a:p>
            <a:endParaRPr lang="zh-CN" altLang="en-US"/>
          </a:p>
        </p:txBody>
      </p:sp>
      <p:sp>
        <p:nvSpPr>
          <p:cNvPr id="19" name="图片占位符 18"/>
          <p:cNvSpPr>
            <a:spLocks noGrp="1"/>
          </p:cNvSpPr>
          <p:nvPr>
            <p:ph type="pic" sz="quarter" idx="15"/>
          </p:nvPr>
        </p:nvSpPr>
        <p:spPr>
          <a:xfrm>
            <a:off x="6592119" y="3504431"/>
            <a:ext cx="1602656" cy="1904950"/>
          </a:xfrm>
          <a:custGeom>
            <a:avLst/>
            <a:gdLst>
              <a:gd name="connsiteX0" fmla="*/ 0 w 1602656"/>
              <a:gd name="connsiteY0" fmla="*/ 0 h 1904950"/>
              <a:gd name="connsiteX1" fmla="*/ 1602656 w 1602656"/>
              <a:gd name="connsiteY1" fmla="*/ 0 h 1904950"/>
              <a:gd name="connsiteX2" fmla="*/ 1602656 w 1602656"/>
              <a:gd name="connsiteY2" fmla="*/ 1904950 h 1904950"/>
              <a:gd name="connsiteX3" fmla="*/ 0 w 1602656"/>
              <a:gd name="connsiteY3" fmla="*/ 1904950 h 1904950"/>
            </a:gdLst>
            <a:ahLst/>
            <a:cxnLst>
              <a:cxn ang="0">
                <a:pos x="connsiteX0" y="connsiteY0"/>
              </a:cxn>
              <a:cxn ang="0">
                <a:pos x="connsiteX1" y="connsiteY1"/>
              </a:cxn>
              <a:cxn ang="0">
                <a:pos x="connsiteX2" y="connsiteY2"/>
              </a:cxn>
              <a:cxn ang="0">
                <a:pos x="connsiteX3" y="connsiteY3"/>
              </a:cxn>
            </a:cxnLst>
            <a:rect l="l" t="t" r="r" b="b"/>
            <a:pathLst>
              <a:path w="1602656" h="1904950">
                <a:moveTo>
                  <a:pt x="0" y="0"/>
                </a:moveTo>
                <a:lnTo>
                  <a:pt x="1602656" y="0"/>
                </a:lnTo>
                <a:lnTo>
                  <a:pt x="1602656" y="1904950"/>
                </a:lnTo>
                <a:lnTo>
                  <a:pt x="0" y="19049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00609495"/>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7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 y="2123768"/>
            <a:ext cx="4064000" cy="4734232"/>
          </a:xfrm>
          <a:custGeom>
            <a:avLst/>
            <a:gdLst>
              <a:gd name="connsiteX0" fmla="*/ 0 w 4064000"/>
              <a:gd name="connsiteY0" fmla="*/ 0 h 4734232"/>
              <a:gd name="connsiteX1" fmla="*/ 4064000 w 4064000"/>
              <a:gd name="connsiteY1" fmla="*/ 0 h 4734232"/>
              <a:gd name="connsiteX2" fmla="*/ 4064000 w 4064000"/>
              <a:gd name="connsiteY2" fmla="*/ 4734232 h 4734232"/>
              <a:gd name="connsiteX3" fmla="*/ 0 w 4064000"/>
              <a:gd name="connsiteY3" fmla="*/ 4734232 h 4734232"/>
            </a:gdLst>
            <a:ahLst/>
            <a:cxnLst>
              <a:cxn ang="0">
                <a:pos x="connsiteX0" y="connsiteY0"/>
              </a:cxn>
              <a:cxn ang="0">
                <a:pos x="connsiteX1" y="connsiteY1"/>
              </a:cxn>
              <a:cxn ang="0">
                <a:pos x="connsiteX2" y="connsiteY2"/>
              </a:cxn>
              <a:cxn ang="0">
                <a:pos x="connsiteX3" y="connsiteY3"/>
              </a:cxn>
            </a:cxnLst>
            <a:rect l="l" t="t" r="r" b="b"/>
            <a:pathLst>
              <a:path w="4064000" h="4734232">
                <a:moveTo>
                  <a:pt x="0" y="0"/>
                </a:moveTo>
                <a:lnTo>
                  <a:pt x="4064000" y="0"/>
                </a:lnTo>
                <a:lnTo>
                  <a:pt x="4064000" y="4734232"/>
                </a:lnTo>
                <a:lnTo>
                  <a:pt x="0" y="4734232"/>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4063999" y="2123768"/>
            <a:ext cx="4064000" cy="4734232"/>
          </a:xfrm>
          <a:custGeom>
            <a:avLst/>
            <a:gdLst>
              <a:gd name="connsiteX0" fmla="*/ 0 w 4064000"/>
              <a:gd name="connsiteY0" fmla="*/ 0 h 4734232"/>
              <a:gd name="connsiteX1" fmla="*/ 4064000 w 4064000"/>
              <a:gd name="connsiteY1" fmla="*/ 0 h 4734232"/>
              <a:gd name="connsiteX2" fmla="*/ 4064000 w 4064000"/>
              <a:gd name="connsiteY2" fmla="*/ 4734232 h 4734232"/>
              <a:gd name="connsiteX3" fmla="*/ 0 w 4064000"/>
              <a:gd name="connsiteY3" fmla="*/ 4734232 h 4734232"/>
            </a:gdLst>
            <a:ahLst/>
            <a:cxnLst>
              <a:cxn ang="0">
                <a:pos x="connsiteX0" y="connsiteY0"/>
              </a:cxn>
              <a:cxn ang="0">
                <a:pos x="connsiteX1" y="connsiteY1"/>
              </a:cxn>
              <a:cxn ang="0">
                <a:pos x="connsiteX2" y="connsiteY2"/>
              </a:cxn>
              <a:cxn ang="0">
                <a:pos x="connsiteX3" y="connsiteY3"/>
              </a:cxn>
            </a:cxnLst>
            <a:rect l="l" t="t" r="r" b="b"/>
            <a:pathLst>
              <a:path w="4064000" h="4734232">
                <a:moveTo>
                  <a:pt x="0" y="0"/>
                </a:moveTo>
                <a:lnTo>
                  <a:pt x="4064000" y="0"/>
                </a:lnTo>
                <a:lnTo>
                  <a:pt x="4064000" y="4734232"/>
                </a:lnTo>
                <a:lnTo>
                  <a:pt x="0" y="4734232"/>
                </a:lnTo>
                <a:close/>
              </a:path>
            </a:pathLst>
          </a:custGeom>
        </p:spPr>
        <p:txBody>
          <a:bodyPr wrap="square">
            <a:noAutofit/>
          </a:bodyPr>
          <a:lstStyle/>
          <a:p>
            <a:endParaRPr lang="zh-CN" altLang="en-US"/>
          </a:p>
        </p:txBody>
      </p:sp>
      <p:sp>
        <p:nvSpPr>
          <p:cNvPr id="10" name="图片占位符 9"/>
          <p:cNvSpPr>
            <a:spLocks noGrp="1"/>
          </p:cNvSpPr>
          <p:nvPr>
            <p:ph type="pic" sz="quarter" idx="12"/>
          </p:nvPr>
        </p:nvSpPr>
        <p:spPr>
          <a:xfrm>
            <a:off x="8128000" y="2123768"/>
            <a:ext cx="4064000" cy="4734232"/>
          </a:xfrm>
          <a:custGeom>
            <a:avLst/>
            <a:gdLst>
              <a:gd name="connsiteX0" fmla="*/ 0 w 4064000"/>
              <a:gd name="connsiteY0" fmla="*/ 0 h 4734232"/>
              <a:gd name="connsiteX1" fmla="*/ 4064000 w 4064000"/>
              <a:gd name="connsiteY1" fmla="*/ 0 h 4734232"/>
              <a:gd name="connsiteX2" fmla="*/ 4064000 w 4064000"/>
              <a:gd name="connsiteY2" fmla="*/ 4734232 h 4734232"/>
              <a:gd name="connsiteX3" fmla="*/ 0 w 4064000"/>
              <a:gd name="connsiteY3" fmla="*/ 4734232 h 4734232"/>
            </a:gdLst>
            <a:ahLst/>
            <a:cxnLst>
              <a:cxn ang="0">
                <a:pos x="connsiteX0" y="connsiteY0"/>
              </a:cxn>
              <a:cxn ang="0">
                <a:pos x="connsiteX1" y="connsiteY1"/>
              </a:cxn>
              <a:cxn ang="0">
                <a:pos x="connsiteX2" y="connsiteY2"/>
              </a:cxn>
              <a:cxn ang="0">
                <a:pos x="connsiteX3" y="connsiteY3"/>
              </a:cxn>
            </a:cxnLst>
            <a:rect l="l" t="t" r="r" b="b"/>
            <a:pathLst>
              <a:path w="4064000" h="4734232">
                <a:moveTo>
                  <a:pt x="0" y="0"/>
                </a:moveTo>
                <a:lnTo>
                  <a:pt x="4064000" y="0"/>
                </a:lnTo>
                <a:lnTo>
                  <a:pt x="4064000" y="4734232"/>
                </a:lnTo>
                <a:lnTo>
                  <a:pt x="0" y="473423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6123972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4B9514-A692-4868-B46C-D7E016B9F23F}" type="datetimeFigureOut">
              <a:rPr lang="zh-CN" altLang="en-US" smtClean="0"/>
              <a:t>2018/4/14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877E31-49A6-4A45-8953-A6BB007BBC1D}" type="slidenum">
              <a:rPr lang="zh-CN" altLang="en-US" smtClean="0"/>
              <a:t>‹#›</a:t>
            </a:fld>
            <a:endParaRPr lang="zh-CN" altLang="en-US"/>
          </a:p>
        </p:txBody>
      </p:sp>
    </p:spTree>
    <p:extLst>
      <p:ext uri="{BB962C8B-B14F-4D97-AF65-F5344CB8AC3E}">
        <p14:creationId xmlns:p14="http://schemas.microsoft.com/office/powerpoint/2010/main" val="2132809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1" r:id="rId31"/>
    <p:sldLayoutId id="2147483682" r:id="rId3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7.jpeg"/><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7.jpg"/><Relationship Id="rId5" Type="http://schemas.openxmlformats.org/officeDocument/2006/relationships/image" Target="../media/image19.jpg"/><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1.xml"/><Relationship Id="rId5" Type="http://schemas.openxmlformats.org/officeDocument/2006/relationships/image" Target="../media/image19.jp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2.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24.xml"/><Relationship Id="rId5" Type="http://schemas.openxmlformats.org/officeDocument/2006/relationships/image" Target="../media/image4.jpg"/><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5.xml"/><Relationship Id="rId5" Type="http://schemas.openxmlformats.org/officeDocument/2006/relationships/image" Target="../media/image3.jpg"/><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6.xml"/><Relationship Id="rId6" Type="http://schemas.openxmlformats.org/officeDocument/2006/relationships/image" Target="../media/image19.jpg"/><Relationship Id="rId5" Type="http://schemas.openxmlformats.org/officeDocument/2006/relationships/image" Target="../media/image24.jpg"/><Relationship Id="rId4" Type="http://schemas.openxmlformats.org/officeDocument/2006/relationships/image" Target="../media/image6.jp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28.xml"/><Relationship Id="rId6" Type="http://schemas.openxmlformats.org/officeDocument/2006/relationships/image" Target="../media/image25.jpg"/><Relationship Id="rId5" Type="http://schemas.openxmlformats.org/officeDocument/2006/relationships/image" Target="../media/image14.jpg"/><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image" Target="../media/image22.jpg"/><Relationship Id="rId5" Type="http://schemas.openxmlformats.org/officeDocument/2006/relationships/image" Target="../media/image7.jpg"/><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2.jpg"/><Relationship Id="rId7"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31.xml"/><Relationship Id="rId6" Type="http://schemas.openxmlformats.org/officeDocument/2006/relationships/image" Target="../media/image27.jpg"/><Relationship Id="rId5" Type="http://schemas.openxmlformats.org/officeDocument/2006/relationships/image" Target="../media/image26.jpeg"/><Relationship Id="rId4" Type="http://schemas.openxmlformats.org/officeDocument/2006/relationships/image" Target="../media/image7.jp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32.xml"/><Relationship Id="rId5" Type="http://schemas.openxmlformats.org/officeDocument/2006/relationships/image" Target="../media/image25.jpg"/><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24" r="24"/>
          <a:stretch>
            <a:fillRect/>
          </a:stretch>
        </p:blipFill>
        <p:spPr>
          <a:xfrm flipH="1">
            <a:off x="0" y="0"/>
            <a:ext cx="12192000" cy="6858000"/>
          </a:xfrm>
        </p:spPr>
      </p:pic>
      <p:sp>
        <p:nvSpPr>
          <p:cNvPr id="6" name="文本框 5"/>
          <p:cNvSpPr txBox="1"/>
          <p:nvPr/>
        </p:nvSpPr>
        <p:spPr>
          <a:xfrm>
            <a:off x="6211821" y="1902758"/>
            <a:ext cx="5062604" cy="1938992"/>
          </a:xfrm>
          <a:prstGeom prst="rect">
            <a:avLst/>
          </a:prstGeom>
          <a:noFill/>
        </p:spPr>
        <p:txBody>
          <a:bodyPr wrap="none" rtlCol="0">
            <a:spAutoFit/>
          </a:bodyPr>
          <a:lstStyle/>
          <a:p>
            <a:pPr algn="r"/>
            <a:r>
              <a:rPr lang="zh-CN" altLang="en-US" sz="6000" dirty="0">
                <a:solidFill>
                  <a:schemeClr val="bg1"/>
                </a:solidFill>
                <a:latin typeface="迷你简菱心" panose="02010609000101010101" pitchFamily="49" charset="-122"/>
                <a:ea typeface="迷你简菱心" panose="02010609000101010101" pitchFamily="49" charset="-122"/>
              </a:rPr>
              <a:t>休闲健身</a:t>
            </a:r>
            <a:endParaRPr lang="en-US" altLang="zh-CN" sz="6000" dirty="0">
              <a:solidFill>
                <a:schemeClr val="bg1"/>
              </a:solidFill>
              <a:latin typeface="迷你简菱心" panose="02010609000101010101" pitchFamily="49" charset="-122"/>
              <a:ea typeface="迷你简菱心" panose="02010609000101010101" pitchFamily="49" charset="-122"/>
            </a:endParaRPr>
          </a:p>
          <a:p>
            <a:pPr algn="r"/>
            <a:r>
              <a:rPr lang="zh-CN" altLang="en-US" sz="6000" dirty="0">
                <a:solidFill>
                  <a:schemeClr val="bg1"/>
                </a:solidFill>
                <a:latin typeface="迷你简菱心" panose="02010609000101010101" pitchFamily="49" charset="-122"/>
                <a:ea typeface="迷你简菱心" panose="02010609000101010101" pitchFamily="49" charset="-122"/>
              </a:rPr>
              <a:t>运动</a:t>
            </a:r>
            <a:r>
              <a:rPr lang="en-US" altLang="zh-CN" sz="6000" dirty="0">
                <a:solidFill>
                  <a:schemeClr val="bg1"/>
                </a:solidFill>
                <a:latin typeface="迷你简菱心" panose="02010609000101010101" pitchFamily="49" charset="-122"/>
                <a:ea typeface="迷你简菱心" panose="02010609000101010101" pitchFamily="49" charset="-122"/>
              </a:rPr>
              <a:t>PPT</a:t>
            </a:r>
            <a:r>
              <a:rPr lang="zh-CN" altLang="en-US" sz="6000" dirty="0">
                <a:solidFill>
                  <a:schemeClr val="bg1"/>
                </a:solidFill>
                <a:latin typeface="迷你简菱心" panose="02010609000101010101" pitchFamily="49" charset="-122"/>
                <a:ea typeface="迷你简菱心" panose="02010609000101010101" pitchFamily="49" charset="-122"/>
              </a:rPr>
              <a:t>模板</a:t>
            </a:r>
          </a:p>
        </p:txBody>
      </p:sp>
      <p:cxnSp>
        <p:nvCxnSpPr>
          <p:cNvPr id="8" name="直接连接符 7"/>
          <p:cNvCxnSpPr>
            <a:cxnSpLocks/>
          </p:cNvCxnSpPr>
          <p:nvPr/>
        </p:nvCxnSpPr>
        <p:spPr>
          <a:xfrm>
            <a:off x="6072087" y="4055408"/>
            <a:ext cx="5067300" cy="0"/>
          </a:xfrm>
          <a:prstGeom prst="line">
            <a:avLst/>
          </a:prstGeom>
          <a:ln w="69850" cap="rnd">
            <a:gradFill flip="none" rotWithShape="1">
              <a:gsLst>
                <a:gs pos="0">
                  <a:srgbClr val="EB235D">
                    <a:alpha val="0"/>
                  </a:srgbClr>
                </a:gs>
                <a:gs pos="80000">
                  <a:srgbClr val="EB235D"/>
                </a:gs>
              </a:gsLst>
              <a:lin ang="0" scaled="1"/>
              <a:tileRect/>
            </a:gradFill>
            <a:round/>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a:off x="7005537" y="1148351"/>
            <a:ext cx="495300" cy="323850"/>
          </a:xfrm>
          <a:custGeom>
            <a:avLst/>
            <a:gdLst>
              <a:gd name="connsiteX0" fmla="*/ 0 w 400050"/>
              <a:gd name="connsiteY0" fmla="*/ 323850 h 323850"/>
              <a:gd name="connsiteX1" fmla="*/ 200025 w 400050"/>
              <a:gd name="connsiteY1" fmla="*/ 0 h 323850"/>
              <a:gd name="connsiteX2" fmla="*/ 400050 w 400050"/>
              <a:gd name="connsiteY2" fmla="*/ 323850 h 323850"/>
              <a:gd name="connsiteX3" fmla="*/ 0 w 400050"/>
              <a:gd name="connsiteY3" fmla="*/ 323850 h 323850"/>
              <a:gd name="connsiteX0" fmla="*/ 0 w 495300"/>
              <a:gd name="connsiteY0" fmla="*/ 76200 h 323850"/>
              <a:gd name="connsiteX1" fmla="*/ 295275 w 495300"/>
              <a:gd name="connsiteY1" fmla="*/ 0 h 323850"/>
              <a:gd name="connsiteX2" fmla="*/ 495300 w 495300"/>
              <a:gd name="connsiteY2" fmla="*/ 323850 h 323850"/>
              <a:gd name="connsiteX3" fmla="*/ 0 w 495300"/>
              <a:gd name="connsiteY3" fmla="*/ 76200 h 323850"/>
            </a:gdLst>
            <a:ahLst/>
            <a:cxnLst>
              <a:cxn ang="0">
                <a:pos x="connsiteX0" y="connsiteY0"/>
              </a:cxn>
              <a:cxn ang="0">
                <a:pos x="connsiteX1" y="connsiteY1"/>
              </a:cxn>
              <a:cxn ang="0">
                <a:pos x="connsiteX2" y="connsiteY2"/>
              </a:cxn>
              <a:cxn ang="0">
                <a:pos x="connsiteX3" y="connsiteY3"/>
              </a:cxn>
            </a:cxnLst>
            <a:rect l="l" t="t" r="r" b="b"/>
            <a:pathLst>
              <a:path w="495300" h="323850">
                <a:moveTo>
                  <a:pt x="0" y="76200"/>
                </a:moveTo>
                <a:lnTo>
                  <a:pt x="295275" y="0"/>
                </a:lnTo>
                <a:lnTo>
                  <a:pt x="495300" y="323850"/>
                </a:lnTo>
                <a:lnTo>
                  <a:pt x="0" y="76200"/>
                </a:ln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0"/>
          <p:cNvSpPr/>
          <p:nvPr/>
        </p:nvSpPr>
        <p:spPr>
          <a:xfrm>
            <a:off x="9886432" y="5744507"/>
            <a:ext cx="603768" cy="580546"/>
          </a:xfrm>
          <a:custGeom>
            <a:avLst/>
            <a:gdLst>
              <a:gd name="connsiteX0" fmla="*/ 0 w 400050"/>
              <a:gd name="connsiteY0" fmla="*/ 323850 h 323850"/>
              <a:gd name="connsiteX1" fmla="*/ 200025 w 400050"/>
              <a:gd name="connsiteY1" fmla="*/ 0 h 323850"/>
              <a:gd name="connsiteX2" fmla="*/ 400050 w 400050"/>
              <a:gd name="connsiteY2" fmla="*/ 323850 h 323850"/>
              <a:gd name="connsiteX3" fmla="*/ 0 w 400050"/>
              <a:gd name="connsiteY3" fmla="*/ 323850 h 323850"/>
              <a:gd name="connsiteX0" fmla="*/ 0 w 495300"/>
              <a:gd name="connsiteY0" fmla="*/ 76200 h 323850"/>
              <a:gd name="connsiteX1" fmla="*/ 295275 w 495300"/>
              <a:gd name="connsiteY1" fmla="*/ 0 h 323850"/>
              <a:gd name="connsiteX2" fmla="*/ 495300 w 495300"/>
              <a:gd name="connsiteY2" fmla="*/ 323850 h 323850"/>
              <a:gd name="connsiteX3" fmla="*/ 0 w 495300"/>
              <a:gd name="connsiteY3" fmla="*/ 76200 h 323850"/>
              <a:gd name="connsiteX0" fmla="*/ 0 w 495300"/>
              <a:gd name="connsiteY0" fmla="*/ 228600 h 476250"/>
              <a:gd name="connsiteX1" fmla="*/ 320675 w 495300"/>
              <a:gd name="connsiteY1" fmla="*/ 0 h 476250"/>
              <a:gd name="connsiteX2" fmla="*/ 495300 w 495300"/>
              <a:gd name="connsiteY2" fmla="*/ 476250 h 476250"/>
              <a:gd name="connsiteX3" fmla="*/ 0 w 495300"/>
              <a:gd name="connsiteY3" fmla="*/ 228600 h 476250"/>
            </a:gdLst>
            <a:ahLst/>
            <a:cxnLst>
              <a:cxn ang="0">
                <a:pos x="connsiteX0" y="connsiteY0"/>
              </a:cxn>
              <a:cxn ang="0">
                <a:pos x="connsiteX1" y="connsiteY1"/>
              </a:cxn>
              <a:cxn ang="0">
                <a:pos x="connsiteX2" y="connsiteY2"/>
              </a:cxn>
              <a:cxn ang="0">
                <a:pos x="connsiteX3" y="connsiteY3"/>
              </a:cxn>
            </a:cxnLst>
            <a:rect l="l" t="t" r="r" b="b"/>
            <a:pathLst>
              <a:path w="495300" h="476250">
                <a:moveTo>
                  <a:pt x="0" y="228600"/>
                </a:moveTo>
                <a:lnTo>
                  <a:pt x="320675" y="0"/>
                </a:lnTo>
                <a:lnTo>
                  <a:pt x="495300" y="476250"/>
                </a:lnTo>
                <a:lnTo>
                  <a:pt x="0" y="228600"/>
                </a:ln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0"/>
          <p:cNvSpPr/>
          <p:nvPr/>
        </p:nvSpPr>
        <p:spPr>
          <a:xfrm>
            <a:off x="11061700" y="1365494"/>
            <a:ext cx="234950" cy="323606"/>
          </a:xfrm>
          <a:custGeom>
            <a:avLst/>
            <a:gdLst>
              <a:gd name="connsiteX0" fmla="*/ 0 w 400050"/>
              <a:gd name="connsiteY0" fmla="*/ 323850 h 323850"/>
              <a:gd name="connsiteX1" fmla="*/ 200025 w 400050"/>
              <a:gd name="connsiteY1" fmla="*/ 0 h 323850"/>
              <a:gd name="connsiteX2" fmla="*/ 400050 w 400050"/>
              <a:gd name="connsiteY2" fmla="*/ 323850 h 323850"/>
              <a:gd name="connsiteX3" fmla="*/ 0 w 400050"/>
              <a:gd name="connsiteY3" fmla="*/ 323850 h 323850"/>
              <a:gd name="connsiteX0" fmla="*/ 0 w 495300"/>
              <a:gd name="connsiteY0" fmla="*/ 76200 h 323850"/>
              <a:gd name="connsiteX1" fmla="*/ 295275 w 495300"/>
              <a:gd name="connsiteY1" fmla="*/ 0 h 323850"/>
              <a:gd name="connsiteX2" fmla="*/ 495300 w 495300"/>
              <a:gd name="connsiteY2" fmla="*/ 323850 h 323850"/>
              <a:gd name="connsiteX3" fmla="*/ 0 w 495300"/>
              <a:gd name="connsiteY3" fmla="*/ 76200 h 323850"/>
              <a:gd name="connsiteX0" fmla="*/ 0 w 495300"/>
              <a:gd name="connsiteY0" fmla="*/ 228600 h 476250"/>
              <a:gd name="connsiteX1" fmla="*/ 320675 w 495300"/>
              <a:gd name="connsiteY1" fmla="*/ 0 h 476250"/>
              <a:gd name="connsiteX2" fmla="*/ 495300 w 495300"/>
              <a:gd name="connsiteY2" fmla="*/ 476250 h 476250"/>
              <a:gd name="connsiteX3" fmla="*/ 0 w 495300"/>
              <a:gd name="connsiteY3" fmla="*/ 228600 h 476250"/>
              <a:gd name="connsiteX0" fmla="*/ 0 w 345775"/>
              <a:gd name="connsiteY0" fmla="*/ 284672 h 476250"/>
              <a:gd name="connsiteX1" fmla="*/ 171150 w 345775"/>
              <a:gd name="connsiteY1" fmla="*/ 0 h 476250"/>
              <a:gd name="connsiteX2" fmla="*/ 345775 w 345775"/>
              <a:gd name="connsiteY2" fmla="*/ 476250 h 476250"/>
              <a:gd name="connsiteX3" fmla="*/ 0 w 345775"/>
              <a:gd name="connsiteY3" fmla="*/ 284672 h 476250"/>
            </a:gdLst>
            <a:ahLst/>
            <a:cxnLst>
              <a:cxn ang="0">
                <a:pos x="connsiteX0" y="connsiteY0"/>
              </a:cxn>
              <a:cxn ang="0">
                <a:pos x="connsiteX1" y="connsiteY1"/>
              </a:cxn>
              <a:cxn ang="0">
                <a:pos x="connsiteX2" y="connsiteY2"/>
              </a:cxn>
              <a:cxn ang="0">
                <a:pos x="connsiteX3" y="connsiteY3"/>
              </a:cxn>
            </a:cxnLst>
            <a:rect l="l" t="t" r="r" b="b"/>
            <a:pathLst>
              <a:path w="345775" h="476250">
                <a:moveTo>
                  <a:pt x="0" y="284672"/>
                </a:moveTo>
                <a:lnTo>
                  <a:pt x="171150" y="0"/>
                </a:lnTo>
                <a:lnTo>
                  <a:pt x="345775" y="476250"/>
                </a:lnTo>
                <a:lnTo>
                  <a:pt x="0" y="284672"/>
                </a:ln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cxnSpLocks/>
          </p:cNvCxnSpPr>
          <p:nvPr/>
        </p:nvCxnSpPr>
        <p:spPr>
          <a:xfrm>
            <a:off x="7500792" y="1490334"/>
            <a:ext cx="427396" cy="481449"/>
          </a:xfrm>
          <a:prstGeom prst="line">
            <a:avLst/>
          </a:prstGeom>
          <a:ln w="3175">
            <a:gradFill flip="none" rotWithShape="1">
              <a:gsLst>
                <a:gs pos="0">
                  <a:schemeClr val="accent1">
                    <a:lumMod val="5000"/>
                    <a:lumOff val="95000"/>
                  </a:schemeClr>
                </a:gs>
                <a:gs pos="100000">
                  <a:schemeClr val="bg1">
                    <a:lumMod val="75000"/>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cxnSpLocks/>
          </p:cNvCxnSpPr>
          <p:nvPr/>
        </p:nvCxnSpPr>
        <p:spPr>
          <a:xfrm>
            <a:off x="11323096" y="1711191"/>
            <a:ext cx="386259" cy="435109"/>
          </a:xfrm>
          <a:prstGeom prst="line">
            <a:avLst/>
          </a:prstGeom>
          <a:ln w="3175">
            <a:gradFill flip="none" rotWithShape="1">
              <a:gsLst>
                <a:gs pos="0">
                  <a:schemeClr val="accent1">
                    <a:lumMod val="5000"/>
                    <a:lumOff val="95000"/>
                  </a:schemeClr>
                </a:gs>
                <a:gs pos="100000">
                  <a:schemeClr val="bg1">
                    <a:lumMod val="75000"/>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cxnSpLocks/>
          </p:cNvCxnSpPr>
          <p:nvPr/>
        </p:nvCxnSpPr>
        <p:spPr>
          <a:xfrm>
            <a:off x="8820810" y="4448783"/>
            <a:ext cx="1154522" cy="1300534"/>
          </a:xfrm>
          <a:prstGeom prst="line">
            <a:avLst/>
          </a:prstGeom>
          <a:ln w="3175">
            <a:gradFill flip="none" rotWithShape="1">
              <a:gsLst>
                <a:gs pos="100000">
                  <a:schemeClr val="accent1">
                    <a:lumMod val="5000"/>
                    <a:lumOff val="95000"/>
                  </a:schemeClr>
                </a:gs>
                <a:gs pos="0">
                  <a:schemeClr val="bg1">
                    <a:lumMod val="75000"/>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388064" y="4178006"/>
            <a:ext cx="4886361"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pic>
        <p:nvPicPr>
          <p:cNvPr id="31" name="背景音乐.mp3">
            <a:hlinkClick r:id="" action="ppaction://media"/>
          </p:cNvPr>
          <p:cNvPicPr>
            <a:picLocks noChangeAspect="1"/>
          </p:cNvPicPr>
          <p:nvPr>
            <a:audioFile r:link="rId1"/>
            <p:extLst>
              <p:ext uri="{DAA4B4D4-6D71-4841-9C94-3DE7FCFB9230}">
                <p14:media xmlns:p14="http://schemas.microsoft.com/office/powerpoint/2010/main" r:embed="rId2">
                  <p14:trim end="218261"/>
                </p14:media>
              </p:ext>
            </p:extLst>
          </p:nvPr>
        </p:nvPicPr>
        <p:blipFill>
          <a:blip r:embed="rId6"/>
          <a:stretch>
            <a:fillRect/>
          </a:stretch>
        </p:blipFill>
        <p:spPr>
          <a:xfrm>
            <a:off x="-972706" y="114378"/>
            <a:ext cx="609600" cy="609600"/>
          </a:xfrm>
          <a:prstGeom prst="rect">
            <a:avLst/>
          </a:prstGeom>
        </p:spPr>
      </p:pic>
    </p:spTree>
    <p:extLst>
      <p:ext uri="{BB962C8B-B14F-4D97-AF65-F5344CB8AC3E}">
        <p14:creationId xmlns:p14="http://schemas.microsoft.com/office/powerpoint/2010/main" val="194215682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3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189281" y="2214189"/>
            <a:ext cx="4805119" cy="1384995"/>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sp>
        <p:nvSpPr>
          <p:cNvPr id="5" name="矩形 4"/>
          <p:cNvSpPr/>
          <p:nvPr/>
        </p:nvSpPr>
        <p:spPr>
          <a:xfrm>
            <a:off x="1189281" y="1419225"/>
            <a:ext cx="3608387" cy="683264"/>
          </a:xfrm>
          <a:prstGeom prst="rect">
            <a:avLst/>
          </a:prstGeom>
        </p:spPr>
        <p:txBody>
          <a:bodyPr wrap="square">
            <a:spAutoFit/>
          </a:bodyPr>
          <a:lstStyle/>
          <a:p>
            <a:pPr algn="just">
              <a:lnSpc>
                <a:spcPct val="120000"/>
              </a:lnSpc>
            </a:pPr>
            <a:r>
              <a:rPr lang="zh-CN" altLang="en-US" sz="3200" b="1" dirty="0">
                <a:solidFill>
                  <a:schemeClr val="bg1"/>
                </a:solidFill>
              </a:rPr>
              <a:t>标题文字添加</a:t>
            </a:r>
          </a:p>
        </p:txBody>
      </p:sp>
      <p:sp>
        <p:nvSpPr>
          <p:cNvPr id="7" name="矩形: 圆角 6"/>
          <p:cNvSpPr/>
          <p:nvPr/>
        </p:nvSpPr>
        <p:spPr>
          <a:xfrm>
            <a:off x="1355968" y="404362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7"/>
          <p:cNvSpPr/>
          <p:nvPr/>
        </p:nvSpPr>
        <p:spPr>
          <a:xfrm>
            <a:off x="1457088" y="4138878"/>
            <a:ext cx="343859" cy="355600"/>
          </a:xfrm>
          <a:custGeom>
            <a:avLst/>
            <a:gdLst>
              <a:gd name="connsiteX0" fmla="*/ 258763 w 325438"/>
              <a:gd name="connsiteY0" fmla="*/ 236537 h 336550"/>
              <a:gd name="connsiteX1" fmla="*/ 258763 w 325438"/>
              <a:gd name="connsiteY1" fmla="*/ 263525 h 336550"/>
              <a:gd name="connsiteX2" fmla="*/ 230188 w 325438"/>
              <a:gd name="connsiteY2" fmla="*/ 263525 h 336550"/>
              <a:gd name="connsiteX3" fmla="*/ 230188 w 325438"/>
              <a:gd name="connsiteY3" fmla="*/ 280987 h 336550"/>
              <a:gd name="connsiteX4" fmla="*/ 258763 w 325438"/>
              <a:gd name="connsiteY4" fmla="*/ 280987 h 336550"/>
              <a:gd name="connsiteX5" fmla="*/ 258763 w 325438"/>
              <a:gd name="connsiteY5" fmla="*/ 309562 h 336550"/>
              <a:gd name="connsiteX6" fmla="*/ 274638 w 325438"/>
              <a:gd name="connsiteY6" fmla="*/ 309562 h 336550"/>
              <a:gd name="connsiteX7" fmla="*/ 274638 w 325438"/>
              <a:gd name="connsiteY7" fmla="*/ 280987 h 336550"/>
              <a:gd name="connsiteX8" fmla="*/ 303213 w 325438"/>
              <a:gd name="connsiteY8" fmla="*/ 280987 h 336550"/>
              <a:gd name="connsiteX9" fmla="*/ 303213 w 325438"/>
              <a:gd name="connsiteY9" fmla="*/ 263525 h 336550"/>
              <a:gd name="connsiteX10" fmla="*/ 274638 w 325438"/>
              <a:gd name="connsiteY10" fmla="*/ 263525 h 336550"/>
              <a:gd name="connsiteX11" fmla="*/ 274638 w 325438"/>
              <a:gd name="connsiteY11" fmla="*/ 236537 h 336550"/>
              <a:gd name="connsiteX12" fmla="*/ 196971 w 325438"/>
              <a:gd name="connsiteY12" fmla="*/ 223018 h 336550"/>
              <a:gd name="connsiteX13" fmla="*/ 215900 w 325438"/>
              <a:gd name="connsiteY13" fmla="*/ 226978 h 336550"/>
              <a:gd name="connsiteX14" fmla="*/ 198632 w 325438"/>
              <a:gd name="connsiteY14" fmla="*/ 273184 h 336550"/>
              <a:gd name="connsiteX15" fmla="*/ 205273 w 325438"/>
              <a:gd name="connsiteY15" fmla="*/ 300907 h 336550"/>
              <a:gd name="connsiteX16" fmla="*/ 191990 w 325438"/>
              <a:gd name="connsiteY16" fmla="*/ 336550 h 336550"/>
              <a:gd name="connsiteX17" fmla="*/ 133544 w 325438"/>
              <a:gd name="connsiteY17" fmla="*/ 336550 h 336550"/>
              <a:gd name="connsiteX18" fmla="*/ 110963 w 325438"/>
              <a:gd name="connsiteY18" fmla="*/ 287705 h 336550"/>
              <a:gd name="connsiteX19" fmla="*/ 93695 w 325438"/>
              <a:gd name="connsiteY19" fmla="*/ 279784 h 336550"/>
              <a:gd name="connsiteX20" fmla="*/ 85725 w 325438"/>
              <a:gd name="connsiteY20" fmla="*/ 249421 h 336550"/>
              <a:gd name="connsiteX21" fmla="*/ 137529 w 325438"/>
              <a:gd name="connsiteY21" fmla="*/ 230939 h 336550"/>
              <a:gd name="connsiteX22" fmla="*/ 162767 w 325438"/>
              <a:gd name="connsiteY22" fmla="*/ 249421 h 336550"/>
              <a:gd name="connsiteX23" fmla="*/ 188005 w 325438"/>
              <a:gd name="connsiteY23" fmla="*/ 230939 h 336550"/>
              <a:gd name="connsiteX24" fmla="*/ 196971 w 325438"/>
              <a:gd name="connsiteY24" fmla="*/ 223018 h 336550"/>
              <a:gd name="connsiteX25" fmla="*/ 266701 w 325438"/>
              <a:gd name="connsiteY25" fmla="*/ 212724 h 336550"/>
              <a:gd name="connsiteX26" fmla="*/ 325438 w 325438"/>
              <a:gd name="connsiteY26" fmla="*/ 272910 h 336550"/>
              <a:gd name="connsiteX27" fmla="*/ 266701 w 325438"/>
              <a:gd name="connsiteY27" fmla="*/ 331787 h 336550"/>
              <a:gd name="connsiteX28" fmla="*/ 210574 w 325438"/>
              <a:gd name="connsiteY28" fmla="*/ 291227 h 336550"/>
              <a:gd name="connsiteX29" fmla="*/ 207963 w 325438"/>
              <a:gd name="connsiteY29" fmla="*/ 272910 h 336550"/>
              <a:gd name="connsiteX30" fmla="*/ 223626 w 325438"/>
              <a:gd name="connsiteY30" fmla="*/ 231041 h 336550"/>
              <a:gd name="connsiteX31" fmla="*/ 266701 w 325438"/>
              <a:gd name="connsiteY31" fmla="*/ 212724 h 336550"/>
              <a:gd name="connsiteX32" fmla="*/ 131763 w 325438"/>
              <a:gd name="connsiteY32" fmla="*/ 207962 h 336550"/>
              <a:gd name="connsiteX33" fmla="*/ 135768 w 325438"/>
              <a:gd name="connsiteY33" fmla="*/ 216852 h 336550"/>
              <a:gd name="connsiteX34" fmla="*/ 162467 w 325438"/>
              <a:gd name="connsiteY34" fmla="*/ 220662 h 336550"/>
              <a:gd name="connsiteX35" fmla="*/ 187831 w 325438"/>
              <a:gd name="connsiteY35" fmla="*/ 216852 h 336550"/>
              <a:gd name="connsiteX36" fmla="*/ 190501 w 325438"/>
              <a:gd name="connsiteY36" fmla="*/ 207962 h 336550"/>
              <a:gd name="connsiteX37" fmla="*/ 189166 w 325438"/>
              <a:gd name="connsiteY37" fmla="*/ 209232 h 336550"/>
              <a:gd name="connsiteX38" fmla="*/ 162467 w 325438"/>
              <a:gd name="connsiteY38" fmla="*/ 214312 h 336550"/>
              <a:gd name="connsiteX39" fmla="*/ 134433 w 325438"/>
              <a:gd name="connsiteY39" fmla="*/ 209232 h 336550"/>
              <a:gd name="connsiteX40" fmla="*/ 133098 w 325438"/>
              <a:gd name="connsiteY40" fmla="*/ 207962 h 336550"/>
              <a:gd name="connsiteX41" fmla="*/ 131763 w 325438"/>
              <a:gd name="connsiteY41" fmla="*/ 207962 h 336550"/>
              <a:gd name="connsiteX42" fmla="*/ 139700 w 325438"/>
              <a:gd name="connsiteY42" fmla="*/ 196850 h 336550"/>
              <a:gd name="connsiteX43" fmla="*/ 139700 w 325438"/>
              <a:gd name="connsiteY43" fmla="*/ 203344 h 336550"/>
              <a:gd name="connsiteX44" fmla="*/ 184150 w 325438"/>
              <a:gd name="connsiteY44" fmla="*/ 203344 h 336550"/>
              <a:gd name="connsiteX45" fmla="*/ 184150 w 325438"/>
              <a:gd name="connsiteY45" fmla="*/ 196850 h 336550"/>
              <a:gd name="connsiteX46" fmla="*/ 139700 w 325438"/>
              <a:gd name="connsiteY46" fmla="*/ 196850 h 336550"/>
              <a:gd name="connsiteX47" fmla="*/ 146237 w 325438"/>
              <a:gd name="connsiteY47" fmla="*/ 184149 h 336550"/>
              <a:gd name="connsiteX48" fmla="*/ 139700 w 325438"/>
              <a:gd name="connsiteY48" fmla="*/ 192087 h 336550"/>
              <a:gd name="connsiteX49" fmla="*/ 184150 w 325438"/>
              <a:gd name="connsiteY49" fmla="*/ 192087 h 336550"/>
              <a:gd name="connsiteX50" fmla="*/ 177613 w 325438"/>
              <a:gd name="connsiteY50" fmla="*/ 184149 h 336550"/>
              <a:gd name="connsiteX51" fmla="*/ 146237 w 325438"/>
              <a:gd name="connsiteY51" fmla="*/ 184149 h 336550"/>
              <a:gd name="connsiteX52" fmla="*/ 161132 w 325438"/>
              <a:gd name="connsiteY52" fmla="*/ 147637 h 336550"/>
              <a:gd name="connsiteX53" fmla="*/ 197942 w 325438"/>
              <a:gd name="connsiteY53" fmla="*/ 177961 h 336550"/>
              <a:gd name="connsiteX54" fmla="*/ 199257 w 325438"/>
              <a:gd name="connsiteY54" fmla="*/ 176642 h 336550"/>
              <a:gd name="connsiteX55" fmla="*/ 203201 w 325438"/>
              <a:gd name="connsiteY55" fmla="*/ 180598 h 336550"/>
              <a:gd name="connsiteX56" fmla="*/ 203201 w 325438"/>
              <a:gd name="connsiteY56" fmla="*/ 191145 h 336550"/>
              <a:gd name="connsiteX57" fmla="*/ 199257 w 325438"/>
              <a:gd name="connsiteY57" fmla="*/ 195101 h 336550"/>
              <a:gd name="connsiteX58" fmla="*/ 197942 w 325438"/>
              <a:gd name="connsiteY58" fmla="*/ 193782 h 336550"/>
              <a:gd name="connsiteX59" fmla="*/ 196628 w 325438"/>
              <a:gd name="connsiteY59" fmla="*/ 196419 h 336550"/>
              <a:gd name="connsiteX60" fmla="*/ 192684 w 325438"/>
              <a:gd name="connsiteY60" fmla="*/ 220151 h 336550"/>
              <a:gd name="connsiteX61" fmla="*/ 191369 w 325438"/>
              <a:gd name="connsiteY61" fmla="*/ 221469 h 336550"/>
              <a:gd name="connsiteX62" fmla="*/ 162447 w 325438"/>
              <a:gd name="connsiteY62" fmla="*/ 225425 h 336550"/>
              <a:gd name="connsiteX63" fmla="*/ 132210 w 325438"/>
              <a:gd name="connsiteY63" fmla="*/ 220151 h 336550"/>
              <a:gd name="connsiteX64" fmla="*/ 130895 w 325438"/>
              <a:gd name="connsiteY64" fmla="*/ 220151 h 336550"/>
              <a:gd name="connsiteX65" fmla="*/ 123007 w 325438"/>
              <a:gd name="connsiteY65" fmla="*/ 195101 h 336550"/>
              <a:gd name="connsiteX66" fmla="*/ 119063 w 325438"/>
              <a:gd name="connsiteY66" fmla="*/ 191145 h 336550"/>
              <a:gd name="connsiteX67" fmla="*/ 119063 w 325438"/>
              <a:gd name="connsiteY67" fmla="*/ 180598 h 336550"/>
              <a:gd name="connsiteX68" fmla="*/ 123007 w 325438"/>
              <a:gd name="connsiteY68" fmla="*/ 176642 h 336550"/>
              <a:gd name="connsiteX69" fmla="*/ 125636 w 325438"/>
              <a:gd name="connsiteY69" fmla="*/ 177961 h 336550"/>
              <a:gd name="connsiteX70" fmla="*/ 161132 w 325438"/>
              <a:gd name="connsiteY70" fmla="*/ 147637 h 336550"/>
              <a:gd name="connsiteX71" fmla="*/ 211910 w 325438"/>
              <a:gd name="connsiteY71" fmla="*/ 75455 h 336550"/>
              <a:gd name="connsiteX72" fmla="*/ 219697 w 325438"/>
              <a:gd name="connsiteY72" fmla="*/ 83051 h 336550"/>
              <a:gd name="connsiteX73" fmla="*/ 244614 w 325438"/>
              <a:gd name="connsiteY73" fmla="*/ 101299 h 336550"/>
              <a:gd name="connsiteX74" fmla="*/ 269531 w 325438"/>
              <a:gd name="connsiteY74" fmla="*/ 83051 h 336550"/>
              <a:gd name="connsiteX75" fmla="*/ 277522 w 325438"/>
              <a:gd name="connsiteY75" fmla="*/ 75455 h 336550"/>
              <a:gd name="connsiteX76" fmla="*/ 320676 w 325438"/>
              <a:gd name="connsiteY76" fmla="*/ 101299 h 336550"/>
              <a:gd name="connsiteX77" fmla="*/ 312808 w 325438"/>
              <a:gd name="connsiteY77" fmla="*/ 131278 h 336550"/>
              <a:gd name="connsiteX78" fmla="*/ 295759 w 325438"/>
              <a:gd name="connsiteY78" fmla="*/ 139098 h 336550"/>
              <a:gd name="connsiteX79" fmla="*/ 274776 w 325438"/>
              <a:gd name="connsiteY79" fmla="*/ 187325 h 336550"/>
              <a:gd name="connsiteX80" fmla="*/ 215763 w 325438"/>
              <a:gd name="connsiteY80" fmla="*/ 187325 h 336550"/>
              <a:gd name="connsiteX81" fmla="*/ 194780 w 325438"/>
              <a:gd name="connsiteY81" fmla="*/ 139098 h 336550"/>
              <a:gd name="connsiteX82" fmla="*/ 176420 w 325438"/>
              <a:gd name="connsiteY82" fmla="*/ 131278 h 336550"/>
              <a:gd name="connsiteX83" fmla="*/ 169863 w 325438"/>
              <a:gd name="connsiteY83" fmla="*/ 101299 h 336550"/>
              <a:gd name="connsiteX84" fmla="*/ 211910 w 325438"/>
              <a:gd name="connsiteY84" fmla="*/ 75455 h 336550"/>
              <a:gd name="connsiteX85" fmla="*/ 42047 w 325438"/>
              <a:gd name="connsiteY85" fmla="*/ 75455 h 336550"/>
              <a:gd name="connsiteX86" fmla="*/ 49834 w 325438"/>
              <a:gd name="connsiteY86" fmla="*/ 83051 h 336550"/>
              <a:gd name="connsiteX87" fmla="*/ 74751 w 325438"/>
              <a:gd name="connsiteY87" fmla="*/ 101299 h 336550"/>
              <a:gd name="connsiteX88" fmla="*/ 99668 w 325438"/>
              <a:gd name="connsiteY88" fmla="*/ 83051 h 336550"/>
              <a:gd name="connsiteX89" fmla="*/ 107659 w 325438"/>
              <a:gd name="connsiteY89" fmla="*/ 75455 h 336550"/>
              <a:gd name="connsiteX90" fmla="*/ 150813 w 325438"/>
              <a:gd name="connsiteY90" fmla="*/ 101299 h 336550"/>
              <a:gd name="connsiteX91" fmla="*/ 144256 w 325438"/>
              <a:gd name="connsiteY91" fmla="*/ 131278 h 336550"/>
              <a:gd name="connsiteX92" fmla="*/ 125896 w 325438"/>
              <a:gd name="connsiteY92" fmla="*/ 139098 h 336550"/>
              <a:gd name="connsiteX93" fmla="*/ 104913 w 325438"/>
              <a:gd name="connsiteY93" fmla="*/ 187325 h 336550"/>
              <a:gd name="connsiteX94" fmla="*/ 45900 w 325438"/>
              <a:gd name="connsiteY94" fmla="*/ 187325 h 336550"/>
              <a:gd name="connsiteX95" fmla="*/ 24917 w 325438"/>
              <a:gd name="connsiteY95" fmla="*/ 139098 h 336550"/>
              <a:gd name="connsiteX96" fmla="*/ 6557 w 325438"/>
              <a:gd name="connsiteY96" fmla="*/ 131278 h 336550"/>
              <a:gd name="connsiteX97" fmla="*/ 0 w 325438"/>
              <a:gd name="connsiteY97" fmla="*/ 101299 h 336550"/>
              <a:gd name="connsiteX98" fmla="*/ 42047 w 325438"/>
              <a:gd name="connsiteY98" fmla="*/ 75455 h 336550"/>
              <a:gd name="connsiteX99" fmla="*/ 215900 w 325438"/>
              <a:gd name="connsiteY99" fmla="*/ 58737 h 336550"/>
              <a:gd name="connsiteX100" fmla="*/ 218484 w 325438"/>
              <a:gd name="connsiteY100" fmla="*/ 67627 h 336550"/>
              <a:gd name="connsiteX101" fmla="*/ 244328 w 325438"/>
              <a:gd name="connsiteY101" fmla="*/ 71437 h 336550"/>
              <a:gd name="connsiteX102" fmla="*/ 270171 w 325438"/>
              <a:gd name="connsiteY102" fmla="*/ 67627 h 336550"/>
              <a:gd name="connsiteX103" fmla="*/ 271463 w 325438"/>
              <a:gd name="connsiteY103" fmla="*/ 58737 h 336550"/>
              <a:gd name="connsiteX104" fmla="*/ 270171 w 325438"/>
              <a:gd name="connsiteY104" fmla="*/ 60007 h 336550"/>
              <a:gd name="connsiteX105" fmla="*/ 244328 w 325438"/>
              <a:gd name="connsiteY105" fmla="*/ 65087 h 336550"/>
              <a:gd name="connsiteX106" fmla="*/ 217192 w 325438"/>
              <a:gd name="connsiteY106" fmla="*/ 60007 h 336550"/>
              <a:gd name="connsiteX107" fmla="*/ 217192 w 325438"/>
              <a:gd name="connsiteY107" fmla="*/ 58737 h 336550"/>
              <a:gd name="connsiteX108" fmla="*/ 215900 w 325438"/>
              <a:gd name="connsiteY108" fmla="*/ 58737 h 336550"/>
              <a:gd name="connsiteX109" fmla="*/ 46038 w 325438"/>
              <a:gd name="connsiteY109" fmla="*/ 58737 h 336550"/>
              <a:gd name="connsiteX110" fmla="*/ 48622 w 325438"/>
              <a:gd name="connsiteY110" fmla="*/ 67627 h 336550"/>
              <a:gd name="connsiteX111" fmla="*/ 75758 w 325438"/>
              <a:gd name="connsiteY111" fmla="*/ 71437 h 336550"/>
              <a:gd name="connsiteX112" fmla="*/ 100309 w 325438"/>
              <a:gd name="connsiteY112" fmla="*/ 67627 h 336550"/>
              <a:gd name="connsiteX113" fmla="*/ 101601 w 325438"/>
              <a:gd name="connsiteY113" fmla="*/ 58737 h 336550"/>
              <a:gd name="connsiteX114" fmla="*/ 100309 w 325438"/>
              <a:gd name="connsiteY114" fmla="*/ 60007 h 336550"/>
              <a:gd name="connsiteX115" fmla="*/ 74466 w 325438"/>
              <a:gd name="connsiteY115" fmla="*/ 65087 h 336550"/>
              <a:gd name="connsiteX116" fmla="*/ 48622 w 325438"/>
              <a:gd name="connsiteY116" fmla="*/ 60007 h 336550"/>
              <a:gd name="connsiteX117" fmla="*/ 47330 w 325438"/>
              <a:gd name="connsiteY117" fmla="*/ 58737 h 336550"/>
              <a:gd name="connsiteX118" fmla="*/ 46038 w 325438"/>
              <a:gd name="connsiteY118" fmla="*/ 58737 h 336550"/>
              <a:gd name="connsiteX119" fmla="*/ 220663 w 325438"/>
              <a:gd name="connsiteY119" fmla="*/ 47625 h 336550"/>
              <a:gd name="connsiteX120" fmla="*/ 220663 w 325438"/>
              <a:gd name="connsiteY120" fmla="*/ 56284 h 336550"/>
              <a:gd name="connsiteX121" fmla="*/ 266701 w 325438"/>
              <a:gd name="connsiteY121" fmla="*/ 56284 h 336550"/>
              <a:gd name="connsiteX122" fmla="*/ 266701 w 325438"/>
              <a:gd name="connsiteY122" fmla="*/ 47625 h 336550"/>
              <a:gd name="connsiteX123" fmla="*/ 220663 w 325438"/>
              <a:gd name="connsiteY123" fmla="*/ 47625 h 336550"/>
              <a:gd name="connsiteX124" fmla="*/ 50800 w 325438"/>
              <a:gd name="connsiteY124" fmla="*/ 47625 h 336550"/>
              <a:gd name="connsiteX125" fmla="*/ 50800 w 325438"/>
              <a:gd name="connsiteY125" fmla="*/ 56284 h 336550"/>
              <a:gd name="connsiteX126" fmla="*/ 96838 w 325438"/>
              <a:gd name="connsiteY126" fmla="*/ 56284 h 336550"/>
              <a:gd name="connsiteX127" fmla="*/ 96838 w 325438"/>
              <a:gd name="connsiteY127" fmla="*/ 47625 h 336550"/>
              <a:gd name="connsiteX128" fmla="*/ 50800 w 325438"/>
              <a:gd name="connsiteY128" fmla="*/ 47625 h 336550"/>
              <a:gd name="connsiteX129" fmla="*/ 228555 w 325438"/>
              <a:gd name="connsiteY129" fmla="*/ 34925 h 336550"/>
              <a:gd name="connsiteX130" fmla="*/ 220663 w 325438"/>
              <a:gd name="connsiteY130" fmla="*/ 42863 h 336550"/>
              <a:gd name="connsiteX131" fmla="*/ 266701 w 325438"/>
              <a:gd name="connsiteY131" fmla="*/ 42863 h 336550"/>
              <a:gd name="connsiteX132" fmla="*/ 258809 w 325438"/>
              <a:gd name="connsiteY132" fmla="*/ 34925 h 336550"/>
              <a:gd name="connsiteX133" fmla="*/ 228555 w 325438"/>
              <a:gd name="connsiteY133" fmla="*/ 34925 h 336550"/>
              <a:gd name="connsiteX134" fmla="*/ 58692 w 325438"/>
              <a:gd name="connsiteY134" fmla="*/ 34925 h 336550"/>
              <a:gd name="connsiteX135" fmla="*/ 50800 w 325438"/>
              <a:gd name="connsiteY135" fmla="*/ 42863 h 336550"/>
              <a:gd name="connsiteX136" fmla="*/ 96838 w 325438"/>
              <a:gd name="connsiteY136" fmla="*/ 42863 h 336550"/>
              <a:gd name="connsiteX137" fmla="*/ 90261 w 325438"/>
              <a:gd name="connsiteY137" fmla="*/ 34925 h 336550"/>
              <a:gd name="connsiteX138" fmla="*/ 58692 w 325438"/>
              <a:gd name="connsiteY138" fmla="*/ 34925 h 336550"/>
              <a:gd name="connsiteX139" fmla="*/ 245135 w 325438"/>
              <a:gd name="connsiteY139" fmla="*/ 0 h 336550"/>
              <a:gd name="connsiteX140" fmla="*/ 280744 w 325438"/>
              <a:gd name="connsiteY140" fmla="*/ 30324 h 336550"/>
              <a:gd name="connsiteX141" fmla="*/ 282063 w 325438"/>
              <a:gd name="connsiteY141" fmla="*/ 30324 h 336550"/>
              <a:gd name="connsiteX142" fmla="*/ 287338 w 325438"/>
              <a:gd name="connsiteY142" fmla="*/ 32961 h 336550"/>
              <a:gd name="connsiteX143" fmla="*/ 287338 w 325438"/>
              <a:gd name="connsiteY143" fmla="*/ 43508 h 336550"/>
              <a:gd name="connsiteX144" fmla="*/ 282063 w 325438"/>
              <a:gd name="connsiteY144" fmla="*/ 47464 h 336550"/>
              <a:gd name="connsiteX145" fmla="*/ 280744 w 325438"/>
              <a:gd name="connsiteY145" fmla="*/ 47464 h 336550"/>
              <a:gd name="connsiteX146" fmla="*/ 280744 w 325438"/>
              <a:gd name="connsiteY146" fmla="*/ 48782 h 336550"/>
              <a:gd name="connsiteX147" fmla="*/ 276787 w 325438"/>
              <a:gd name="connsiteY147" fmla="*/ 72514 h 336550"/>
              <a:gd name="connsiteX148" fmla="*/ 274150 w 325438"/>
              <a:gd name="connsiteY148" fmla="*/ 73832 h 336550"/>
              <a:gd name="connsiteX149" fmla="*/ 245135 w 325438"/>
              <a:gd name="connsiteY149" fmla="*/ 77788 h 336550"/>
              <a:gd name="connsiteX150" fmla="*/ 216120 w 325438"/>
              <a:gd name="connsiteY150" fmla="*/ 73832 h 336550"/>
              <a:gd name="connsiteX151" fmla="*/ 214801 w 325438"/>
              <a:gd name="connsiteY151" fmla="*/ 72514 h 336550"/>
              <a:gd name="connsiteX152" fmla="*/ 206888 w 325438"/>
              <a:gd name="connsiteY152" fmla="*/ 47464 h 336550"/>
              <a:gd name="connsiteX153" fmla="*/ 201613 w 325438"/>
              <a:gd name="connsiteY153" fmla="*/ 43508 h 336550"/>
              <a:gd name="connsiteX154" fmla="*/ 201613 w 325438"/>
              <a:gd name="connsiteY154" fmla="*/ 32961 h 336550"/>
              <a:gd name="connsiteX155" fmla="*/ 206888 w 325438"/>
              <a:gd name="connsiteY155" fmla="*/ 30324 h 336550"/>
              <a:gd name="connsiteX156" fmla="*/ 208207 w 325438"/>
              <a:gd name="connsiteY156" fmla="*/ 30324 h 336550"/>
              <a:gd name="connsiteX157" fmla="*/ 245135 w 325438"/>
              <a:gd name="connsiteY157" fmla="*/ 0 h 336550"/>
              <a:gd name="connsiteX158" fmla="*/ 73685 w 325438"/>
              <a:gd name="connsiteY158" fmla="*/ 0 h 336550"/>
              <a:gd name="connsiteX159" fmla="*/ 109294 w 325438"/>
              <a:gd name="connsiteY159" fmla="*/ 30324 h 336550"/>
              <a:gd name="connsiteX160" fmla="*/ 110613 w 325438"/>
              <a:gd name="connsiteY160" fmla="*/ 30324 h 336550"/>
              <a:gd name="connsiteX161" fmla="*/ 115888 w 325438"/>
              <a:gd name="connsiteY161" fmla="*/ 32961 h 336550"/>
              <a:gd name="connsiteX162" fmla="*/ 115888 w 325438"/>
              <a:gd name="connsiteY162" fmla="*/ 43508 h 336550"/>
              <a:gd name="connsiteX163" fmla="*/ 110613 w 325438"/>
              <a:gd name="connsiteY163" fmla="*/ 47464 h 336550"/>
              <a:gd name="connsiteX164" fmla="*/ 109294 w 325438"/>
              <a:gd name="connsiteY164" fmla="*/ 47464 h 336550"/>
              <a:gd name="connsiteX165" fmla="*/ 109294 w 325438"/>
              <a:gd name="connsiteY165" fmla="*/ 48782 h 336550"/>
              <a:gd name="connsiteX166" fmla="*/ 105337 w 325438"/>
              <a:gd name="connsiteY166" fmla="*/ 72514 h 336550"/>
              <a:gd name="connsiteX167" fmla="*/ 104018 w 325438"/>
              <a:gd name="connsiteY167" fmla="*/ 73832 h 336550"/>
              <a:gd name="connsiteX168" fmla="*/ 75004 w 325438"/>
              <a:gd name="connsiteY168" fmla="*/ 77788 h 336550"/>
              <a:gd name="connsiteX169" fmla="*/ 44670 w 325438"/>
              <a:gd name="connsiteY169" fmla="*/ 73832 h 336550"/>
              <a:gd name="connsiteX170" fmla="*/ 43351 w 325438"/>
              <a:gd name="connsiteY170" fmla="*/ 72514 h 336550"/>
              <a:gd name="connsiteX171" fmla="*/ 35438 w 325438"/>
              <a:gd name="connsiteY171" fmla="*/ 47464 h 336550"/>
              <a:gd name="connsiteX172" fmla="*/ 30163 w 325438"/>
              <a:gd name="connsiteY172" fmla="*/ 43508 h 336550"/>
              <a:gd name="connsiteX173" fmla="*/ 30163 w 325438"/>
              <a:gd name="connsiteY173" fmla="*/ 32961 h 336550"/>
              <a:gd name="connsiteX174" fmla="*/ 35438 w 325438"/>
              <a:gd name="connsiteY174" fmla="*/ 30324 h 336550"/>
              <a:gd name="connsiteX175" fmla="*/ 36757 w 325438"/>
              <a:gd name="connsiteY175" fmla="*/ 30324 h 336550"/>
              <a:gd name="connsiteX176" fmla="*/ 73685 w 325438"/>
              <a:gd name="connsiteY17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325438" h="336550">
                <a:moveTo>
                  <a:pt x="258763" y="236537"/>
                </a:moveTo>
                <a:lnTo>
                  <a:pt x="258763" y="263525"/>
                </a:lnTo>
                <a:lnTo>
                  <a:pt x="230188" y="263525"/>
                </a:lnTo>
                <a:lnTo>
                  <a:pt x="230188" y="280987"/>
                </a:lnTo>
                <a:lnTo>
                  <a:pt x="258763" y="280987"/>
                </a:lnTo>
                <a:lnTo>
                  <a:pt x="258763" y="309562"/>
                </a:lnTo>
                <a:lnTo>
                  <a:pt x="274638" y="309562"/>
                </a:lnTo>
                <a:lnTo>
                  <a:pt x="274638" y="280987"/>
                </a:lnTo>
                <a:lnTo>
                  <a:pt x="303213" y="280987"/>
                </a:lnTo>
                <a:lnTo>
                  <a:pt x="303213" y="263525"/>
                </a:lnTo>
                <a:lnTo>
                  <a:pt x="274638" y="263525"/>
                </a:lnTo>
                <a:lnTo>
                  <a:pt x="274638" y="236537"/>
                </a:lnTo>
                <a:close/>
                <a:moveTo>
                  <a:pt x="196971" y="223018"/>
                </a:moveTo>
                <a:cubicBezTo>
                  <a:pt x="202285" y="222688"/>
                  <a:pt x="209258" y="224338"/>
                  <a:pt x="215900" y="226978"/>
                </a:cubicBezTo>
                <a:cubicBezTo>
                  <a:pt x="205273" y="240180"/>
                  <a:pt x="198632" y="254702"/>
                  <a:pt x="198632" y="273184"/>
                </a:cubicBezTo>
                <a:cubicBezTo>
                  <a:pt x="198632" y="282425"/>
                  <a:pt x="201288" y="292986"/>
                  <a:pt x="205273" y="300907"/>
                </a:cubicBezTo>
                <a:cubicBezTo>
                  <a:pt x="199960" y="311468"/>
                  <a:pt x="191990" y="327309"/>
                  <a:pt x="191990" y="336550"/>
                </a:cubicBezTo>
                <a:cubicBezTo>
                  <a:pt x="191990" y="336550"/>
                  <a:pt x="191990" y="336550"/>
                  <a:pt x="133544" y="336550"/>
                </a:cubicBezTo>
                <a:cubicBezTo>
                  <a:pt x="133544" y="320709"/>
                  <a:pt x="110963" y="287705"/>
                  <a:pt x="110963" y="287705"/>
                </a:cubicBezTo>
                <a:cubicBezTo>
                  <a:pt x="110963" y="287705"/>
                  <a:pt x="99008" y="283745"/>
                  <a:pt x="93695" y="279784"/>
                </a:cubicBezTo>
                <a:cubicBezTo>
                  <a:pt x="87053" y="275824"/>
                  <a:pt x="85725" y="266583"/>
                  <a:pt x="85725" y="249421"/>
                </a:cubicBezTo>
                <a:cubicBezTo>
                  <a:pt x="85725" y="232259"/>
                  <a:pt x="137529" y="211137"/>
                  <a:pt x="137529" y="230939"/>
                </a:cubicBezTo>
                <a:cubicBezTo>
                  <a:pt x="137529" y="252061"/>
                  <a:pt x="162767" y="249421"/>
                  <a:pt x="162767" y="249421"/>
                </a:cubicBezTo>
                <a:cubicBezTo>
                  <a:pt x="162767" y="249421"/>
                  <a:pt x="188005" y="252061"/>
                  <a:pt x="188005" y="230939"/>
                </a:cubicBezTo>
                <a:cubicBezTo>
                  <a:pt x="188005" y="225658"/>
                  <a:pt x="191658" y="223348"/>
                  <a:pt x="196971" y="223018"/>
                </a:cubicBezTo>
                <a:close/>
                <a:moveTo>
                  <a:pt x="266701" y="212724"/>
                </a:moveTo>
                <a:cubicBezTo>
                  <a:pt x="299332" y="212724"/>
                  <a:pt x="325438" y="238892"/>
                  <a:pt x="325438" y="272910"/>
                </a:cubicBezTo>
                <a:cubicBezTo>
                  <a:pt x="325438" y="305620"/>
                  <a:pt x="299332" y="331787"/>
                  <a:pt x="266701" y="331787"/>
                </a:cubicBezTo>
                <a:cubicBezTo>
                  <a:pt x="240595" y="331787"/>
                  <a:pt x="218405" y="314778"/>
                  <a:pt x="210574" y="291227"/>
                </a:cubicBezTo>
                <a:cubicBezTo>
                  <a:pt x="209268" y="285994"/>
                  <a:pt x="207963" y="279452"/>
                  <a:pt x="207963" y="272910"/>
                </a:cubicBezTo>
                <a:cubicBezTo>
                  <a:pt x="207963" y="257209"/>
                  <a:pt x="213184" y="242817"/>
                  <a:pt x="223626" y="231041"/>
                </a:cubicBezTo>
                <a:cubicBezTo>
                  <a:pt x="234069" y="220574"/>
                  <a:pt x="249732" y="212724"/>
                  <a:pt x="266701" y="212724"/>
                </a:cubicBezTo>
                <a:close/>
                <a:moveTo>
                  <a:pt x="131763" y="207962"/>
                </a:moveTo>
                <a:cubicBezTo>
                  <a:pt x="131763" y="207962"/>
                  <a:pt x="131763" y="207962"/>
                  <a:pt x="135768" y="216852"/>
                </a:cubicBezTo>
                <a:cubicBezTo>
                  <a:pt x="138438" y="218122"/>
                  <a:pt x="149117" y="220662"/>
                  <a:pt x="162467" y="220662"/>
                </a:cubicBezTo>
                <a:cubicBezTo>
                  <a:pt x="171812" y="220662"/>
                  <a:pt x="179821" y="219392"/>
                  <a:pt x="187831" y="216852"/>
                </a:cubicBezTo>
                <a:lnTo>
                  <a:pt x="190501" y="207962"/>
                </a:lnTo>
                <a:cubicBezTo>
                  <a:pt x="189166" y="207962"/>
                  <a:pt x="189166" y="209232"/>
                  <a:pt x="189166" y="209232"/>
                </a:cubicBezTo>
                <a:cubicBezTo>
                  <a:pt x="179821" y="213042"/>
                  <a:pt x="170477" y="214312"/>
                  <a:pt x="162467" y="214312"/>
                </a:cubicBezTo>
                <a:cubicBezTo>
                  <a:pt x="146447" y="214312"/>
                  <a:pt x="134433" y="209232"/>
                  <a:pt x="134433" y="209232"/>
                </a:cubicBezTo>
                <a:cubicBezTo>
                  <a:pt x="134433" y="209232"/>
                  <a:pt x="133098" y="207962"/>
                  <a:pt x="133098" y="207962"/>
                </a:cubicBezTo>
                <a:cubicBezTo>
                  <a:pt x="133098" y="207962"/>
                  <a:pt x="133098" y="207962"/>
                  <a:pt x="131763" y="207962"/>
                </a:cubicBezTo>
                <a:close/>
                <a:moveTo>
                  <a:pt x="139700" y="196850"/>
                </a:moveTo>
                <a:cubicBezTo>
                  <a:pt x="139700" y="196850"/>
                  <a:pt x="139700" y="196850"/>
                  <a:pt x="139700" y="203344"/>
                </a:cubicBezTo>
                <a:cubicBezTo>
                  <a:pt x="144929" y="205942"/>
                  <a:pt x="164540" y="211138"/>
                  <a:pt x="184150" y="203344"/>
                </a:cubicBezTo>
                <a:lnTo>
                  <a:pt x="184150" y="196850"/>
                </a:lnTo>
                <a:cubicBezTo>
                  <a:pt x="184150" y="196850"/>
                  <a:pt x="184150" y="196850"/>
                  <a:pt x="139700" y="196850"/>
                </a:cubicBezTo>
                <a:close/>
                <a:moveTo>
                  <a:pt x="146237" y="184149"/>
                </a:moveTo>
                <a:cubicBezTo>
                  <a:pt x="142315" y="184149"/>
                  <a:pt x="139700" y="188118"/>
                  <a:pt x="139700" y="192087"/>
                </a:cubicBezTo>
                <a:cubicBezTo>
                  <a:pt x="139700" y="192087"/>
                  <a:pt x="139700" y="192087"/>
                  <a:pt x="184150" y="192087"/>
                </a:cubicBezTo>
                <a:cubicBezTo>
                  <a:pt x="184150" y="188118"/>
                  <a:pt x="181535" y="184149"/>
                  <a:pt x="177613" y="184149"/>
                </a:cubicBezTo>
                <a:cubicBezTo>
                  <a:pt x="177613" y="184149"/>
                  <a:pt x="177613" y="184149"/>
                  <a:pt x="146237" y="184149"/>
                </a:cubicBezTo>
                <a:close/>
                <a:moveTo>
                  <a:pt x="161132" y="147637"/>
                </a:moveTo>
                <a:cubicBezTo>
                  <a:pt x="179537" y="147637"/>
                  <a:pt x="193998" y="160821"/>
                  <a:pt x="197942" y="177961"/>
                </a:cubicBezTo>
                <a:cubicBezTo>
                  <a:pt x="197942" y="177961"/>
                  <a:pt x="197942" y="176642"/>
                  <a:pt x="199257" y="176642"/>
                </a:cubicBezTo>
                <a:cubicBezTo>
                  <a:pt x="201886" y="176642"/>
                  <a:pt x="203201" y="179279"/>
                  <a:pt x="203201" y="180598"/>
                </a:cubicBezTo>
                <a:cubicBezTo>
                  <a:pt x="203201" y="180598"/>
                  <a:pt x="203201" y="180598"/>
                  <a:pt x="203201" y="191145"/>
                </a:cubicBezTo>
                <a:cubicBezTo>
                  <a:pt x="203201" y="192464"/>
                  <a:pt x="201886" y="195101"/>
                  <a:pt x="199257" y="195101"/>
                </a:cubicBezTo>
                <a:cubicBezTo>
                  <a:pt x="197942" y="195101"/>
                  <a:pt x="197942" y="193782"/>
                  <a:pt x="197942" y="193782"/>
                </a:cubicBezTo>
                <a:cubicBezTo>
                  <a:pt x="197942" y="195101"/>
                  <a:pt x="196628" y="196419"/>
                  <a:pt x="196628" y="196419"/>
                </a:cubicBezTo>
                <a:cubicBezTo>
                  <a:pt x="196628" y="196419"/>
                  <a:pt x="196628" y="196419"/>
                  <a:pt x="192684" y="220151"/>
                </a:cubicBezTo>
                <a:cubicBezTo>
                  <a:pt x="192684" y="220151"/>
                  <a:pt x="192684" y="220151"/>
                  <a:pt x="191369" y="221469"/>
                </a:cubicBezTo>
                <a:cubicBezTo>
                  <a:pt x="182166" y="224106"/>
                  <a:pt x="172964" y="225425"/>
                  <a:pt x="162447" y="225425"/>
                </a:cubicBezTo>
                <a:cubicBezTo>
                  <a:pt x="145356" y="225425"/>
                  <a:pt x="133524" y="221469"/>
                  <a:pt x="132210" y="220151"/>
                </a:cubicBezTo>
                <a:cubicBezTo>
                  <a:pt x="132210" y="220151"/>
                  <a:pt x="132210" y="220151"/>
                  <a:pt x="130895" y="220151"/>
                </a:cubicBezTo>
                <a:cubicBezTo>
                  <a:pt x="130895" y="220151"/>
                  <a:pt x="130895" y="220151"/>
                  <a:pt x="123007" y="195101"/>
                </a:cubicBezTo>
                <a:cubicBezTo>
                  <a:pt x="120378" y="195101"/>
                  <a:pt x="119063" y="192464"/>
                  <a:pt x="119063" y="191145"/>
                </a:cubicBezTo>
                <a:cubicBezTo>
                  <a:pt x="119063" y="191145"/>
                  <a:pt x="119063" y="191145"/>
                  <a:pt x="119063" y="180598"/>
                </a:cubicBezTo>
                <a:cubicBezTo>
                  <a:pt x="119063" y="179279"/>
                  <a:pt x="120378" y="176642"/>
                  <a:pt x="123007" y="176642"/>
                </a:cubicBezTo>
                <a:cubicBezTo>
                  <a:pt x="124322" y="176642"/>
                  <a:pt x="124322" y="177961"/>
                  <a:pt x="125636" y="177961"/>
                </a:cubicBezTo>
                <a:cubicBezTo>
                  <a:pt x="129580" y="160821"/>
                  <a:pt x="144041" y="147637"/>
                  <a:pt x="161132" y="147637"/>
                </a:cubicBezTo>
                <a:close/>
                <a:moveTo>
                  <a:pt x="211910" y="75455"/>
                </a:moveTo>
                <a:cubicBezTo>
                  <a:pt x="216582" y="75882"/>
                  <a:pt x="219697" y="78163"/>
                  <a:pt x="219697" y="83051"/>
                </a:cubicBezTo>
                <a:cubicBezTo>
                  <a:pt x="219697" y="103906"/>
                  <a:pt x="244614" y="101299"/>
                  <a:pt x="244614" y="101299"/>
                </a:cubicBezTo>
                <a:cubicBezTo>
                  <a:pt x="244614" y="101299"/>
                  <a:pt x="269531" y="103906"/>
                  <a:pt x="269531" y="83051"/>
                </a:cubicBezTo>
                <a:cubicBezTo>
                  <a:pt x="269531" y="78163"/>
                  <a:pt x="272727" y="75882"/>
                  <a:pt x="277522" y="75455"/>
                </a:cubicBezTo>
                <a:cubicBezTo>
                  <a:pt x="291907" y="74171"/>
                  <a:pt x="320676" y="89568"/>
                  <a:pt x="320676" y="101299"/>
                </a:cubicBezTo>
                <a:cubicBezTo>
                  <a:pt x="320676" y="118243"/>
                  <a:pt x="319365" y="127367"/>
                  <a:pt x="312808" y="131278"/>
                </a:cubicBezTo>
                <a:cubicBezTo>
                  <a:pt x="307562" y="136491"/>
                  <a:pt x="295759" y="139098"/>
                  <a:pt x="295759" y="139098"/>
                </a:cubicBezTo>
                <a:cubicBezTo>
                  <a:pt x="295759" y="139098"/>
                  <a:pt x="274776" y="171684"/>
                  <a:pt x="274776" y="187325"/>
                </a:cubicBezTo>
                <a:cubicBezTo>
                  <a:pt x="274776" y="187325"/>
                  <a:pt x="274776" y="187325"/>
                  <a:pt x="215763" y="187325"/>
                </a:cubicBezTo>
                <a:cubicBezTo>
                  <a:pt x="215763" y="171684"/>
                  <a:pt x="194780" y="139098"/>
                  <a:pt x="194780" y="139098"/>
                </a:cubicBezTo>
                <a:cubicBezTo>
                  <a:pt x="194780" y="139098"/>
                  <a:pt x="182977" y="136491"/>
                  <a:pt x="176420" y="131278"/>
                </a:cubicBezTo>
                <a:cubicBezTo>
                  <a:pt x="171174" y="127367"/>
                  <a:pt x="169863" y="118243"/>
                  <a:pt x="169863" y="101299"/>
                </a:cubicBezTo>
                <a:cubicBezTo>
                  <a:pt x="169863" y="89568"/>
                  <a:pt x="197895" y="74171"/>
                  <a:pt x="211910" y="75455"/>
                </a:cubicBezTo>
                <a:close/>
                <a:moveTo>
                  <a:pt x="42047" y="75455"/>
                </a:moveTo>
                <a:cubicBezTo>
                  <a:pt x="46719" y="75882"/>
                  <a:pt x="49834" y="78163"/>
                  <a:pt x="49834" y="83051"/>
                </a:cubicBezTo>
                <a:cubicBezTo>
                  <a:pt x="49834" y="103906"/>
                  <a:pt x="74751" y="101299"/>
                  <a:pt x="74751" y="101299"/>
                </a:cubicBezTo>
                <a:cubicBezTo>
                  <a:pt x="74751" y="101299"/>
                  <a:pt x="99668" y="103906"/>
                  <a:pt x="99668" y="83051"/>
                </a:cubicBezTo>
                <a:cubicBezTo>
                  <a:pt x="99668" y="78163"/>
                  <a:pt x="102864" y="75882"/>
                  <a:pt x="107659" y="75455"/>
                </a:cubicBezTo>
                <a:cubicBezTo>
                  <a:pt x="122044" y="74171"/>
                  <a:pt x="150813" y="89568"/>
                  <a:pt x="150813" y="101299"/>
                </a:cubicBezTo>
                <a:cubicBezTo>
                  <a:pt x="150813" y="118243"/>
                  <a:pt x="149502" y="127367"/>
                  <a:pt x="144256" y="131278"/>
                </a:cubicBezTo>
                <a:cubicBezTo>
                  <a:pt x="137699" y="136491"/>
                  <a:pt x="125896" y="139098"/>
                  <a:pt x="125896" y="139098"/>
                </a:cubicBezTo>
                <a:cubicBezTo>
                  <a:pt x="125896" y="139098"/>
                  <a:pt x="104913" y="171684"/>
                  <a:pt x="104913" y="187325"/>
                </a:cubicBezTo>
                <a:cubicBezTo>
                  <a:pt x="104913" y="187325"/>
                  <a:pt x="104913" y="187325"/>
                  <a:pt x="45900" y="187325"/>
                </a:cubicBezTo>
                <a:cubicBezTo>
                  <a:pt x="45900" y="171684"/>
                  <a:pt x="24917" y="139098"/>
                  <a:pt x="24917" y="139098"/>
                </a:cubicBezTo>
                <a:cubicBezTo>
                  <a:pt x="24917" y="139098"/>
                  <a:pt x="13114" y="136491"/>
                  <a:pt x="6557" y="131278"/>
                </a:cubicBezTo>
                <a:cubicBezTo>
                  <a:pt x="1311" y="127367"/>
                  <a:pt x="0" y="118243"/>
                  <a:pt x="0" y="101299"/>
                </a:cubicBezTo>
                <a:cubicBezTo>
                  <a:pt x="0" y="89568"/>
                  <a:pt x="28032" y="74171"/>
                  <a:pt x="42047" y="75455"/>
                </a:cubicBezTo>
                <a:close/>
                <a:moveTo>
                  <a:pt x="215900" y="58737"/>
                </a:moveTo>
                <a:cubicBezTo>
                  <a:pt x="215900" y="58737"/>
                  <a:pt x="215900" y="58737"/>
                  <a:pt x="218484" y="67627"/>
                </a:cubicBezTo>
                <a:cubicBezTo>
                  <a:pt x="222361" y="68897"/>
                  <a:pt x="232698" y="71437"/>
                  <a:pt x="244328" y="71437"/>
                </a:cubicBezTo>
                <a:cubicBezTo>
                  <a:pt x="253373" y="71437"/>
                  <a:pt x="262418" y="70167"/>
                  <a:pt x="270171" y="67627"/>
                </a:cubicBezTo>
                <a:lnTo>
                  <a:pt x="271463" y="58737"/>
                </a:lnTo>
                <a:cubicBezTo>
                  <a:pt x="271463" y="60007"/>
                  <a:pt x="271463" y="60007"/>
                  <a:pt x="270171" y="60007"/>
                </a:cubicBezTo>
                <a:cubicBezTo>
                  <a:pt x="261126" y="63817"/>
                  <a:pt x="252081" y="65087"/>
                  <a:pt x="244328" y="65087"/>
                </a:cubicBezTo>
                <a:cubicBezTo>
                  <a:pt x="228822" y="65087"/>
                  <a:pt x="218484" y="60007"/>
                  <a:pt x="217192" y="60007"/>
                </a:cubicBezTo>
                <a:cubicBezTo>
                  <a:pt x="217192" y="60007"/>
                  <a:pt x="217192" y="58737"/>
                  <a:pt x="217192" y="58737"/>
                </a:cubicBezTo>
                <a:cubicBezTo>
                  <a:pt x="215900" y="58737"/>
                  <a:pt x="215900" y="58737"/>
                  <a:pt x="215900" y="58737"/>
                </a:cubicBezTo>
                <a:close/>
                <a:moveTo>
                  <a:pt x="46038" y="58737"/>
                </a:moveTo>
                <a:cubicBezTo>
                  <a:pt x="46038" y="58737"/>
                  <a:pt x="46038" y="58737"/>
                  <a:pt x="48622" y="67627"/>
                </a:cubicBezTo>
                <a:cubicBezTo>
                  <a:pt x="52499" y="68897"/>
                  <a:pt x="62836" y="71437"/>
                  <a:pt x="75758" y="71437"/>
                </a:cubicBezTo>
                <a:cubicBezTo>
                  <a:pt x="83511" y="71437"/>
                  <a:pt x="92556" y="70167"/>
                  <a:pt x="100309" y="67627"/>
                </a:cubicBezTo>
                <a:lnTo>
                  <a:pt x="101601" y="58737"/>
                </a:lnTo>
                <a:cubicBezTo>
                  <a:pt x="101601" y="60007"/>
                  <a:pt x="101601" y="60007"/>
                  <a:pt x="100309" y="60007"/>
                </a:cubicBezTo>
                <a:cubicBezTo>
                  <a:pt x="91264" y="63817"/>
                  <a:pt x="82219" y="65087"/>
                  <a:pt x="74466" y="65087"/>
                </a:cubicBezTo>
                <a:cubicBezTo>
                  <a:pt x="58960" y="65087"/>
                  <a:pt x="48622" y="60007"/>
                  <a:pt x="48622" y="60007"/>
                </a:cubicBezTo>
                <a:cubicBezTo>
                  <a:pt x="47330" y="60007"/>
                  <a:pt x="47330" y="58737"/>
                  <a:pt x="47330" y="58737"/>
                </a:cubicBezTo>
                <a:cubicBezTo>
                  <a:pt x="46038" y="58737"/>
                  <a:pt x="46038" y="58737"/>
                  <a:pt x="46038" y="58737"/>
                </a:cubicBezTo>
                <a:close/>
                <a:moveTo>
                  <a:pt x="220663" y="47625"/>
                </a:moveTo>
                <a:cubicBezTo>
                  <a:pt x="220663" y="47625"/>
                  <a:pt x="220663" y="47625"/>
                  <a:pt x="220663" y="56284"/>
                </a:cubicBezTo>
                <a:cubicBezTo>
                  <a:pt x="227240" y="57727"/>
                  <a:pt x="245655" y="63500"/>
                  <a:pt x="266701" y="56284"/>
                </a:cubicBezTo>
                <a:lnTo>
                  <a:pt x="266701" y="47625"/>
                </a:lnTo>
                <a:cubicBezTo>
                  <a:pt x="266701" y="47625"/>
                  <a:pt x="266701" y="47625"/>
                  <a:pt x="220663" y="47625"/>
                </a:cubicBezTo>
                <a:close/>
                <a:moveTo>
                  <a:pt x="50800" y="47625"/>
                </a:moveTo>
                <a:lnTo>
                  <a:pt x="50800" y="56284"/>
                </a:lnTo>
                <a:cubicBezTo>
                  <a:pt x="57377" y="57727"/>
                  <a:pt x="75792" y="63500"/>
                  <a:pt x="96838" y="56284"/>
                </a:cubicBezTo>
                <a:cubicBezTo>
                  <a:pt x="96838" y="56284"/>
                  <a:pt x="96838" y="56284"/>
                  <a:pt x="96838" y="47625"/>
                </a:cubicBezTo>
                <a:cubicBezTo>
                  <a:pt x="96838" y="47625"/>
                  <a:pt x="96838" y="47625"/>
                  <a:pt x="50800" y="47625"/>
                </a:cubicBezTo>
                <a:close/>
                <a:moveTo>
                  <a:pt x="228555" y="34925"/>
                </a:moveTo>
                <a:cubicBezTo>
                  <a:pt x="224609" y="34925"/>
                  <a:pt x="220663" y="38894"/>
                  <a:pt x="220663" y="42863"/>
                </a:cubicBezTo>
                <a:cubicBezTo>
                  <a:pt x="220663" y="42863"/>
                  <a:pt x="220663" y="42863"/>
                  <a:pt x="266701" y="42863"/>
                </a:cubicBezTo>
                <a:cubicBezTo>
                  <a:pt x="266701" y="38894"/>
                  <a:pt x="262755" y="34925"/>
                  <a:pt x="258809" y="34925"/>
                </a:cubicBezTo>
                <a:cubicBezTo>
                  <a:pt x="258809" y="34925"/>
                  <a:pt x="258809" y="34925"/>
                  <a:pt x="228555" y="34925"/>
                </a:cubicBezTo>
                <a:close/>
                <a:moveTo>
                  <a:pt x="58692" y="34925"/>
                </a:moveTo>
                <a:cubicBezTo>
                  <a:pt x="54746" y="34925"/>
                  <a:pt x="50800" y="38894"/>
                  <a:pt x="50800" y="42863"/>
                </a:cubicBezTo>
                <a:cubicBezTo>
                  <a:pt x="50800" y="42863"/>
                  <a:pt x="50800" y="42863"/>
                  <a:pt x="96838" y="42863"/>
                </a:cubicBezTo>
                <a:cubicBezTo>
                  <a:pt x="96838" y="38894"/>
                  <a:pt x="94207" y="34925"/>
                  <a:pt x="90261" y="34925"/>
                </a:cubicBezTo>
                <a:cubicBezTo>
                  <a:pt x="90261" y="34925"/>
                  <a:pt x="90261" y="34925"/>
                  <a:pt x="58692" y="34925"/>
                </a:cubicBezTo>
                <a:close/>
                <a:moveTo>
                  <a:pt x="245135" y="0"/>
                </a:moveTo>
                <a:cubicBezTo>
                  <a:pt x="262280" y="0"/>
                  <a:pt x="276787" y="13184"/>
                  <a:pt x="280744" y="30324"/>
                </a:cubicBezTo>
                <a:cubicBezTo>
                  <a:pt x="282063" y="30324"/>
                  <a:pt x="282063" y="30324"/>
                  <a:pt x="282063" y="30324"/>
                </a:cubicBezTo>
                <a:cubicBezTo>
                  <a:pt x="284700" y="30324"/>
                  <a:pt x="287338" y="31642"/>
                  <a:pt x="287338" y="32961"/>
                </a:cubicBezTo>
                <a:cubicBezTo>
                  <a:pt x="287338" y="32961"/>
                  <a:pt x="287338" y="32961"/>
                  <a:pt x="287338" y="43508"/>
                </a:cubicBezTo>
                <a:cubicBezTo>
                  <a:pt x="287338" y="44827"/>
                  <a:pt x="284700" y="47464"/>
                  <a:pt x="282063" y="47464"/>
                </a:cubicBezTo>
                <a:cubicBezTo>
                  <a:pt x="282063" y="47464"/>
                  <a:pt x="282063" y="47464"/>
                  <a:pt x="280744" y="47464"/>
                </a:cubicBezTo>
                <a:cubicBezTo>
                  <a:pt x="280744" y="47464"/>
                  <a:pt x="280744" y="48782"/>
                  <a:pt x="280744" y="48782"/>
                </a:cubicBezTo>
                <a:cubicBezTo>
                  <a:pt x="280744" y="48782"/>
                  <a:pt x="280744" y="48782"/>
                  <a:pt x="276787" y="72514"/>
                </a:cubicBezTo>
                <a:cubicBezTo>
                  <a:pt x="276787" y="72514"/>
                  <a:pt x="276787" y="72514"/>
                  <a:pt x="274150" y="73832"/>
                </a:cubicBezTo>
                <a:cubicBezTo>
                  <a:pt x="266236" y="76469"/>
                  <a:pt x="255686" y="77788"/>
                  <a:pt x="245135" y="77788"/>
                </a:cubicBezTo>
                <a:cubicBezTo>
                  <a:pt x="227990" y="77788"/>
                  <a:pt x="216120" y="73832"/>
                  <a:pt x="216120" y="73832"/>
                </a:cubicBezTo>
                <a:cubicBezTo>
                  <a:pt x="216120" y="73832"/>
                  <a:pt x="216120" y="73832"/>
                  <a:pt x="214801" y="72514"/>
                </a:cubicBezTo>
                <a:cubicBezTo>
                  <a:pt x="214801" y="72514"/>
                  <a:pt x="214801" y="72514"/>
                  <a:pt x="206888" y="47464"/>
                </a:cubicBezTo>
                <a:cubicBezTo>
                  <a:pt x="204251" y="47464"/>
                  <a:pt x="201613" y="44827"/>
                  <a:pt x="201613" y="43508"/>
                </a:cubicBezTo>
                <a:cubicBezTo>
                  <a:pt x="201613" y="43508"/>
                  <a:pt x="201613" y="43508"/>
                  <a:pt x="201613" y="32961"/>
                </a:cubicBezTo>
                <a:cubicBezTo>
                  <a:pt x="201613" y="31642"/>
                  <a:pt x="204251" y="30324"/>
                  <a:pt x="206888" y="30324"/>
                </a:cubicBezTo>
                <a:cubicBezTo>
                  <a:pt x="206888" y="30324"/>
                  <a:pt x="208207" y="30324"/>
                  <a:pt x="208207" y="30324"/>
                </a:cubicBezTo>
                <a:cubicBezTo>
                  <a:pt x="212164" y="13184"/>
                  <a:pt x="226671" y="0"/>
                  <a:pt x="245135" y="0"/>
                </a:cubicBezTo>
                <a:close/>
                <a:moveTo>
                  <a:pt x="73685" y="0"/>
                </a:moveTo>
                <a:cubicBezTo>
                  <a:pt x="90830" y="0"/>
                  <a:pt x="105337" y="13184"/>
                  <a:pt x="109294" y="30324"/>
                </a:cubicBezTo>
                <a:cubicBezTo>
                  <a:pt x="110613" y="30324"/>
                  <a:pt x="110613" y="30324"/>
                  <a:pt x="110613" y="30324"/>
                </a:cubicBezTo>
                <a:cubicBezTo>
                  <a:pt x="113250" y="30324"/>
                  <a:pt x="115888" y="31642"/>
                  <a:pt x="115888" y="32961"/>
                </a:cubicBezTo>
                <a:cubicBezTo>
                  <a:pt x="115888" y="32961"/>
                  <a:pt x="115888" y="32961"/>
                  <a:pt x="115888" y="43508"/>
                </a:cubicBezTo>
                <a:cubicBezTo>
                  <a:pt x="115888" y="44827"/>
                  <a:pt x="113250" y="47464"/>
                  <a:pt x="110613" y="47464"/>
                </a:cubicBezTo>
                <a:cubicBezTo>
                  <a:pt x="110613" y="47464"/>
                  <a:pt x="110613" y="47464"/>
                  <a:pt x="109294" y="47464"/>
                </a:cubicBezTo>
                <a:cubicBezTo>
                  <a:pt x="109294" y="47464"/>
                  <a:pt x="109294" y="48782"/>
                  <a:pt x="109294" y="48782"/>
                </a:cubicBezTo>
                <a:cubicBezTo>
                  <a:pt x="109294" y="48782"/>
                  <a:pt x="109294" y="48782"/>
                  <a:pt x="105337" y="72514"/>
                </a:cubicBezTo>
                <a:cubicBezTo>
                  <a:pt x="105337" y="72514"/>
                  <a:pt x="105337" y="72514"/>
                  <a:pt x="104018" y="73832"/>
                </a:cubicBezTo>
                <a:cubicBezTo>
                  <a:pt x="94786" y="76469"/>
                  <a:pt x="84236" y="77788"/>
                  <a:pt x="75004" y="77788"/>
                </a:cubicBezTo>
                <a:cubicBezTo>
                  <a:pt x="56540" y="77788"/>
                  <a:pt x="44670" y="73832"/>
                  <a:pt x="44670" y="73832"/>
                </a:cubicBezTo>
                <a:cubicBezTo>
                  <a:pt x="44670" y="73832"/>
                  <a:pt x="44670" y="73832"/>
                  <a:pt x="43351" y="72514"/>
                </a:cubicBezTo>
                <a:cubicBezTo>
                  <a:pt x="43351" y="72514"/>
                  <a:pt x="43351" y="72514"/>
                  <a:pt x="35438" y="47464"/>
                </a:cubicBezTo>
                <a:cubicBezTo>
                  <a:pt x="32801" y="47464"/>
                  <a:pt x="30163" y="44827"/>
                  <a:pt x="30163" y="43508"/>
                </a:cubicBezTo>
                <a:cubicBezTo>
                  <a:pt x="30163" y="43508"/>
                  <a:pt x="30163" y="43508"/>
                  <a:pt x="30163" y="32961"/>
                </a:cubicBezTo>
                <a:cubicBezTo>
                  <a:pt x="30163" y="31642"/>
                  <a:pt x="32801" y="30324"/>
                  <a:pt x="35438" y="30324"/>
                </a:cubicBezTo>
                <a:cubicBezTo>
                  <a:pt x="35438" y="30324"/>
                  <a:pt x="36757" y="30324"/>
                  <a:pt x="36757" y="30324"/>
                </a:cubicBezTo>
                <a:cubicBezTo>
                  <a:pt x="40714" y="13184"/>
                  <a:pt x="55221" y="0"/>
                  <a:pt x="73685"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矩形: 圆角 9"/>
          <p:cNvSpPr/>
          <p:nvPr/>
        </p:nvSpPr>
        <p:spPr>
          <a:xfrm>
            <a:off x="2070343" y="404362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10"/>
          <p:cNvSpPr/>
          <p:nvPr/>
        </p:nvSpPr>
        <p:spPr>
          <a:xfrm>
            <a:off x="2207846" y="4138878"/>
            <a:ext cx="271094" cy="355600"/>
          </a:xfrm>
          <a:custGeom>
            <a:avLst/>
            <a:gdLst>
              <a:gd name="connsiteX0" fmla="*/ 32544 w 256064"/>
              <a:gd name="connsiteY0" fmla="*/ 195262 h 335884"/>
              <a:gd name="connsiteX1" fmla="*/ 65088 w 256064"/>
              <a:gd name="connsiteY1" fmla="*/ 227806 h 335884"/>
              <a:gd name="connsiteX2" fmla="*/ 32544 w 256064"/>
              <a:gd name="connsiteY2" fmla="*/ 260350 h 335884"/>
              <a:gd name="connsiteX3" fmla="*/ 0 w 256064"/>
              <a:gd name="connsiteY3" fmla="*/ 227806 h 335884"/>
              <a:gd name="connsiteX4" fmla="*/ 32544 w 256064"/>
              <a:gd name="connsiteY4" fmla="*/ 195262 h 335884"/>
              <a:gd name="connsiteX5" fmla="*/ 133615 w 256064"/>
              <a:gd name="connsiteY5" fmla="*/ 72471 h 335884"/>
              <a:gd name="connsiteX6" fmla="*/ 164042 w 256064"/>
              <a:gd name="connsiteY6" fmla="*/ 81644 h 335884"/>
              <a:gd name="connsiteX7" fmla="*/ 255323 w 256064"/>
              <a:gd name="connsiteY7" fmla="*/ 161580 h 335884"/>
              <a:gd name="connsiteX8" fmla="*/ 216959 w 256064"/>
              <a:gd name="connsiteY8" fmla="*/ 173374 h 335884"/>
              <a:gd name="connsiteX9" fmla="*/ 183886 w 256064"/>
              <a:gd name="connsiteY9" fmla="*/ 130130 h 335884"/>
              <a:gd name="connsiteX10" fmla="*/ 199761 w 256064"/>
              <a:gd name="connsiteY10" fmla="*/ 186479 h 335884"/>
              <a:gd name="connsiteX11" fmla="*/ 198438 w 256064"/>
              <a:gd name="connsiteY11" fmla="*/ 185168 h 335884"/>
              <a:gd name="connsiteX12" fmla="*/ 202407 w 256064"/>
              <a:gd name="connsiteY12" fmla="*/ 202205 h 335884"/>
              <a:gd name="connsiteX13" fmla="*/ 175948 w 256064"/>
              <a:gd name="connsiteY13" fmla="*/ 259864 h 335884"/>
              <a:gd name="connsiteX14" fmla="*/ 235480 w 256064"/>
              <a:gd name="connsiteY14" fmla="*/ 297867 h 335884"/>
              <a:gd name="connsiteX15" fmla="*/ 214313 w 256064"/>
              <a:gd name="connsiteY15" fmla="*/ 331938 h 335884"/>
              <a:gd name="connsiteX16" fmla="*/ 136261 w 256064"/>
              <a:gd name="connsiteY16" fmla="*/ 283452 h 335884"/>
              <a:gd name="connsiteX17" fmla="*/ 129646 w 256064"/>
              <a:gd name="connsiteY17" fmla="*/ 255933 h 335884"/>
              <a:gd name="connsiteX18" fmla="*/ 152136 w 256064"/>
              <a:gd name="connsiteY18" fmla="*/ 216619 h 335884"/>
              <a:gd name="connsiteX19" fmla="*/ 124355 w 256064"/>
              <a:gd name="connsiteY19" fmla="*/ 249380 h 335884"/>
              <a:gd name="connsiteX20" fmla="*/ 123032 w 256064"/>
              <a:gd name="connsiteY20" fmla="*/ 250691 h 335884"/>
              <a:gd name="connsiteX21" fmla="*/ 119063 w 256064"/>
              <a:gd name="connsiteY21" fmla="*/ 269037 h 335884"/>
              <a:gd name="connsiteX22" fmla="*/ 124355 w 256064"/>
              <a:gd name="connsiteY22" fmla="*/ 279520 h 335884"/>
              <a:gd name="connsiteX23" fmla="*/ 95251 w 256064"/>
              <a:gd name="connsiteY23" fmla="*/ 322765 h 335884"/>
              <a:gd name="connsiteX24" fmla="*/ 60855 w 256064"/>
              <a:gd name="connsiteY24" fmla="*/ 303108 h 335884"/>
              <a:gd name="connsiteX25" fmla="*/ 133615 w 256064"/>
              <a:gd name="connsiteY25" fmla="*/ 185168 h 335884"/>
              <a:gd name="connsiteX26" fmla="*/ 124355 w 256064"/>
              <a:gd name="connsiteY26" fmla="*/ 152407 h 335884"/>
              <a:gd name="connsiteX27" fmla="*/ 67469 w 256064"/>
              <a:gd name="connsiteY27" fmla="*/ 189100 h 335884"/>
              <a:gd name="connsiteX28" fmla="*/ 46303 w 256064"/>
              <a:gd name="connsiteY28" fmla="*/ 153718 h 335884"/>
              <a:gd name="connsiteX29" fmla="*/ 111126 w 256064"/>
              <a:gd name="connsiteY29" fmla="*/ 111784 h 335884"/>
              <a:gd name="connsiteX30" fmla="*/ 111126 w 256064"/>
              <a:gd name="connsiteY30" fmla="*/ 110473 h 335884"/>
              <a:gd name="connsiteX31" fmla="*/ 133615 w 256064"/>
              <a:gd name="connsiteY31" fmla="*/ 72471 h 335884"/>
              <a:gd name="connsiteX32" fmla="*/ 142082 w 256064"/>
              <a:gd name="connsiteY32" fmla="*/ 0 h 335884"/>
              <a:gd name="connsiteX33" fmla="*/ 176214 w 256064"/>
              <a:gd name="connsiteY33" fmla="*/ 33338 h 335884"/>
              <a:gd name="connsiteX34" fmla="*/ 142082 w 256064"/>
              <a:gd name="connsiteY34" fmla="*/ 66676 h 335884"/>
              <a:gd name="connsiteX35" fmla="*/ 107950 w 256064"/>
              <a:gd name="connsiteY35" fmla="*/ 33338 h 335884"/>
              <a:gd name="connsiteX36" fmla="*/ 142082 w 256064"/>
              <a:gd name="connsiteY36" fmla="*/ 0 h 33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56064" h="335884">
                <a:moveTo>
                  <a:pt x="32544" y="195262"/>
                </a:moveTo>
                <a:cubicBezTo>
                  <a:pt x="50518" y="195262"/>
                  <a:pt x="65088" y="209832"/>
                  <a:pt x="65088" y="227806"/>
                </a:cubicBezTo>
                <a:cubicBezTo>
                  <a:pt x="65088" y="245780"/>
                  <a:pt x="50518" y="260350"/>
                  <a:pt x="32544" y="260350"/>
                </a:cubicBezTo>
                <a:cubicBezTo>
                  <a:pt x="14570" y="260350"/>
                  <a:pt x="0" y="245780"/>
                  <a:pt x="0" y="227806"/>
                </a:cubicBezTo>
                <a:cubicBezTo>
                  <a:pt x="0" y="209832"/>
                  <a:pt x="14570" y="195262"/>
                  <a:pt x="32544" y="195262"/>
                </a:cubicBezTo>
                <a:close/>
                <a:moveTo>
                  <a:pt x="133615" y="72471"/>
                </a:moveTo>
                <a:cubicBezTo>
                  <a:pt x="145521" y="69850"/>
                  <a:pt x="156105" y="73781"/>
                  <a:pt x="164042" y="81644"/>
                </a:cubicBezTo>
                <a:cubicBezTo>
                  <a:pt x="209021" y="89506"/>
                  <a:pt x="244740" y="115715"/>
                  <a:pt x="255323" y="161580"/>
                </a:cubicBezTo>
                <a:cubicBezTo>
                  <a:pt x="261938" y="187789"/>
                  <a:pt x="222251" y="198273"/>
                  <a:pt x="216959" y="173374"/>
                </a:cubicBezTo>
                <a:cubicBezTo>
                  <a:pt x="211667" y="152407"/>
                  <a:pt x="199761" y="137993"/>
                  <a:pt x="183886" y="130130"/>
                </a:cubicBezTo>
                <a:cubicBezTo>
                  <a:pt x="190501" y="149787"/>
                  <a:pt x="195792" y="169443"/>
                  <a:pt x="199761" y="186479"/>
                </a:cubicBezTo>
                <a:cubicBezTo>
                  <a:pt x="198438" y="185168"/>
                  <a:pt x="198438" y="185168"/>
                  <a:pt x="198438" y="185168"/>
                </a:cubicBezTo>
                <a:cubicBezTo>
                  <a:pt x="202407" y="190410"/>
                  <a:pt x="203730" y="195652"/>
                  <a:pt x="202407" y="202205"/>
                </a:cubicBezTo>
                <a:cubicBezTo>
                  <a:pt x="197115" y="221861"/>
                  <a:pt x="186532" y="241518"/>
                  <a:pt x="175948" y="259864"/>
                </a:cubicBezTo>
                <a:cubicBezTo>
                  <a:pt x="195792" y="271658"/>
                  <a:pt x="215636" y="283452"/>
                  <a:pt x="235480" y="297867"/>
                </a:cubicBezTo>
                <a:cubicBezTo>
                  <a:pt x="256646" y="312281"/>
                  <a:pt x="235480" y="347663"/>
                  <a:pt x="214313" y="331938"/>
                </a:cubicBezTo>
                <a:cubicBezTo>
                  <a:pt x="189178" y="314902"/>
                  <a:pt x="162719" y="299177"/>
                  <a:pt x="136261" y="283452"/>
                </a:cubicBezTo>
                <a:cubicBezTo>
                  <a:pt x="127001" y="278210"/>
                  <a:pt x="123032" y="265106"/>
                  <a:pt x="129646" y="255933"/>
                </a:cubicBezTo>
                <a:cubicBezTo>
                  <a:pt x="137584" y="242828"/>
                  <a:pt x="145521" y="231034"/>
                  <a:pt x="152136" y="216619"/>
                </a:cubicBezTo>
                <a:cubicBezTo>
                  <a:pt x="144198" y="227103"/>
                  <a:pt x="132292" y="236276"/>
                  <a:pt x="124355" y="249380"/>
                </a:cubicBezTo>
                <a:cubicBezTo>
                  <a:pt x="124355" y="249380"/>
                  <a:pt x="124355" y="249380"/>
                  <a:pt x="123032" y="250691"/>
                </a:cubicBezTo>
                <a:cubicBezTo>
                  <a:pt x="119063" y="255933"/>
                  <a:pt x="117740" y="262485"/>
                  <a:pt x="119063" y="269037"/>
                </a:cubicBezTo>
                <a:cubicBezTo>
                  <a:pt x="120386" y="272968"/>
                  <a:pt x="121709" y="276900"/>
                  <a:pt x="124355" y="279520"/>
                </a:cubicBezTo>
                <a:cubicBezTo>
                  <a:pt x="115094" y="293935"/>
                  <a:pt x="105834" y="308350"/>
                  <a:pt x="95251" y="322765"/>
                </a:cubicBezTo>
                <a:cubicBezTo>
                  <a:pt x="80698" y="345042"/>
                  <a:pt x="44980" y="324075"/>
                  <a:pt x="60855" y="303108"/>
                </a:cubicBezTo>
                <a:cubicBezTo>
                  <a:pt x="85990" y="265106"/>
                  <a:pt x="111126" y="225792"/>
                  <a:pt x="133615" y="185168"/>
                </a:cubicBezTo>
                <a:cubicBezTo>
                  <a:pt x="130969" y="174685"/>
                  <a:pt x="128323" y="162891"/>
                  <a:pt x="124355" y="152407"/>
                </a:cubicBezTo>
                <a:cubicBezTo>
                  <a:pt x="107157" y="166822"/>
                  <a:pt x="87313" y="178616"/>
                  <a:pt x="67469" y="189100"/>
                </a:cubicBezTo>
                <a:cubicBezTo>
                  <a:pt x="43657" y="200894"/>
                  <a:pt x="23813" y="165512"/>
                  <a:pt x="46303" y="153718"/>
                </a:cubicBezTo>
                <a:cubicBezTo>
                  <a:pt x="70115" y="141924"/>
                  <a:pt x="91282" y="127509"/>
                  <a:pt x="111126" y="111784"/>
                </a:cubicBezTo>
                <a:cubicBezTo>
                  <a:pt x="111126" y="111784"/>
                  <a:pt x="111126" y="111784"/>
                  <a:pt x="111126" y="110473"/>
                </a:cubicBezTo>
                <a:cubicBezTo>
                  <a:pt x="104511" y="94748"/>
                  <a:pt x="117740" y="76402"/>
                  <a:pt x="133615" y="72471"/>
                </a:cubicBezTo>
                <a:close/>
                <a:moveTo>
                  <a:pt x="142082" y="0"/>
                </a:moveTo>
                <a:cubicBezTo>
                  <a:pt x="160933" y="0"/>
                  <a:pt x="176214" y="14926"/>
                  <a:pt x="176214" y="33338"/>
                </a:cubicBezTo>
                <a:cubicBezTo>
                  <a:pt x="176214" y="51750"/>
                  <a:pt x="160933" y="66676"/>
                  <a:pt x="142082" y="66676"/>
                </a:cubicBezTo>
                <a:cubicBezTo>
                  <a:pt x="123231" y="66676"/>
                  <a:pt x="107950" y="51750"/>
                  <a:pt x="107950" y="33338"/>
                </a:cubicBezTo>
                <a:cubicBezTo>
                  <a:pt x="107950" y="14926"/>
                  <a:pt x="123231" y="0"/>
                  <a:pt x="142082"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矩形: 圆角 12"/>
          <p:cNvSpPr/>
          <p:nvPr/>
        </p:nvSpPr>
        <p:spPr>
          <a:xfrm>
            <a:off x="2784718" y="404362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13"/>
          <p:cNvSpPr/>
          <p:nvPr/>
        </p:nvSpPr>
        <p:spPr>
          <a:xfrm>
            <a:off x="2910816" y="4138878"/>
            <a:ext cx="293905" cy="355600"/>
          </a:xfrm>
          <a:custGeom>
            <a:avLst/>
            <a:gdLst>
              <a:gd name="connsiteX0" fmla="*/ 200761 w 277691"/>
              <a:gd name="connsiteY0" fmla="*/ 69850 h 335982"/>
              <a:gd name="connsiteX1" fmla="*/ 155218 w 277691"/>
              <a:gd name="connsiteY1" fmla="*/ 98328 h 335982"/>
              <a:gd name="connsiteX2" fmla="*/ 199460 w 277691"/>
              <a:gd name="connsiteY2" fmla="*/ 153988 h 335982"/>
              <a:gd name="connsiteX3" fmla="*/ 234593 w 277691"/>
              <a:gd name="connsiteY3" fmla="*/ 135866 h 335982"/>
              <a:gd name="connsiteX4" fmla="*/ 200761 w 277691"/>
              <a:gd name="connsiteY4" fmla="*/ 69850 h 335982"/>
              <a:gd name="connsiteX5" fmla="*/ 225963 w 277691"/>
              <a:gd name="connsiteY5" fmla="*/ 17822 h 335982"/>
              <a:gd name="connsiteX6" fmla="*/ 235944 w 277691"/>
              <a:gd name="connsiteY6" fmla="*/ 42467 h 335982"/>
              <a:gd name="connsiteX7" fmla="*/ 229372 w 277691"/>
              <a:gd name="connsiteY7" fmla="*/ 49055 h 335982"/>
              <a:gd name="connsiteX8" fmla="*/ 275373 w 277691"/>
              <a:gd name="connsiteY8" fmla="*/ 137341 h 335982"/>
              <a:gd name="connsiteX9" fmla="*/ 266173 w 277691"/>
              <a:gd name="connsiteY9" fmla="*/ 166330 h 335982"/>
              <a:gd name="connsiteX10" fmla="*/ 221487 w 277691"/>
              <a:gd name="connsiteY10" fmla="*/ 190048 h 335982"/>
              <a:gd name="connsiteX11" fmla="*/ 221487 w 277691"/>
              <a:gd name="connsiteY11" fmla="*/ 315229 h 335982"/>
              <a:gd name="connsiteX12" fmla="*/ 179429 w 277691"/>
              <a:gd name="connsiteY12" fmla="*/ 315229 h 335982"/>
              <a:gd name="connsiteX13" fmla="*/ 179429 w 277691"/>
              <a:gd name="connsiteY13" fmla="*/ 205861 h 335982"/>
              <a:gd name="connsiteX14" fmla="*/ 113713 w 277691"/>
              <a:gd name="connsiteY14" fmla="*/ 155789 h 335982"/>
              <a:gd name="connsiteX15" fmla="*/ 91370 w 277691"/>
              <a:gd name="connsiteY15" fmla="*/ 113623 h 335982"/>
              <a:gd name="connsiteX16" fmla="*/ 11198 w 277691"/>
              <a:gd name="connsiteY16" fmla="*/ 91222 h 335982"/>
              <a:gd name="connsiteX17" fmla="*/ 683 w 277691"/>
              <a:gd name="connsiteY17" fmla="*/ 72774 h 335982"/>
              <a:gd name="connsiteX18" fmla="*/ 683 w 277691"/>
              <a:gd name="connsiteY18" fmla="*/ 71457 h 335982"/>
              <a:gd name="connsiteX19" fmla="*/ 19084 w 277691"/>
              <a:gd name="connsiteY19" fmla="*/ 60915 h 335982"/>
              <a:gd name="connsiteX20" fmla="*/ 78227 w 277691"/>
              <a:gd name="connsiteY20" fmla="*/ 76727 h 335982"/>
              <a:gd name="connsiteX21" fmla="*/ 93999 w 277691"/>
              <a:gd name="connsiteY21" fmla="*/ 81998 h 335982"/>
              <a:gd name="connsiteX22" fmla="*/ 126856 w 277691"/>
              <a:gd name="connsiteY22" fmla="*/ 76727 h 335982"/>
              <a:gd name="connsiteX23" fmla="*/ 214915 w 277691"/>
              <a:gd name="connsiteY23" fmla="*/ 21384 h 335982"/>
              <a:gd name="connsiteX24" fmla="*/ 225963 w 277691"/>
              <a:gd name="connsiteY24" fmla="*/ 17822 h 335982"/>
              <a:gd name="connsiteX25" fmla="*/ 102831 w 277691"/>
              <a:gd name="connsiteY25" fmla="*/ 0 h 335982"/>
              <a:gd name="connsiteX26" fmla="*/ 139344 w 277691"/>
              <a:gd name="connsiteY26" fmla="*/ 36513 h 335982"/>
              <a:gd name="connsiteX27" fmla="*/ 102831 w 277691"/>
              <a:gd name="connsiteY27" fmla="*/ 73026 h 335982"/>
              <a:gd name="connsiteX28" fmla="*/ 66318 w 277691"/>
              <a:gd name="connsiteY28" fmla="*/ 36513 h 335982"/>
              <a:gd name="connsiteX29" fmla="*/ 102831 w 277691"/>
              <a:gd name="connsiteY29" fmla="*/ 0 h 335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7691" h="335982">
                <a:moveTo>
                  <a:pt x="200761" y="69850"/>
                </a:moveTo>
                <a:cubicBezTo>
                  <a:pt x="200761" y="69850"/>
                  <a:pt x="200761" y="69850"/>
                  <a:pt x="155218" y="98328"/>
                </a:cubicBezTo>
                <a:cubicBezTo>
                  <a:pt x="155218" y="98328"/>
                  <a:pt x="198159" y="153988"/>
                  <a:pt x="199460" y="153988"/>
                </a:cubicBezTo>
                <a:lnTo>
                  <a:pt x="234593" y="135866"/>
                </a:lnTo>
                <a:cubicBezTo>
                  <a:pt x="234593" y="135866"/>
                  <a:pt x="234593" y="135866"/>
                  <a:pt x="200761" y="69850"/>
                </a:cubicBezTo>
                <a:close/>
                <a:moveTo>
                  <a:pt x="225963" y="17822"/>
                </a:moveTo>
                <a:cubicBezTo>
                  <a:pt x="236683" y="18996"/>
                  <a:pt x="244815" y="32584"/>
                  <a:pt x="235944" y="42467"/>
                </a:cubicBezTo>
                <a:cubicBezTo>
                  <a:pt x="235944" y="43785"/>
                  <a:pt x="229372" y="49055"/>
                  <a:pt x="229372" y="49055"/>
                </a:cubicBezTo>
                <a:cubicBezTo>
                  <a:pt x="229372" y="49055"/>
                  <a:pt x="229372" y="49055"/>
                  <a:pt x="275373" y="137341"/>
                </a:cubicBezTo>
                <a:cubicBezTo>
                  <a:pt x="280630" y="147882"/>
                  <a:pt x="276687" y="161059"/>
                  <a:pt x="266173" y="166330"/>
                </a:cubicBezTo>
                <a:cubicBezTo>
                  <a:pt x="266173" y="166330"/>
                  <a:pt x="266173" y="166330"/>
                  <a:pt x="221487" y="190048"/>
                </a:cubicBezTo>
                <a:cubicBezTo>
                  <a:pt x="221487" y="190048"/>
                  <a:pt x="221487" y="190048"/>
                  <a:pt x="221487" y="315229"/>
                </a:cubicBezTo>
                <a:cubicBezTo>
                  <a:pt x="221487" y="342900"/>
                  <a:pt x="179429" y="342900"/>
                  <a:pt x="179429" y="315229"/>
                </a:cubicBezTo>
                <a:cubicBezTo>
                  <a:pt x="179429" y="315229"/>
                  <a:pt x="179429" y="315229"/>
                  <a:pt x="179429" y="205861"/>
                </a:cubicBezTo>
                <a:cubicBezTo>
                  <a:pt x="179429" y="205861"/>
                  <a:pt x="124228" y="162377"/>
                  <a:pt x="113713" y="155789"/>
                </a:cubicBezTo>
                <a:cubicBezTo>
                  <a:pt x="97942" y="145247"/>
                  <a:pt x="93999" y="130753"/>
                  <a:pt x="91370" y="113623"/>
                </a:cubicBezTo>
                <a:lnTo>
                  <a:pt x="11198" y="91222"/>
                </a:lnTo>
                <a:cubicBezTo>
                  <a:pt x="3312" y="88587"/>
                  <a:pt x="-1945" y="80680"/>
                  <a:pt x="683" y="72774"/>
                </a:cubicBezTo>
                <a:cubicBezTo>
                  <a:pt x="683" y="72774"/>
                  <a:pt x="683" y="72774"/>
                  <a:pt x="683" y="71457"/>
                </a:cubicBezTo>
                <a:cubicBezTo>
                  <a:pt x="3312" y="64868"/>
                  <a:pt x="11198" y="59597"/>
                  <a:pt x="19084" y="60915"/>
                </a:cubicBezTo>
                <a:cubicBezTo>
                  <a:pt x="23027" y="62232"/>
                  <a:pt x="62456" y="72774"/>
                  <a:pt x="78227" y="76727"/>
                </a:cubicBezTo>
                <a:cubicBezTo>
                  <a:pt x="83485" y="78045"/>
                  <a:pt x="88742" y="80680"/>
                  <a:pt x="93999" y="81998"/>
                </a:cubicBezTo>
                <a:cubicBezTo>
                  <a:pt x="105828" y="84633"/>
                  <a:pt x="117656" y="81998"/>
                  <a:pt x="126856" y="76727"/>
                </a:cubicBezTo>
                <a:cubicBezTo>
                  <a:pt x="142628" y="68821"/>
                  <a:pt x="171543" y="53008"/>
                  <a:pt x="214915" y="21384"/>
                </a:cubicBezTo>
                <a:cubicBezTo>
                  <a:pt x="218529" y="18419"/>
                  <a:pt x="222390" y="17431"/>
                  <a:pt x="225963" y="17822"/>
                </a:cubicBezTo>
                <a:close/>
                <a:moveTo>
                  <a:pt x="102831" y="0"/>
                </a:moveTo>
                <a:cubicBezTo>
                  <a:pt x="122997" y="0"/>
                  <a:pt x="139344" y="16347"/>
                  <a:pt x="139344" y="36513"/>
                </a:cubicBezTo>
                <a:cubicBezTo>
                  <a:pt x="139344" y="56679"/>
                  <a:pt x="122997" y="73026"/>
                  <a:pt x="102831" y="73026"/>
                </a:cubicBezTo>
                <a:cubicBezTo>
                  <a:pt x="82665" y="73026"/>
                  <a:pt x="66318" y="56679"/>
                  <a:pt x="66318" y="36513"/>
                </a:cubicBezTo>
                <a:cubicBezTo>
                  <a:pt x="66318" y="16347"/>
                  <a:pt x="82665" y="0"/>
                  <a:pt x="102831"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圆角 15"/>
          <p:cNvSpPr/>
          <p:nvPr/>
        </p:nvSpPr>
        <p:spPr>
          <a:xfrm>
            <a:off x="3499093" y="404362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16"/>
          <p:cNvSpPr/>
          <p:nvPr/>
        </p:nvSpPr>
        <p:spPr>
          <a:xfrm>
            <a:off x="3594343" y="4154738"/>
            <a:ext cx="355600" cy="323880"/>
          </a:xfrm>
          <a:custGeom>
            <a:avLst/>
            <a:gdLst>
              <a:gd name="connsiteX0" fmla="*/ 82550 w 338137"/>
              <a:gd name="connsiteY0" fmla="*/ 42863 h 307975"/>
              <a:gd name="connsiteX1" fmla="*/ 149376 w 338137"/>
              <a:gd name="connsiteY1" fmla="*/ 106363 h 307975"/>
              <a:gd name="connsiteX2" fmla="*/ 184755 w 338137"/>
              <a:gd name="connsiteY2" fmla="*/ 106363 h 307975"/>
              <a:gd name="connsiteX3" fmla="*/ 247650 w 338137"/>
              <a:gd name="connsiteY3" fmla="*/ 42863 h 307975"/>
              <a:gd name="connsiteX4" fmla="*/ 192617 w 338137"/>
              <a:gd name="connsiteY4" fmla="*/ 42863 h 307975"/>
              <a:gd name="connsiteX5" fmla="*/ 200479 w 338137"/>
              <a:gd name="connsiteY5" fmla="*/ 64030 h 307975"/>
              <a:gd name="connsiteX6" fmla="*/ 167721 w 338137"/>
              <a:gd name="connsiteY6" fmla="*/ 97103 h 307975"/>
              <a:gd name="connsiteX7" fmla="*/ 133653 w 338137"/>
              <a:gd name="connsiteY7" fmla="*/ 64030 h 307975"/>
              <a:gd name="connsiteX8" fmla="*/ 141515 w 338137"/>
              <a:gd name="connsiteY8" fmla="*/ 42863 h 307975"/>
              <a:gd name="connsiteX9" fmla="*/ 331082 w 338137"/>
              <a:gd name="connsiteY9" fmla="*/ 11113 h 307975"/>
              <a:gd name="connsiteX10" fmla="*/ 332493 w 338137"/>
              <a:gd name="connsiteY10" fmla="*/ 11113 h 307975"/>
              <a:gd name="connsiteX11" fmla="*/ 338137 w 338137"/>
              <a:gd name="connsiteY11" fmla="*/ 16323 h 307975"/>
              <a:gd name="connsiteX12" fmla="*/ 338137 w 338137"/>
              <a:gd name="connsiteY12" fmla="*/ 55400 h 307975"/>
              <a:gd name="connsiteX13" fmla="*/ 332493 w 338137"/>
              <a:gd name="connsiteY13" fmla="*/ 61913 h 307975"/>
              <a:gd name="connsiteX14" fmla="*/ 331082 w 338137"/>
              <a:gd name="connsiteY14" fmla="*/ 61913 h 307975"/>
              <a:gd name="connsiteX15" fmla="*/ 325437 w 338137"/>
              <a:gd name="connsiteY15" fmla="*/ 55400 h 307975"/>
              <a:gd name="connsiteX16" fmla="*/ 325437 w 338137"/>
              <a:gd name="connsiteY16" fmla="*/ 16323 h 307975"/>
              <a:gd name="connsiteX17" fmla="*/ 331082 w 338137"/>
              <a:gd name="connsiteY17" fmla="*/ 11113 h 307975"/>
              <a:gd name="connsiteX18" fmla="*/ 5645 w 338137"/>
              <a:gd name="connsiteY18" fmla="*/ 11113 h 307975"/>
              <a:gd name="connsiteX19" fmla="*/ 7056 w 338137"/>
              <a:gd name="connsiteY19" fmla="*/ 11113 h 307975"/>
              <a:gd name="connsiteX20" fmla="*/ 12700 w 338137"/>
              <a:gd name="connsiteY20" fmla="*/ 16323 h 307975"/>
              <a:gd name="connsiteX21" fmla="*/ 12700 w 338137"/>
              <a:gd name="connsiteY21" fmla="*/ 55400 h 307975"/>
              <a:gd name="connsiteX22" fmla="*/ 7056 w 338137"/>
              <a:gd name="connsiteY22" fmla="*/ 61913 h 307975"/>
              <a:gd name="connsiteX23" fmla="*/ 5645 w 338137"/>
              <a:gd name="connsiteY23" fmla="*/ 61913 h 307975"/>
              <a:gd name="connsiteX24" fmla="*/ 0 w 338137"/>
              <a:gd name="connsiteY24" fmla="*/ 55400 h 307975"/>
              <a:gd name="connsiteX25" fmla="*/ 0 w 338137"/>
              <a:gd name="connsiteY25" fmla="*/ 16323 h 307975"/>
              <a:gd name="connsiteX26" fmla="*/ 5645 w 338137"/>
              <a:gd name="connsiteY26" fmla="*/ 11113 h 307975"/>
              <a:gd name="connsiteX27" fmla="*/ 22478 w 338137"/>
              <a:gd name="connsiteY27" fmla="*/ 0 h 307975"/>
              <a:gd name="connsiteX28" fmla="*/ 30402 w 338137"/>
              <a:gd name="connsiteY28" fmla="*/ 7897 h 307975"/>
              <a:gd name="connsiteX29" fmla="*/ 30402 w 338137"/>
              <a:gd name="connsiteY29" fmla="*/ 28955 h 307975"/>
              <a:gd name="connsiteX30" fmla="*/ 48891 w 338137"/>
              <a:gd name="connsiteY30" fmla="*/ 28955 h 307975"/>
              <a:gd name="connsiteX31" fmla="*/ 68701 w 338137"/>
              <a:gd name="connsiteY31" fmla="*/ 28955 h 307975"/>
              <a:gd name="connsiteX32" fmla="*/ 261514 w 338137"/>
              <a:gd name="connsiteY32" fmla="*/ 28955 h 307975"/>
              <a:gd name="connsiteX33" fmla="*/ 266796 w 338137"/>
              <a:gd name="connsiteY33" fmla="*/ 23690 h 307975"/>
              <a:gd name="connsiteX34" fmla="*/ 287927 w 338137"/>
              <a:gd name="connsiteY34" fmla="*/ 23690 h 307975"/>
              <a:gd name="connsiteX35" fmla="*/ 290568 w 338137"/>
              <a:gd name="connsiteY35" fmla="*/ 28955 h 307975"/>
              <a:gd name="connsiteX36" fmla="*/ 307736 w 338137"/>
              <a:gd name="connsiteY36" fmla="*/ 28955 h 307975"/>
              <a:gd name="connsiteX37" fmla="*/ 307736 w 338137"/>
              <a:gd name="connsiteY37" fmla="*/ 7897 h 307975"/>
              <a:gd name="connsiteX38" fmla="*/ 314339 w 338137"/>
              <a:gd name="connsiteY38" fmla="*/ 0 h 307975"/>
              <a:gd name="connsiteX39" fmla="*/ 322263 w 338137"/>
              <a:gd name="connsiteY39" fmla="*/ 7897 h 307975"/>
              <a:gd name="connsiteX40" fmla="*/ 322263 w 338137"/>
              <a:gd name="connsiteY40" fmla="*/ 64491 h 307975"/>
              <a:gd name="connsiteX41" fmla="*/ 314339 w 338137"/>
              <a:gd name="connsiteY41" fmla="*/ 72387 h 307975"/>
              <a:gd name="connsiteX42" fmla="*/ 307736 w 338137"/>
              <a:gd name="connsiteY42" fmla="*/ 64491 h 307975"/>
              <a:gd name="connsiteX43" fmla="*/ 307736 w 338137"/>
              <a:gd name="connsiteY43" fmla="*/ 42116 h 307975"/>
              <a:gd name="connsiteX44" fmla="*/ 289247 w 338137"/>
              <a:gd name="connsiteY44" fmla="*/ 42116 h 307975"/>
              <a:gd name="connsiteX45" fmla="*/ 287927 w 338137"/>
              <a:gd name="connsiteY45" fmla="*/ 44749 h 307975"/>
              <a:gd name="connsiteX46" fmla="*/ 198123 w 338137"/>
              <a:gd name="connsiteY46" fmla="*/ 132929 h 307975"/>
              <a:gd name="connsiteX47" fmla="*/ 194161 w 338137"/>
              <a:gd name="connsiteY47" fmla="*/ 135562 h 307975"/>
              <a:gd name="connsiteX48" fmla="*/ 194161 w 338137"/>
              <a:gd name="connsiteY48" fmla="*/ 190839 h 307975"/>
              <a:gd name="connsiteX49" fmla="*/ 277362 w 338137"/>
              <a:gd name="connsiteY49" fmla="*/ 277704 h 307975"/>
              <a:gd name="connsiteX50" fmla="*/ 277362 w 338137"/>
              <a:gd name="connsiteY50" fmla="*/ 302711 h 307975"/>
              <a:gd name="connsiteX51" fmla="*/ 264155 w 338137"/>
              <a:gd name="connsiteY51" fmla="*/ 307975 h 307975"/>
              <a:gd name="connsiteX52" fmla="*/ 250949 w 338137"/>
              <a:gd name="connsiteY52" fmla="*/ 302711 h 307975"/>
              <a:gd name="connsiteX53" fmla="*/ 167749 w 338137"/>
              <a:gd name="connsiteY53" fmla="*/ 217162 h 307975"/>
              <a:gd name="connsiteX54" fmla="*/ 105679 w 338137"/>
              <a:gd name="connsiteY54" fmla="*/ 217162 h 307975"/>
              <a:gd name="connsiteX55" fmla="*/ 105679 w 338137"/>
              <a:gd name="connsiteY55" fmla="*/ 289549 h 307975"/>
              <a:gd name="connsiteX56" fmla="*/ 87190 w 338137"/>
              <a:gd name="connsiteY56" fmla="*/ 307975 h 307975"/>
              <a:gd name="connsiteX57" fmla="*/ 68701 w 338137"/>
              <a:gd name="connsiteY57" fmla="*/ 289549 h 307975"/>
              <a:gd name="connsiteX58" fmla="*/ 68701 w 338137"/>
              <a:gd name="connsiteY58" fmla="*/ 198736 h 307975"/>
              <a:gd name="connsiteX59" fmla="*/ 87190 w 338137"/>
              <a:gd name="connsiteY59" fmla="*/ 180310 h 307975"/>
              <a:gd name="connsiteX60" fmla="*/ 133412 w 338137"/>
              <a:gd name="connsiteY60" fmla="*/ 180310 h 307975"/>
              <a:gd name="connsiteX61" fmla="*/ 133412 w 338137"/>
              <a:gd name="connsiteY61" fmla="*/ 131613 h 307975"/>
              <a:gd name="connsiteX62" fmla="*/ 48891 w 338137"/>
              <a:gd name="connsiteY62" fmla="*/ 50013 h 307975"/>
              <a:gd name="connsiteX63" fmla="*/ 44929 w 338137"/>
              <a:gd name="connsiteY63" fmla="*/ 42116 h 307975"/>
              <a:gd name="connsiteX64" fmla="*/ 30402 w 338137"/>
              <a:gd name="connsiteY64" fmla="*/ 42116 h 307975"/>
              <a:gd name="connsiteX65" fmla="*/ 30402 w 338137"/>
              <a:gd name="connsiteY65" fmla="*/ 64491 h 307975"/>
              <a:gd name="connsiteX66" fmla="*/ 22478 w 338137"/>
              <a:gd name="connsiteY66" fmla="*/ 72387 h 307975"/>
              <a:gd name="connsiteX67" fmla="*/ 15875 w 338137"/>
              <a:gd name="connsiteY67" fmla="*/ 64491 h 307975"/>
              <a:gd name="connsiteX68" fmla="*/ 15875 w 338137"/>
              <a:gd name="connsiteY68" fmla="*/ 7897 h 307975"/>
              <a:gd name="connsiteX69" fmla="*/ 22478 w 338137"/>
              <a:gd name="connsiteY69"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8137" h="307975">
                <a:moveTo>
                  <a:pt x="82550" y="42863"/>
                </a:moveTo>
                <a:cubicBezTo>
                  <a:pt x="82550" y="42863"/>
                  <a:pt x="82550" y="42863"/>
                  <a:pt x="149376" y="106363"/>
                </a:cubicBezTo>
                <a:cubicBezTo>
                  <a:pt x="149376" y="106363"/>
                  <a:pt x="149376" y="106363"/>
                  <a:pt x="184755" y="106363"/>
                </a:cubicBezTo>
                <a:cubicBezTo>
                  <a:pt x="184755" y="106363"/>
                  <a:pt x="184755" y="106363"/>
                  <a:pt x="247650" y="42863"/>
                </a:cubicBezTo>
                <a:cubicBezTo>
                  <a:pt x="247650" y="42863"/>
                  <a:pt x="247650" y="42863"/>
                  <a:pt x="192617" y="42863"/>
                </a:cubicBezTo>
                <a:cubicBezTo>
                  <a:pt x="197858" y="49478"/>
                  <a:pt x="200479" y="56092"/>
                  <a:pt x="200479" y="64030"/>
                </a:cubicBezTo>
                <a:cubicBezTo>
                  <a:pt x="200479" y="82551"/>
                  <a:pt x="184755" y="97103"/>
                  <a:pt x="167721" y="97103"/>
                </a:cubicBezTo>
                <a:cubicBezTo>
                  <a:pt x="149376" y="97103"/>
                  <a:pt x="133653" y="82551"/>
                  <a:pt x="133653" y="64030"/>
                </a:cubicBezTo>
                <a:cubicBezTo>
                  <a:pt x="133653" y="56092"/>
                  <a:pt x="137584" y="49478"/>
                  <a:pt x="141515" y="42863"/>
                </a:cubicBezTo>
                <a:close/>
                <a:moveTo>
                  <a:pt x="331082" y="11113"/>
                </a:moveTo>
                <a:cubicBezTo>
                  <a:pt x="331082" y="11113"/>
                  <a:pt x="331082" y="11113"/>
                  <a:pt x="332493" y="11113"/>
                </a:cubicBezTo>
                <a:cubicBezTo>
                  <a:pt x="335315" y="11113"/>
                  <a:pt x="338137" y="13718"/>
                  <a:pt x="338137" y="16323"/>
                </a:cubicBezTo>
                <a:cubicBezTo>
                  <a:pt x="338137" y="26744"/>
                  <a:pt x="338137" y="46282"/>
                  <a:pt x="338137" y="55400"/>
                </a:cubicBezTo>
                <a:cubicBezTo>
                  <a:pt x="338137" y="59308"/>
                  <a:pt x="335315" y="61913"/>
                  <a:pt x="332493" y="61913"/>
                </a:cubicBezTo>
                <a:cubicBezTo>
                  <a:pt x="332493" y="61913"/>
                  <a:pt x="331082" y="61913"/>
                  <a:pt x="331082" y="61913"/>
                </a:cubicBezTo>
                <a:cubicBezTo>
                  <a:pt x="328259" y="61913"/>
                  <a:pt x="325437" y="59308"/>
                  <a:pt x="325437" y="55400"/>
                </a:cubicBezTo>
                <a:cubicBezTo>
                  <a:pt x="325437" y="55400"/>
                  <a:pt x="325437" y="55400"/>
                  <a:pt x="325437" y="16323"/>
                </a:cubicBezTo>
                <a:cubicBezTo>
                  <a:pt x="325437" y="13718"/>
                  <a:pt x="328259" y="11113"/>
                  <a:pt x="331082" y="11113"/>
                </a:cubicBezTo>
                <a:close/>
                <a:moveTo>
                  <a:pt x="5645" y="11113"/>
                </a:moveTo>
                <a:cubicBezTo>
                  <a:pt x="5645" y="11113"/>
                  <a:pt x="5645" y="11113"/>
                  <a:pt x="7056" y="11113"/>
                </a:cubicBezTo>
                <a:cubicBezTo>
                  <a:pt x="9878" y="11113"/>
                  <a:pt x="12700" y="13718"/>
                  <a:pt x="12700" y="16323"/>
                </a:cubicBezTo>
                <a:cubicBezTo>
                  <a:pt x="12700" y="16323"/>
                  <a:pt x="12700" y="16323"/>
                  <a:pt x="12700" y="55400"/>
                </a:cubicBezTo>
                <a:cubicBezTo>
                  <a:pt x="12700" y="59308"/>
                  <a:pt x="9878" y="61913"/>
                  <a:pt x="7056" y="61913"/>
                </a:cubicBezTo>
                <a:cubicBezTo>
                  <a:pt x="7056" y="61913"/>
                  <a:pt x="5645" y="61913"/>
                  <a:pt x="5645" y="61913"/>
                </a:cubicBezTo>
                <a:cubicBezTo>
                  <a:pt x="2822" y="61913"/>
                  <a:pt x="0" y="59308"/>
                  <a:pt x="0" y="55400"/>
                </a:cubicBezTo>
                <a:cubicBezTo>
                  <a:pt x="0" y="55400"/>
                  <a:pt x="0" y="55400"/>
                  <a:pt x="0" y="16323"/>
                </a:cubicBezTo>
                <a:cubicBezTo>
                  <a:pt x="0" y="13718"/>
                  <a:pt x="2822" y="11113"/>
                  <a:pt x="5645" y="11113"/>
                </a:cubicBezTo>
                <a:close/>
                <a:moveTo>
                  <a:pt x="22478" y="0"/>
                </a:moveTo>
                <a:cubicBezTo>
                  <a:pt x="26440" y="0"/>
                  <a:pt x="30402" y="3948"/>
                  <a:pt x="30402" y="7897"/>
                </a:cubicBezTo>
                <a:cubicBezTo>
                  <a:pt x="30402" y="7897"/>
                  <a:pt x="30402" y="7897"/>
                  <a:pt x="30402" y="28955"/>
                </a:cubicBezTo>
                <a:cubicBezTo>
                  <a:pt x="30402" y="28955"/>
                  <a:pt x="30402" y="28955"/>
                  <a:pt x="48891" y="28955"/>
                </a:cubicBezTo>
                <a:cubicBezTo>
                  <a:pt x="54174" y="23690"/>
                  <a:pt x="62098" y="23690"/>
                  <a:pt x="68701" y="28955"/>
                </a:cubicBezTo>
                <a:cubicBezTo>
                  <a:pt x="68701" y="28955"/>
                  <a:pt x="68701" y="28955"/>
                  <a:pt x="261514" y="28955"/>
                </a:cubicBezTo>
                <a:cubicBezTo>
                  <a:pt x="261514" y="28955"/>
                  <a:pt x="261514" y="28955"/>
                  <a:pt x="266796" y="23690"/>
                </a:cubicBezTo>
                <a:cubicBezTo>
                  <a:pt x="273400" y="18426"/>
                  <a:pt x="281323" y="18426"/>
                  <a:pt x="287927" y="23690"/>
                </a:cubicBezTo>
                <a:cubicBezTo>
                  <a:pt x="289247" y="25007"/>
                  <a:pt x="290568" y="27639"/>
                  <a:pt x="290568" y="28955"/>
                </a:cubicBezTo>
                <a:cubicBezTo>
                  <a:pt x="290568" y="28955"/>
                  <a:pt x="290568" y="28955"/>
                  <a:pt x="307736" y="28955"/>
                </a:cubicBezTo>
                <a:cubicBezTo>
                  <a:pt x="307736" y="28955"/>
                  <a:pt x="307736" y="28955"/>
                  <a:pt x="307736" y="7897"/>
                </a:cubicBezTo>
                <a:cubicBezTo>
                  <a:pt x="307736" y="3948"/>
                  <a:pt x="310377" y="0"/>
                  <a:pt x="314339" y="0"/>
                </a:cubicBezTo>
                <a:cubicBezTo>
                  <a:pt x="319622" y="0"/>
                  <a:pt x="322263" y="3948"/>
                  <a:pt x="322263" y="7897"/>
                </a:cubicBezTo>
                <a:cubicBezTo>
                  <a:pt x="322263" y="7897"/>
                  <a:pt x="322263" y="7897"/>
                  <a:pt x="322263" y="64491"/>
                </a:cubicBezTo>
                <a:cubicBezTo>
                  <a:pt x="322263" y="68439"/>
                  <a:pt x="319622" y="72387"/>
                  <a:pt x="314339" y="72387"/>
                </a:cubicBezTo>
                <a:cubicBezTo>
                  <a:pt x="310377" y="72387"/>
                  <a:pt x="307736" y="68439"/>
                  <a:pt x="307736" y="64491"/>
                </a:cubicBezTo>
                <a:cubicBezTo>
                  <a:pt x="307736" y="64491"/>
                  <a:pt x="307736" y="64491"/>
                  <a:pt x="307736" y="42116"/>
                </a:cubicBezTo>
                <a:cubicBezTo>
                  <a:pt x="307736" y="42116"/>
                  <a:pt x="307736" y="42116"/>
                  <a:pt x="289247" y="42116"/>
                </a:cubicBezTo>
                <a:cubicBezTo>
                  <a:pt x="287927" y="43432"/>
                  <a:pt x="287927" y="43432"/>
                  <a:pt x="287927" y="44749"/>
                </a:cubicBezTo>
                <a:cubicBezTo>
                  <a:pt x="287927" y="44749"/>
                  <a:pt x="287927" y="44749"/>
                  <a:pt x="198123" y="132929"/>
                </a:cubicBezTo>
                <a:cubicBezTo>
                  <a:pt x="196803" y="134246"/>
                  <a:pt x="195482" y="135562"/>
                  <a:pt x="194161" y="135562"/>
                </a:cubicBezTo>
                <a:cubicBezTo>
                  <a:pt x="194161" y="135562"/>
                  <a:pt x="194161" y="135562"/>
                  <a:pt x="194161" y="190839"/>
                </a:cubicBezTo>
                <a:cubicBezTo>
                  <a:pt x="194161" y="190839"/>
                  <a:pt x="194161" y="190839"/>
                  <a:pt x="277362" y="277704"/>
                </a:cubicBezTo>
                <a:cubicBezTo>
                  <a:pt x="285285" y="284285"/>
                  <a:pt x="283965" y="296130"/>
                  <a:pt x="277362" y="302711"/>
                </a:cubicBezTo>
                <a:cubicBezTo>
                  <a:pt x="273400" y="306659"/>
                  <a:pt x="269438" y="307975"/>
                  <a:pt x="264155" y="307975"/>
                </a:cubicBezTo>
                <a:cubicBezTo>
                  <a:pt x="260193" y="307975"/>
                  <a:pt x="254911" y="306659"/>
                  <a:pt x="250949" y="302711"/>
                </a:cubicBezTo>
                <a:cubicBezTo>
                  <a:pt x="250949" y="302711"/>
                  <a:pt x="250949" y="302711"/>
                  <a:pt x="167749" y="217162"/>
                </a:cubicBezTo>
                <a:cubicBezTo>
                  <a:pt x="167749" y="217162"/>
                  <a:pt x="167749" y="217162"/>
                  <a:pt x="105679" y="217162"/>
                </a:cubicBezTo>
                <a:cubicBezTo>
                  <a:pt x="105679" y="217162"/>
                  <a:pt x="105679" y="217162"/>
                  <a:pt x="105679" y="289549"/>
                </a:cubicBezTo>
                <a:cubicBezTo>
                  <a:pt x="105679" y="300078"/>
                  <a:pt x="96434" y="307975"/>
                  <a:pt x="87190" y="307975"/>
                </a:cubicBezTo>
                <a:cubicBezTo>
                  <a:pt x="76625" y="307975"/>
                  <a:pt x="68701" y="300078"/>
                  <a:pt x="68701" y="289549"/>
                </a:cubicBezTo>
                <a:cubicBezTo>
                  <a:pt x="68701" y="289549"/>
                  <a:pt x="68701" y="289549"/>
                  <a:pt x="68701" y="198736"/>
                </a:cubicBezTo>
                <a:cubicBezTo>
                  <a:pt x="68701" y="188207"/>
                  <a:pt x="76625" y="180310"/>
                  <a:pt x="87190" y="180310"/>
                </a:cubicBezTo>
                <a:cubicBezTo>
                  <a:pt x="87190" y="180310"/>
                  <a:pt x="87190" y="180310"/>
                  <a:pt x="133412" y="180310"/>
                </a:cubicBezTo>
                <a:cubicBezTo>
                  <a:pt x="133412" y="180310"/>
                  <a:pt x="133412" y="180310"/>
                  <a:pt x="133412" y="131613"/>
                </a:cubicBezTo>
                <a:cubicBezTo>
                  <a:pt x="133412" y="131613"/>
                  <a:pt x="133412" y="131613"/>
                  <a:pt x="48891" y="50013"/>
                </a:cubicBezTo>
                <a:cubicBezTo>
                  <a:pt x="46250" y="47381"/>
                  <a:pt x="44929" y="44749"/>
                  <a:pt x="44929" y="42116"/>
                </a:cubicBezTo>
                <a:cubicBezTo>
                  <a:pt x="44929" y="42116"/>
                  <a:pt x="44929" y="42116"/>
                  <a:pt x="30402" y="42116"/>
                </a:cubicBezTo>
                <a:cubicBezTo>
                  <a:pt x="30402" y="42116"/>
                  <a:pt x="30402" y="42116"/>
                  <a:pt x="30402" y="64491"/>
                </a:cubicBezTo>
                <a:cubicBezTo>
                  <a:pt x="30402" y="68439"/>
                  <a:pt x="26440" y="72387"/>
                  <a:pt x="22478" y="72387"/>
                </a:cubicBezTo>
                <a:cubicBezTo>
                  <a:pt x="18517" y="72387"/>
                  <a:pt x="15875" y="68439"/>
                  <a:pt x="15875" y="64491"/>
                </a:cubicBezTo>
                <a:cubicBezTo>
                  <a:pt x="15875" y="64491"/>
                  <a:pt x="15875" y="64491"/>
                  <a:pt x="15875" y="7897"/>
                </a:cubicBezTo>
                <a:cubicBezTo>
                  <a:pt x="15875" y="3948"/>
                  <a:pt x="18517" y="0"/>
                  <a:pt x="22478"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19" name="图片占位符 18"/>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0642" r="30642"/>
          <a:stretch>
            <a:fillRect/>
          </a:stretch>
        </p:blipFill>
        <p:spPr/>
      </p:pic>
    </p:spTree>
    <p:extLst>
      <p:ext uri="{BB962C8B-B14F-4D97-AF65-F5344CB8AC3E}">
        <p14:creationId xmlns:p14="http://schemas.microsoft.com/office/powerpoint/2010/main" val="14890541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937500" y="2668525"/>
            <a:ext cx="3784600" cy="1643527"/>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sp>
        <p:nvSpPr>
          <p:cNvPr id="8" name="矩形 7"/>
          <p:cNvSpPr/>
          <p:nvPr/>
        </p:nvSpPr>
        <p:spPr>
          <a:xfrm>
            <a:off x="8113713" y="1873561"/>
            <a:ext cx="3608387" cy="632353"/>
          </a:xfrm>
          <a:prstGeom prst="rect">
            <a:avLst/>
          </a:prstGeom>
        </p:spPr>
        <p:txBody>
          <a:bodyPr wrap="square">
            <a:spAutoFit/>
          </a:bodyPr>
          <a:lstStyle/>
          <a:p>
            <a:pPr algn="r">
              <a:lnSpc>
                <a:spcPct val="120000"/>
              </a:lnSpc>
            </a:pPr>
            <a:r>
              <a:rPr lang="zh-CN" altLang="en-US" sz="3200" b="1" dirty="0">
                <a:solidFill>
                  <a:schemeClr val="tx1">
                    <a:lumMod val="75000"/>
                    <a:lumOff val="25000"/>
                  </a:schemeClr>
                </a:solidFill>
              </a:rPr>
              <a:t>标题文字添加</a:t>
            </a: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949" r="13949"/>
          <a:stretch>
            <a:fillRect/>
          </a:stretch>
        </p:blipFill>
        <p:spPr/>
      </p:pic>
      <p:pic>
        <p:nvPicPr>
          <p:cNvPr id="13" name="图片占位符 12"/>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6233" r="16233"/>
          <a:stretch>
            <a:fillRect/>
          </a:stretch>
        </p:blipFill>
        <p:spPr/>
      </p:pic>
      <p:pic>
        <p:nvPicPr>
          <p:cNvPr id="19" name="图片占位符 18"/>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3998" r="13998"/>
          <a:stretch>
            <a:fillRect/>
          </a:stretch>
        </p:blipFill>
        <p:spPr/>
      </p:pic>
      <p:pic>
        <p:nvPicPr>
          <p:cNvPr id="17" name="图片占位符 16"/>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l="6734" r="6734"/>
          <a:stretch>
            <a:fillRect/>
          </a:stretch>
        </p:blipFill>
        <p:spPr/>
      </p:pic>
    </p:spTree>
    <p:extLst>
      <p:ext uri="{BB962C8B-B14F-4D97-AF65-F5344CB8AC3E}">
        <p14:creationId xmlns:p14="http://schemas.microsoft.com/office/powerpoint/2010/main" val="310979216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267450" y="2297288"/>
            <a:ext cx="1390650" cy="1030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086725" y="2297288"/>
            <a:ext cx="1390650" cy="1030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906000" y="2297288"/>
            <a:ext cx="1390650" cy="1030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267450" y="4989688"/>
            <a:ext cx="1390650" cy="1030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086725" y="4989688"/>
            <a:ext cx="1390650" cy="1030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906000" y="4989688"/>
            <a:ext cx="1390650" cy="1030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267449" y="2477658"/>
            <a:ext cx="1390652"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1" name="矩形 20"/>
          <p:cNvSpPr/>
          <p:nvPr/>
        </p:nvSpPr>
        <p:spPr>
          <a:xfrm>
            <a:off x="8086724" y="2477658"/>
            <a:ext cx="1390652"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2" name="矩形 21"/>
          <p:cNvSpPr/>
          <p:nvPr/>
        </p:nvSpPr>
        <p:spPr>
          <a:xfrm>
            <a:off x="9905999" y="2477658"/>
            <a:ext cx="1390652"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3" name="矩形 22"/>
          <p:cNvSpPr/>
          <p:nvPr/>
        </p:nvSpPr>
        <p:spPr>
          <a:xfrm>
            <a:off x="6267449" y="5199787"/>
            <a:ext cx="1390652"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4" name="矩形 23"/>
          <p:cNvSpPr/>
          <p:nvPr/>
        </p:nvSpPr>
        <p:spPr>
          <a:xfrm>
            <a:off x="8086724" y="5199787"/>
            <a:ext cx="1390652"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5" name="矩形 24"/>
          <p:cNvSpPr/>
          <p:nvPr/>
        </p:nvSpPr>
        <p:spPr>
          <a:xfrm>
            <a:off x="9905999" y="5199787"/>
            <a:ext cx="1390652"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6" name="矩形 25"/>
          <p:cNvSpPr/>
          <p:nvPr/>
        </p:nvSpPr>
        <p:spPr>
          <a:xfrm>
            <a:off x="770181" y="2214189"/>
            <a:ext cx="4805119" cy="1384995"/>
          </a:xfrm>
          <a:prstGeom prst="rect">
            <a:avLst/>
          </a:prstGeom>
        </p:spPr>
        <p:txBody>
          <a:bodyPr wrap="square">
            <a:spAutoFit/>
          </a:bodyPr>
          <a:lstStyle/>
          <a:p>
            <a:pPr algn="just">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用户可以在投影仪或者计算机上进行演示，也可以将演示文稿打印出来，制作成胶片，以便应用到更广泛的领域中。利用</a:t>
            </a:r>
            <a:r>
              <a:rPr lang="en-US" altLang="zh-CN" sz="1400" dirty="0">
                <a:solidFill>
                  <a:schemeClr val="bg1">
                    <a:lumMod val="50000"/>
                  </a:schemeClr>
                </a:solidFill>
              </a:rPr>
              <a:t>Microsoft Office PowerPoint</a:t>
            </a:r>
            <a:r>
              <a:rPr lang="zh-CN" altLang="en-US" sz="1400" dirty="0">
                <a:solidFill>
                  <a:schemeClr val="bg1">
                    <a:lumMod val="50000"/>
                  </a:schemeClr>
                </a:solidFill>
              </a:rPr>
              <a:t>不仅可以创建演示文稿，还可以在互联网上召开面对面会议、远程会议或在网上给观众展示演示文稿</a:t>
            </a:r>
          </a:p>
        </p:txBody>
      </p:sp>
      <p:sp>
        <p:nvSpPr>
          <p:cNvPr id="27" name="矩形 26"/>
          <p:cNvSpPr/>
          <p:nvPr/>
        </p:nvSpPr>
        <p:spPr>
          <a:xfrm>
            <a:off x="770181" y="1419225"/>
            <a:ext cx="3608387" cy="683264"/>
          </a:xfrm>
          <a:prstGeom prst="rect">
            <a:avLst/>
          </a:prstGeom>
        </p:spPr>
        <p:txBody>
          <a:bodyPr wrap="square">
            <a:spAutoFit/>
          </a:bodyPr>
          <a:lstStyle/>
          <a:p>
            <a:pPr algn="just">
              <a:lnSpc>
                <a:spcPct val="120000"/>
              </a:lnSpc>
            </a:pPr>
            <a:r>
              <a:rPr lang="zh-CN" altLang="en-US" sz="3200" b="1" dirty="0">
                <a:solidFill>
                  <a:schemeClr val="tx1">
                    <a:lumMod val="75000"/>
                    <a:lumOff val="25000"/>
                  </a:schemeClr>
                </a:solidFill>
              </a:rPr>
              <a:t>标题文字添加</a:t>
            </a:r>
          </a:p>
        </p:txBody>
      </p:sp>
      <p:sp>
        <p:nvSpPr>
          <p:cNvPr id="29" name="矩形: 圆角 28"/>
          <p:cNvSpPr/>
          <p:nvPr/>
        </p:nvSpPr>
        <p:spPr>
          <a:xfrm>
            <a:off x="936868" y="40436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0" name="椭圆 29"/>
          <p:cNvSpPr/>
          <p:nvPr/>
        </p:nvSpPr>
        <p:spPr>
          <a:xfrm>
            <a:off x="1032118" y="4207089"/>
            <a:ext cx="355600" cy="219177"/>
          </a:xfrm>
          <a:custGeom>
            <a:avLst/>
            <a:gdLst>
              <a:gd name="connsiteX0" fmla="*/ 26988 w 252413"/>
              <a:gd name="connsiteY0" fmla="*/ 117475 h 155577"/>
              <a:gd name="connsiteX1" fmla="*/ 17463 w 252413"/>
              <a:gd name="connsiteY1" fmla="*/ 127794 h 155577"/>
              <a:gd name="connsiteX2" fmla="*/ 26988 w 252413"/>
              <a:gd name="connsiteY2" fmla="*/ 138113 h 155577"/>
              <a:gd name="connsiteX3" fmla="*/ 36513 w 252413"/>
              <a:gd name="connsiteY3" fmla="*/ 127794 h 155577"/>
              <a:gd name="connsiteX4" fmla="*/ 26988 w 252413"/>
              <a:gd name="connsiteY4" fmla="*/ 117475 h 155577"/>
              <a:gd name="connsiteX5" fmla="*/ 26988 w 252413"/>
              <a:gd name="connsiteY5" fmla="*/ 100013 h 155577"/>
              <a:gd name="connsiteX6" fmla="*/ 53976 w 252413"/>
              <a:gd name="connsiteY6" fmla="*/ 127795 h 155577"/>
              <a:gd name="connsiteX7" fmla="*/ 26988 w 252413"/>
              <a:gd name="connsiteY7" fmla="*/ 155577 h 155577"/>
              <a:gd name="connsiteX8" fmla="*/ 0 w 252413"/>
              <a:gd name="connsiteY8" fmla="*/ 127795 h 155577"/>
              <a:gd name="connsiteX9" fmla="*/ 26988 w 252413"/>
              <a:gd name="connsiteY9" fmla="*/ 100013 h 155577"/>
              <a:gd name="connsiteX10" fmla="*/ 196850 w 252413"/>
              <a:gd name="connsiteY10" fmla="*/ 0 h 155577"/>
              <a:gd name="connsiteX11" fmla="*/ 252413 w 252413"/>
              <a:gd name="connsiteY11" fmla="*/ 49213 h 155577"/>
              <a:gd name="connsiteX12" fmla="*/ 222693 w 252413"/>
              <a:gd name="connsiteY12" fmla="*/ 49213 h 155577"/>
              <a:gd name="connsiteX13" fmla="*/ 196850 w 252413"/>
              <a:gd name="connsiteY13" fmla="*/ 0 h 155577"/>
              <a:gd name="connsiteX14" fmla="*/ 147766 w 252413"/>
              <a:gd name="connsiteY14" fmla="*/ 0 h 155577"/>
              <a:gd name="connsiteX15" fmla="*/ 206376 w 252413"/>
              <a:gd name="connsiteY15" fmla="*/ 53822 h 155577"/>
              <a:gd name="connsiteX16" fmla="*/ 113133 w 252413"/>
              <a:gd name="connsiteY16" fmla="*/ 136525 h 155577"/>
              <a:gd name="connsiteX17" fmla="*/ 90488 w 252413"/>
              <a:gd name="connsiteY17" fmla="*/ 56448 h 155577"/>
              <a:gd name="connsiteX18" fmla="*/ 147766 w 252413"/>
              <a:gd name="connsiteY18" fmla="*/ 0 h 155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2413" h="155577">
                <a:moveTo>
                  <a:pt x="26988" y="117475"/>
                </a:moveTo>
                <a:cubicBezTo>
                  <a:pt x="21727" y="117475"/>
                  <a:pt x="17463" y="122095"/>
                  <a:pt x="17463" y="127794"/>
                </a:cubicBezTo>
                <a:cubicBezTo>
                  <a:pt x="17463" y="133493"/>
                  <a:pt x="21727" y="138113"/>
                  <a:pt x="26988" y="138113"/>
                </a:cubicBezTo>
                <a:cubicBezTo>
                  <a:pt x="32249" y="138113"/>
                  <a:pt x="36513" y="133493"/>
                  <a:pt x="36513" y="127794"/>
                </a:cubicBezTo>
                <a:cubicBezTo>
                  <a:pt x="36513" y="122095"/>
                  <a:pt x="32249" y="117475"/>
                  <a:pt x="26988" y="117475"/>
                </a:cubicBezTo>
                <a:close/>
                <a:moveTo>
                  <a:pt x="26988" y="100013"/>
                </a:moveTo>
                <a:cubicBezTo>
                  <a:pt x="41893" y="100013"/>
                  <a:pt x="53976" y="112451"/>
                  <a:pt x="53976" y="127795"/>
                </a:cubicBezTo>
                <a:cubicBezTo>
                  <a:pt x="53976" y="143139"/>
                  <a:pt x="41893" y="155577"/>
                  <a:pt x="26988" y="155577"/>
                </a:cubicBezTo>
                <a:cubicBezTo>
                  <a:pt x="12083" y="155577"/>
                  <a:pt x="0" y="143139"/>
                  <a:pt x="0" y="127795"/>
                </a:cubicBezTo>
                <a:cubicBezTo>
                  <a:pt x="0" y="112451"/>
                  <a:pt x="12083" y="100013"/>
                  <a:pt x="26988" y="100013"/>
                </a:cubicBezTo>
                <a:close/>
                <a:moveTo>
                  <a:pt x="196850" y="0"/>
                </a:moveTo>
                <a:cubicBezTo>
                  <a:pt x="225278" y="0"/>
                  <a:pt x="248537" y="21281"/>
                  <a:pt x="252413" y="49213"/>
                </a:cubicBezTo>
                <a:cubicBezTo>
                  <a:pt x="222693" y="49213"/>
                  <a:pt x="222693" y="49213"/>
                  <a:pt x="222693" y="49213"/>
                </a:cubicBezTo>
                <a:cubicBezTo>
                  <a:pt x="220109" y="29262"/>
                  <a:pt x="211064" y="11971"/>
                  <a:pt x="196850" y="0"/>
                </a:cubicBezTo>
                <a:close/>
                <a:moveTo>
                  <a:pt x="147766" y="0"/>
                </a:moveTo>
                <a:cubicBezTo>
                  <a:pt x="179735" y="0"/>
                  <a:pt x="205044" y="23629"/>
                  <a:pt x="206376" y="53822"/>
                </a:cubicBezTo>
                <a:cubicBezTo>
                  <a:pt x="113133" y="136525"/>
                  <a:pt x="113133" y="136525"/>
                  <a:pt x="113133" y="136525"/>
                </a:cubicBezTo>
                <a:cubicBezTo>
                  <a:pt x="90488" y="56448"/>
                  <a:pt x="90488" y="56448"/>
                  <a:pt x="90488" y="56448"/>
                </a:cubicBezTo>
                <a:cubicBezTo>
                  <a:pt x="90488" y="24942"/>
                  <a:pt x="115797" y="0"/>
                  <a:pt x="147766"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32" name="矩形: 圆角 31"/>
          <p:cNvSpPr/>
          <p:nvPr/>
        </p:nvSpPr>
        <p:spPr>
          <a:xfrm>
            <a:off x="1651243" y="40436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1" name="椭圆 32"/>
          <p:cNvSpPr/>
          <p:nvPr/>
        </p:nvSpPr>
        <p:spPr>
          <a:xfrm>
            <a:off x="1793746" y="4138878"/>
            <a:ext cx="261095" cy="355600"/>
          </a:xfrm>
          <a:custGeom>
            <a:avLst/>
            <a:gdLst>
              <a:gd name="connsiteX0" fmla="*/ 125594 w 248274"/>
              <a:gd name="connsiteY0" fmla="*/ 100013 h 338138"/>
              <a:gd name="connsiteX1" fmla="*/ 147970 w 248274"/>
              <a:gd name="connsiteY1" fmla="*/ 107907 h 338138"/>
              <a:gd name="connsiteX2" fmla="*/ 199302 w 248274"/>
              <a:gd name="connsiteY2" fmla="*/ 146059 h 338138"/>
              <a:gd name="connsiteX3" fmla="*/ 234840 w 248274"/>
              <a:gd name="connsiteY3" fmla="*/ 146059 h 338138"/>
              <a:gd name="connsiteX4" fmla="*/ 246686 w 248274"/>
              <a:gd name="connsiteY4" fmla="*/ 157900 h 338138"/>
              <a:gd name="connsiteX5" fmla="*/ 234840 w 248274"/>
              <a:gd name="connsiteY5" fmla="*/ 169740 h 338138"/>
              <a:gd name="connsiteX6" fmla="*/ 195354 w 248274"/>
              <a:gd name="connsiteY6" fmla="*/ 169740 h 338138"/>
              <a:gd name="connsiteX7" fmla="*/ 187456 w 248274"/>
              <a:gd name="connsiteY7" fmla="*/ 167109 h 338138"/>
              <a:gd name="connsiteX8" fmla="*/ 161132 w 248274"/>
              <a:gd name="connsiteY8" fmla="*/ 147375 h 338138"/>
              <a:gd name="connsiteX9" fmla="*/ 161132 w 248274"/>
              <a:gd name="connsiteY9" fmla="*/ 176318 h 338138"/>
              <a:gd name="connsiteX10" fmla="*/ 190089 w 248274"/>
              <a:gd name="connsiteY10" fmla="*/ 244730 h 338138"/>
              <a:gd name="connsiteX11" fmla="*/ 186140 w 248274"/>
              <a:gd name="connsiteY11" fmla="*/ 249992 h 338138"/>
              <a:gd name="connsiteX12" fmla="*/ 161132 w 248274"/>
              <a:gd name="connsiteY12" fmla="*/ 249992 h 338138"/>
              <a:gd name="connsiteX13" fmla="*/ 161132 w 248274"/>
              <a:gd name="connsiteY13" fmla="*/ 322351 h 338138"/>
              <a:gd name="connsiteX14" fmla="*/ 145337 w 248274"/>
              <a:gd name="connsiteY14" fmla="*/ 338138 h 338138"/>
              <a:gd name="connsiteX15" fmla="*/ 129543 w 248274"/>
              <a:gd name="connsiteY15" fmla="*/ 322351 h 338138"/>
              <a:gd name="connsiteX16" fmla="*/ 129543 w 248274"/>
              <a:gd name="connsiteY16" fmla="*/ 249992 h 338138"/>
              <a:gd name="connsiteX17" fmla="*/ 121645 w 248274"/>
              <a:gd name="connsiteY17" fmla="*/ 249992 h 338138"/>
              <a:gd name="connsiteX18" fmla="*/ 121645 w 248274"/>
              <a:gd name="connsiteY18" fmla="*/ 322351 h 338138"/>
              <a:gd name="connsiteX19" fmla="*/ 105851 w 248274"/>
              <a:gd name="connsiteY19" fmla="*/ 338138 h 338138"/>
              <a:gd name="connsiteX20" fmla="*/ 90056 w 248274"/>
              <a:gd name="connsiteY20" fmla="*/ 322351 h 338138"/>
              <a:gd name="connsiteX21" fmla="*/ 90056 w 248274"/>
              <a:gd name="connsiteY21" fmla="*/ 249992 h 338138"/>
              <a:gd name="connsiteX22" fmla="*/ 65047 w 248274"/>
              <a:gd name="connsiteY22" fmla="*/ 249992 h 338138"/>
              <a:gd name="connsiteX23" fmla="*/ 61099 w 248274"/>
              <a:gd name="connsiteY23" fmla="*/ 244730 h 338138"/>
              <a:gd name="connsiteX24" fmla="*/ 90056 w 248274"/>
              <a:gd name="connsiteY24" fmla="*/ 176318 h 338138"/>
              <a:gd name="connsiteX25" fmla="*/ 90056 w 248274"/>
              <a:gd name="connsiteY25" fmla="*/ 163162 h 338138"/>
              <a:gd name="connsiteX26" fmla="*/ 83475 w 248274"/>
              <a:gd name="connsiteY26" fmla="*/ 172372 h 338138"/>
              <a:gd name="connsiteX27" fmla="*/ 74261 w 248274"/>
              <a:gd name="connsiteY27" fmla="*/ 176318 h 338138"/>
              <a:gd name="connsiteX28" fmla="*/ 68996 w 248274"/>
              <a:gd name="connsiteY28" fmla="*/ 176318 h 338138"/>
              <a:gd name="connsiteX29" fmla="*/ 38723 w 248274"/>
              <a:gd name="connsiteY29" fmla="*/ 163162 h 338138"/>
              <a:gd name="connsiteX30" fmla="*/ 46620 w 248274"/>
              <a:gd name="connsiteY30" fmla="*/ 140797 h 338138"/>
              <a:gd name="connsiteX31" fmla="*/ 70312 w 248274"/>
              <a:gd name="connsiteY31" fmla="*/ 150006 h 338138"/>
              <a:gd name="connsiteX32" fmla="*/ 97953 w 248274"/>
              <a:gd name="connsiteY32" fmla="*/ 113169 h 338138"/>
              <a:gd name="connsiteX33" fmla="*/ 125594 w 248274"/>
              <a:gd name="connsiteY33" fmla="*/ 100013 h 338138"/>
              <a:gd name="connsiteX34" fmla="*/ 233192 w 248274"/>
              <a:gd name="connsiteY34" fmla="*/ 84138 h 338138"/>
              <a:gd name="connsiteX35" fmla="*/ 248274 w 248274"/>
              <a:gd name="connsiteY35" fmla="*/ 100013 h 338138"/>
              <a:gd name="connsiteX36" fmla="*/ 233192 w 248274"/>
              <a:gd name="connsiteY36" fmla="*/ 115888 h 338138"/>
              <a:gd name="connsiteX37" fmla="*/ 218110 w 248274"/>
              <a:gd name="connsiteY37" fmla="*/ 100013 h 338138"/>
              <a:gd name="connsiteX38" fmla="*/ 233192 w 248274"/>
              <a:gd name="connsiteY38" fmla="*/ 84138 h 338138"/>
              <a:gd name="connsiteX39" fmla="*/ 125242 w 248274"/>
              <a:gd name="connsiteY39" fmla="*/ 17463 h 338138"/>
              <a:gd name="connsiteX40" fmla="*/ 158315 w 248274"/>
              <a:gd name="connsiteY40" fmla="*/ 65896 h 338138"/>
              <a:gd name="connsiteX41" fmla="*/ 167575 w 248274"/>
              <a:gd name="connsiteY41" fmla="*/ 81604 h 338138"/>
              <a:gd name="connsiteX42" fmla="*/ 168898 w 248274"/>
              <a:gd name="connsiteY42" fmla="*/ 84222 h 338138"/>
              <a:gd name="connsiteX43" fmla="*/ 155669 w 248274"/>
              <a:gd name="connsiteY43" fmla="*/ 92076 h 338138"/>
              <a:gd name="connsiteX44" fmla="*/ 138471 w 248274"/>
              <a:gd name="connsiteY44" fmla="*/ 88149 h 338138"/>
              <a:gd name="connsiteX45" fmla="*/ 146409 w 248274"/>
              <a:gd name="connsiteY45" fmla="*/ 75059 h 338138"/>
              <a:gd name="connsiteX46" fmla="*/ 125242 w 248274"/>
              <a:gd name="connsiteY46" fmla="*/ 88149 h 338138"/>
              <a:gd name="connsiteX47" fmla="*/ 104075 w 248274"/>
              <a:gd name="connsiteY47" fmla="*/ 75059 h 338138"/>
              <a:gd name="connsiteX48" fmla="*/ 112013 w 248274"/>
              <a:gd name="connsiteY48" fmla="*/ 88149 h 338138"/>
              <a:gd name="connsiteX49" fmla="*/ 94814 w 248274"/>
              <a:gd name="connsiteY49" fmla="*/ 92076 h 338138"/>
              <a:gd name="connsiteX50" fmla="*/ 81585 w 248274"/>
              <a:gd name="connsiteY50" fmla="*/ 84222 h 338138"/>
              <a:gd name="connsiteX51" fmla="*/ 82908 w 248274"/>
              <a:gd name="connsiteY51" fmla="*/ 81604 h 338138"/>
              <a:gd name="connsiteX52" fmla="*/ 92169 w 248274"/>
              <a:gd name="connsiteY52" fmla="*/ 65896 h 338138"/>
              <a:gd name="connsiteX53" fmla="*/ 125242 w 248274"/>
              <a:gd name="connsiteY53" fmla="*/ 17463 h 338138"/>
              <a:gd name="connsiteX54" fmla="*/ 62138 w 248274"/>
              <a:gd name="connsiteY54" fmla="*/ 0 h 338138"/>
              <a:gd name="connsiteX55" fmla="*/ 67397 w 248274"/>
              <a:gd name="connsiteY55" fmla="*/ 1325 h 338138"/>
              <a:gd name="connsiteX56" fmla="*/ 79229 w 248274"/>
              <a:gd name="connsiteY56" fmla="*/ 25172 h 338138"/>
              <a:gd name="connsiteX57" fmla="*/ 39789 w 248274"/>
              <a:gd name="connsiteY57" fmla="*/ 137781 h 338138"/>
              <a:gd name="connsiteX58" fmla="*/ 31901 w 248274"/>
              <a:gd name="connsiteY58" fmla="*/ 160303 h 338138"/>
              <a:gd name="connsiteX59" fmla="*/ 27957 w 248274"/>
              <a:gd name="connsiteY59" fmla="*/ 172227 h 338138"/>
              <a:gd name="connsiteX60" fmla="*/ 29272 w 248274"/>
              <a:gd name="connsiteY60" fmla="*/ 172227 h 338138"/>
              <a:gd name="connsiteX61" fmla="*/ 33216 w 248274"/>
              <a:gd name="connsiteY61" fmla="*/ 180176 h 338138"/>
              <a:gd name="connsiteX62" fmla="*/ 27957 w 248274"/>
              <a:gd name="connsiteY62" fmla="*/ 184150 h 338138"/>
              <a:gd name="connsiteX63" fmla="*/ 25328 w 248274"/>
              <a:gd name="connsiteY63" fmla="*/ 184150 h 338138"/>
              <a:gd name="connsiteX64" fmla="*/ 4293 w 248274"/>
              <a:gd name="connsiteY64" fmla="*/ 177526 h 338138"/>
              <a:gd name="connsiteX65" fmla="*/ 349 w 248274"/>
              <a:gd name="connsiteY65" fmla="*/ 169577 h 338138"/>
              <a:gd name="connsiteX66" fmla="*/ 5608 w 248274"/>
              <a:gd name="connsiteY66" fmla="*/ 165603 h 338138"/>
              <a:gd name="connsiteX67" fmla="*/ 6923 w 248274"/>
              <a:gd name="connsiteY67" fmla="*/ 166927 h 338138"/>
              <a:gd name="connsiteX68" fmla="*/ 8237 w 248274"/>
              <a:gd name="connsiteY68" fmla="*/ 166927 h 338138"/>
              <a:gd name="connsiteX69" fmla="*/ 42418 w 248274"/>
              <a:gd name="connsiteY69" fmla="*/ 14573 h 338138"/>
              <a:gd name="connsiteX70" fmla="*/ 62138 w 248274"/>
              <a:gd name="connsiteY70"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48274" h="338138">
                <a:moveTo>
                  <a:pt x="125594" y="100013"/>
                </a:moveTo>
                <a:cubicBezTo>
                  <a:pt x="133491" y="100013"/>
                  <a:pt x="141389" y="102644"/>
                  <a:pt x="147970" y="107907"/>
                </a:cubicBezTo>
                <a:cubicBezTo>
                  <a:pt x="147970" y="107907"/>
                  <a:pt x="199302" y="146059"/>
                  <a:pt x="199302" y="146059"/>
                </a:cubicBezTo>
                <a:cubicBezTo>
                  <a:pt x="199302" y="146059"/>
                  <a:pt x="199302" y="146059"/>
                  <a:pt x="234840" y="146059"/>
                </a:cubicBezTo>
                <a:cubicBezTo>
                  <a:pt x="241421" y="146059"/>
                  <a:pt x="246686" y="151322"/>
                  <a:pt x="246686" y="157900"/>
                </a:cubicBezTo>
                <a:cubicBezTo>
                  <a:pt x="246686" y="164478"/>
                  <a:pt x="241421" y="169740"/>
                  <a:pt x="234840" y="169740"/>
                </a:cubicBezTo>
                <a:cubicBezTo>
                  <a:pt x="234840" y="169740"/>
                  <a:pt x="234840" y="169740"/>
                  <a:pt x="195354" y="169740"/>
                </a:cubicBezTo>
                <a:cubicBezTo>
                  <a:pt x="192721" y="169740"/>
                  <a:pt x="190089" y="168425"/>
                  <a:pt x="187456" y="167109"/>
                </a:cubicBezTo>
                <a:lnTo>
                  <a:pt x="161132" y="147375"/>
                </a:lnTo>
                <a:cubicBezTo>
                  <a:pt x="161132" y="147375"/>
                  <a:pt x="161132" y="147375"/>
                  <a:pt x="161132" y="176318"/>
                </a:cubicBezTo>
                <a:cubicBezTo>
                  <a:pt x="161132" y="176318"/>
                  <a:pt x="161132" y="176318"/>
                  <a:pt x="190089" y="244730"/>
                </a:cubicBezTo>
                <a:cubicBezTo>
                  <a:pt x="190089" y="247361"/>
                  <a:pt x="188772" y="249992"/>
                  <a:pt x="186140" y="249992"/>
                </a:cubicBezTo>
                <a:cubicBezTo>
                  <a:pt x="186140" y="249992"/>
                  <a:pt x="186140" y="249992"/>
                  <a:pt x="161132" y="249992"/>
                </a:cubicBezTo>
                <a:cubicBezTo>
                  <a:pt x="161132" y="249992"/>
                  <a:pt x="161132" y="249992"/>
                  <a:pt x="161132" y="322351"/>
                </a:cubicBezTo>
                <a:cubicBezTo>
                  <a:pt x="161132" y="331560"/>
                  <a:pt x="154551" y="338138"/>
                  <a:pt x="145337" y="338138"/>
                </a:cubicBezTo>
                <a:cubicBezTo>
                  <a:pt x="136124" y="338138"/>
                  <a:pt x="129543" y="331560"/>
                  <a:pt x="129543" y="322351"/>
                </a:cubicBezTo>
                <a:cubicBezTo>
                  <a:pt x="129543" y="322351"/>
                  <a:pt x="129543" y="322351"/>
                  <a:pt x="129543" y="249992"/>
                </a:cubicBezTo>
                <a:cubicBezTo>
                  <a:pt x="129543" y="249992"/>
                  <a:pt x="129543" y="249992"/>
                  <a:pt x="121645" y="249992"/>
                </a:cubicBezTo>
                <a:cubicBezTo>
                  <a:pt x="121645" y="249992"/>
                  <a:pt x="121645" y="249992"/>
                  <a:pt x="121645" y="322351"/>
                </a:cubicBezTo>
                <a:cubicBezTo>
                  <a:pt x="121645" y="331560"/>
                  <a:pt x="115064" y="338138"/>
                  <a:pt x="105851" y="338138"/>
                </a:cubicBezTo>
                <a:cubicBezTo>
                  <a:pt x="96637" y="338138"/>
                  <a:pt x="90056" y="331560"/>
                  <a:pt x="90056" y="322351"/>
                </a:cubicBezTo>
                <a:cubicBezTo>
                  <a:pt x="90056" y="322351"/>
                  <a:pt x="90056" y="322351"/>
                  <a:pt x="90056" y="249992"/>
                </a:cubicBezTo>
                <a:cubicBezTo>
                  <a:pt x="90056" y="249992"/>
                  <a:pt x="90056" y="249992"/>
                  <a:pt x="65047" y="249992"/>
                </a:cubicBezTo>
                <a:cubicBezTo>
                  <a:pt x="62415" y="249992"/>
                  <a:pt x="61099" y="247361"/>
                  <a:pt x="61099" y="244730"/>
                </a:cubicBezTo>
                <a:cubicBezTo>
                  <a:pt x="61099" y="244730"/>
                  <a:pt x="61099" y="244730"/>
                  <a:pt x="90056" y="176318"/>
                </a:cubicBezTo>
                <a:cubicBezTo>
                  <a:pt x="90056" y="176318"/>
                  <a:pt x="90056" y="176318"/>
                  <a:pt x="90056" y="163162"/>
                </a:cubicBezTo>
                <a:cubicBezTo>
                  <a:pt x="90056" y="163162"/>
                  <a:pt x="90056" y="163162"/>
                  <a:pt x="83475" y="172372"/>
                </a:cubicBezTo>
                <a:cubicBezTo>
                  <a:pt x="80842" y="175003"/>
                  <a:pt x="78209" y="176318"/>
                  <a:pt x="74261" y="176318"/>
                </a:cubicBezTo>
                <a:cubicBezTo>
                  <a:pt x="72945" y="176318"/>
                  <a:pt x="70312" y="176318"/>
                  <a:pt x="68996" y="176318"/>
                </a:cubicBezTo>
                <a:cubicBezTo>
                  <a:pt x="68996" y="176318"/>
                  <a:pt x="68996" y="176318"/>
                  <a:pt x="38723" y="163162"/>
                </a:cubicBezTo>
                <a:cubicBezTo>
                  <a:pt x="38723" y="163162"/>
                  <a:pt x="38723" y="163162"/>
                  <a:pt x="46620" y="140797"/>
                </a:cubicBezTo>
                <a:cubicBezTo>
                  <a:pt x="46620" y="140797"/>
                  <a:pt x="46620" y="140797"/>
                  <a:pt x="70312" y="150006"/>
                </a:cubicBezTo>
                <a:cubicBezTo>
                  <a:pt x="70312" y="150006"/>
                  <a:pt x="70312" y="150006"/>
                  <a:pt x="97953" y="113169"/>
                </a:cubicBezTo>
                <a:cubicBezTo>
                  <a:pt x="104534" y="105276"/>
                  <a:pt x="116380" y="100013"/>
                  <a:pt x="125594" y="100013"/>
                </a:cubicBezTo>
                <a:close/>
                <a:moveTo>
                  <a:pt x="233192" y="84138"/>
                </a:moveTo>
                <a:cubicBezTo>
                  <a:pt x="241522" y="84138"/>
                  <a:pt x="248274" y="91245"/>
                  <a:pt x="248274" y="100013"/>
                </a:cubicBezTo>
                <a:cubicBezTo>
                  <a:pt x="248274" y="108781"/>
                  <a:pt x="241522" y="115888"/>
                  <a:pt x="233192" y="115888"/>
                </a:cubicBezTo>
                <a:cubicBezTo>
                  <a:pt x="224862" y="115888"/>
                  <a:pt x="218110" y="108781"/>
                  <a:pt x="218110" y="100013"/>
                </a:cubicBezTo>
                <a:cubicBezTo>
                  <a:pt x="218110" y="91245"/>
                  <a:pt x="224862" y="84138"/>
                  <a:pt x="233192" y="84138"/>
                </a:cubicBezTo>
                <a:close/>
                <a:moveTo>
                  <a:pt x="125242" y="17463"/>
                </a:moveTo>
                <a:cubicBezTo>
                  <a:pt x="160961" y="17463"/>
                  <a:pt x="158315" y="54115"/>
                  <a:pt x="158315" y="65896"/>
                </a:cubicBezTo>
                <a:cubicBezTo>
                  <a:pt x="158315" y="76368"/>
                  <a:pt x="164929" y="80295"/>
                  <a:pt x="167575" y="81604"/>
                </a:cubicBezTo>
                <a:cubicBezTo>
                  <a:pt x="168898" y="82913"/>
                  <a:pt x="168898" y="82913"/>
                  <a:pt x="168898" y="84222"/>
                </a:cubicBezTo>
                <a:cubicBezTo>
                  <a:pt x="166252" y="90767"/>
                  <a:pt x="162284" y="92076"/>
                  <a:pt x="155669" y="92076"/>
                </a:cubicBezTo>
                <a:cubicBezTo>
                  <a:pt x="147731" y="92076"/>
                  <a:pt x="138471" y="88149"/>
                  <a:pt x="138471" y="88149"/>
                </a:cubicBezTo>
                <a:cubicBezTo>
                  <a:pt x="143763" y="85531"/>
                  <a:pt x="145086" y="80295"/>
                  <a:pt x="146409" y="75059"/>
                </a:cubicBezTo>
                <a:cubicBezTo>
                  <a:pt x="142440" y="82913"/>
                  <a:pt x="134502" y="88149"/>
                  <a:pt x="125242" y="88149"/>
                </a:cubicBezTo>
                <a:cubicBezTo>
                  <a:pt x="115981" y="88149"/>
                  <a:pt x="108044" y="82913"/>
                  <a:pt x="104075" y="75059"/>
                </a:cubicBezTo>
                <a:cubicBezTo>
                  <a:pt x="105398" y="80295"/>
                  <a:pt x="108044" y="85531"/>
                  <a:pt x="112013" y="88149"/>
                </a:cubicBezTo>
                <a:cubicBezTo>
                  <a:pt x="112013" y="88149"/>
                  <a:pt x="102752" y="92076"/>
                  <a:pt x="94814" y="92076"/>
                </a:cubicBezTo>
                <a:cubicBezTo>
                  <a:pt x="89523" y="92076"/>
                  <a:pt x="84231" y="90767"/>
                  <a:pt x="81585" y="84222"/>
                </a:cubicBezTo>
                <a:cubicBezTo>
                  <a:pt x="81585" y="82913"/>
                  <a:pt x="81585" y="82913"/>
                  <a:pt x="82908" y="81604"/>
                </a:cubicBezTo>
                <a:cubicBezTo>
                  <a:pt x="85554" y="80295"/>
                  <a:pt x="92169" y="76368"/>
                  <a:pt x="92169" y="65896"/>
                </a:cubicBezTo>
                <a:cubicBezTo>
                  <a:pt x="92169" y="54115"/>
                  <a:pt x="89523" y="17463"/>
                  <a:pt x="125242" y="17463"/>
                </a:cubicBezTo>
                <a:close/>
                <a:moveTo>
                  <a:pt x="62138" y="0"/>
                </a:moveTo>
                <a:cubicBezTo>
                  <a:pt x="63453" y="0"/>
                  <a:pt x="64768" y="0"/>
                  <a:pt x="67397" y="1325"/>
                </a:cubicBezTo>
                <a:cubicBezTo>
                  <a:pt x="77914" y="3974"/>
                  <a:pt x="83173" y="15898"/>
                  <a:pt x="79229" y="25172"/>
                </a:cubicBezTo>
                <a:cubicBezTo>
                  <a:pt x="79229" y="25172"/>
                  <a:pt x="79229" y="25172"/>
                  <a:pt x="39789" y="137781"/>
                </a:cubicBezTo>
                <a:lnTo>
                  <a:pt x="31901" y="160303"/>
                </a:lnTo>
                <a:cubicBezTo>
                  <a:pt x="31901" y="160303"/>
                  <a:pt x="31901" y="160303"/>
                  <a:pt x="27957" y="172227"/>
                </a:cubicBezTo>
                <a:cubicBezTo>
                  <a:pt x="27957" y="172227"/>
                  <a:pt x="27957" y="172227"/>
                  <a:pt x="29272" y="172227"/>
                </a:cubicBezTo>
                <a:cubicBezTo>
                  <a:pt x="31901" y="173552"/>
                  <a:pt x="33216" y="176201"/>
                  <a:pt x="33216" y="180176"/>
                </a:cubicBezTo>
                <a:cubicBezTo>
                  <a:pt x="31901" y="181500"/>
                  <a:pt x="29272" y="184150"/>
                  <a:pt x="27957" y="184150"/>
                </a:cubicBezTo>
                <a:cubicBezTo>
                  <a:pt x="26643" y="184150"/>
                  <a:pt x="26643" y="184150"/>
                  <a:pt x="25328" y="184150"/>
                </a:cubicBezTo>
                <a:cubicBezTo>
                  <a:pt x="25328" y="184150"/>
                  <a:pt x="25328" y="184150"/>
                  <a:pt x="4293" y="177526"/>
                </a:cubicBezTo>
                <a:cubicBezTo>
                  <a:pt x="1664" y="176201"/>
                  <a:pt x="-965" y="173552"/>
                  <a:pt x="349" y="169577"/>
                </a:cubicBezTo>
                <a:cubicBezTo>
                  <a:pt x="1664" y="168252"/>
                  <a:pt x="2979" y="165603"/>
                  <a:pt x="5608" y="165603"/>
                </a:cubicBezTo>
                <a:cubicBezTo>
                  <a:pt x="6923" y="165603"/>
                  <a:pt x="6923" y="165603"/>
                  <a:pt x="6923" y="166927"/>
                </a:cubicBezTo>
                <a:cubicBezTo>
                  <a:pt x="6923" y="166927"/>
                  <a:pt x="6923" y="166927"/>
                  <a:pt x="8237" y="166927"/>
                </a:cubicBezTo>
                <a:cubicBezTo>
                  <a:pt x="8237" y="166927"/>
                  <a:pt x="8237" y="166927"/>
                  <a:pt x="42418" y="14573"/>
                </a:cubicBezTo>
                <a:cubicBezTo>
                  <a:pt x="45048" y="6624"/>
                  <a:pt x="52936" y="0"/>
                  <a:pt x="62138"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35" name="矩形: 圆角 34"/>
          <p:cNvSpPr/>
          <p:nvPr/>
        </p:nvSpPr>
        <p:spPr>
          <a:xfrm>
            <a:off x="2365618" y="40436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2" name="椭圆 35"/>
          <p:cNvSpPr/>
          <p:nvPr/>
        </p:nvSpPr>
        <p:spPr>
          <a:xfrm>
            <a:off x="2524358" y="4138878"/>
            <a:ext cx="228620" cy="355600"/>
          </a:xfrm>
          <a:custGeom>
            <a:avLst/>
            <a:gdLst>
              <a:gd name="connsiteX0" fmla="*/ 127529 w 216683"/>
              <a:gd name="connsiteY0" fmla="*/ 239441 h 337032"/>
              <a:gd name="connsiteX1" fmla="*/ 135466 w 216683"/>
              <a:gd name="connsiteY1" fmla="*/ 243389 h 337032"/>
              <a:gd name="connsiteX2" fmla="*/ 213518 w 216683"/>
              <a:gd name="connsiteY2" fmla="*/ 324979 h 337032"/>
              <a:gd name="connsiteX3" fmla="*/ 216164 w 216683"/>
              <a:gd name="connsiteY3" fmla="*/ 334190 h 337032"/>
              <a:gd name="connsiteX4" fmla="*/ 206904 w 216683"/>
              <a:gd name="connsiteY4" fmla="*/ 336822 h 337032"/>
              <a:gd name="connsiteX5" fmla="*/ 123560 w 216683"/>
              <a:gd name="connsiteY5" fmla="*/ 247337 h 337032"/>
              <a:gd name="connsiteX6" fmla="*/ 127529 w 216683"/>
              <a:gd name="connsiteY6" fmla="*/ 239441 h 337032"/>
              <a:gd name="connsiteX7" fmla="*/ 140758 w 216683"/>
              <a:gd name="connsiteY7" fmla="*/ 128315 h 337032"/>
              <a:gd name="connsiteX8" fmla="*/ 148696 w 216683"/>
              <a:gd name="connsiteY8" fmla="*/ 132258 h 337032"/>
              <a:gd name="connsiteX9" fmla="*/ 156633 w 216683"/>
              <a:gd name="connsiteY9" fmla="*/ 165120 h 337032"/>
              <a:gd name="connsiteX10" fmla="*/ 118269 w 216683"/>
              <a:gd name="connsiteY10" fmla="*/ 233474 h 337032"/>
              <a:gd name="connsiteX11" fmla="*/ 77258 w 216683"/>
              <a:gd name="connsiteY11" fmla="*/ 266336 h 337032"/>
              <a:gd name="connsiteX12" fmla="*/ 75935 w 216683"/>
              <a:gd name="connsiteY12" fmla="*/ 322859 h 337032"/>
              <a:gd name="connsiteX13" fmla="*/ 71967 w 216683"/>
              <a:gd name="connsiteY13" fmla="*/ 332061 h 337032"/>
              <a:gd name="connsiteX14" fmla="*/ 62706 w 216683"/>
              <a:gd name="connsiteY14" fmla="*/ 328117 h 337032"/>
              <a:gd name="connsiteX15" fmla="*/ 65352 w 216683"/>
              <a:gd name="connsiteY15" fmla="*/ 261078 h 337032"/>
              <a:gd name="connsiteX16" fmla="*/ 114300 w 216683"/>
              <a:gd name="connsiteY16" fmla="*/ 221643 h 337032"/>
              <a:gd name="connsiteX17" fmla="*/ 144727 w 216683"/>
              <a:gd name="connsiteY17" fmla="*/ 167749 h 337032"/>
              <a:gd name="connsiteX18" fmla="*/ 135467 w 216683"/>
              <a:gd name="connsiteY18" fmla="*/ 136202 h 337032"/>
              <a:gd name="connsiteX19" fmla="*/ 140758 w 216683"/>
              <a:gd name="connsiteY19" fmla="*/ 128315 h 337032"/>
              <a:gd name="connsiteX20" fmla="*/ 79887 w 216683"/>
              <a:gd name="connsiteY20" fmla="*/ 128027 h 337032"/>
              <a:gd name="connsiteX21" fmla="*/ 81218 w 216683"/>
              <a:gd name="connsiteY21" fmla="*/ 137178 h 337032"/>
              <a:gd name="connsiteX22" fmla="*/ 5326 w 216683"/>
              <a:gd name="connsiteY22" fmla="*/ 169862 h 337032"/>
              <a:gd name="connsiteX23" fmla="*/ 0 w 216683"/>
              <a:gd name="connsiteY23" fmla="*/ 164633 h 337032"/>
              <a:gd name="connsiteX24" fmla="*/ 5326 w 216683"/>
              <a:gd name="connsiteY24" fmla="*/ 158096 h 337032"/>
              <a:gd name="connsiteX25" fmla="*/ 70567 w 216683"/>
              <a:gd name="connsiteY25" fmla="*/ 129334 h 337032"/>
              <a:gd name="connsiteX26" fmla="*/ 79887 w 216683"/>
              <a:gd name="connsiteY26" fmla="*/ 128027 h 337032"/>
              <a:gd name="connsiteX27" fmla="*/ 100806 w 216683"/>
              <a:gd name="connsiteY27" fmla="*/ 49212 h 337032"/>
              <a:gd name="connsiteX28" fmla="*/ 84137 w 216683"/>
              <a:gd name="connsiteY28" fmla="*/ 66675 h 337032"/>
              <a:gd name="connsiteX29" fmla="*/ 100806 w 216683"/>
              <a:gd name="connsiteY29" fmla="*/ 84138 h 337032"/>
              <a:gd name="connsiteX30" fmla="*/ 117475 w 216683"/>
              <a:gd name="connsiteY30" fmla="*/ 66675 h 337032"/>
              <a:gd name="connsiteX31" fmla="*/ 100806 w 216683"/>
              <a:gd name="connsiteY31" fmla="*/ 49212 h 337032"/>
              <a:gd name="connsiteX32" fmla="*/ 101600 w 216683"/>
              <a:gd name="connsiteY32" fmla="*/ 36512 h 337032"/>
              <a:gd name="connsiteX33" fmla="*/ 131763 w 216683"/>
              <a:gd name="connsiteY33" fmla="*/ 66675 h 337032"/>
              <a:gd name="connsiteX34" fmla="*/ 101600 w 216683"/>
              <a:gd name="connsiteY34" fmla="*/ 96838 h 337032"/>
              <a:gd name="connsiteX35" fmla="*/ 71437 w 216683"/>
              <a:gd name="connsiteY35" fmla="*/ 66675 h 337032"/>
              <a:gd name="connsiteX36" fmla="*/ 101600 w 216683"/>
              <a:gd name="connsiteY36" fmla="*/ 36512 h 337032"/>
              <a:gd name="connsiteX37" fmla="*/ 169680 w 216683"/>
              <a:gd name="connsiteY37" fmla="*/ 13699 h 337032"/>
              <a:gd name="connsiteX38" fmla="*/ 158140 w 216683"/>
              <a:gd name="connsiteY38" fmla="*/ 31808 h 337032"/>
              <a:gd name="connsiteX39" fmla="*/ 176091 w 216683"/>
              <a:gd name="connsiteY39" fmla="*/ 43450 h 337032"/>
              <a:gd name="connsiteX40" fmla="*/ 187631 w 216683"/>
              <a:gd name="connsiteY40" fmla="*/ 25341 h 337032"/>
              <a:gd name="connsiteX41" fmla="*/ 169680 w 216683"/>
              <a:gd name="connsiteY41" fmla="*/ 13699 h 337032"/>
              <a:gd name="connsiteX42" fmla="*/ 172126 w 216683"/>
              <a:gd name="connsiteY42" fmla="*/ 0 h 337032"/>
              <a:gd name="connsiteX43" fmla="*/ 199789 w 216683"/>
              <a:gd name="connsiteY43" fmla="*/ 22380 h 337032"/>
              <a:gd name="connsiteX44" fmla="*/ 97040 w 216683"/>
              <a:gd name="connsiteY44" fmla="*/ 122431 h 337032"/>
              <a:gd name="connsiteX45" fmla="*/ 123386 w 216683"/>
              <a:gd name="connsiteY45" fmla="*/ 206685 h 337032"/>
              <a:gd name="connsiteX46" fmla="*/ 119434 w 216683"/>
              <a:gd name="connsiteY46" fmla="*/ 214584 h 337032"/>
              <a:gd name="connsiteX47" fmla="*/ 111530 w 216683"/>
              <a:gd name="connsiteY47" fmla="*/ 210634 h 337032"/>
              <a:gd name="connsiteX48" fmla="*/ 82550 w 216683"/>
              <a:gd name="connsiteY48" fmla="*/ 119798 h 337032"/>
              <a:gd name="connsiteX49" fmla="*/ 83867 w 216683"/>
              <a:gd name="connsiteY49" fmla="*/ 114532 h 337032"/>
              <a:gd name="connsiteX50" fmla="*/ 87819 w 216683"/>
              <a:gd name="connsiteY50" fmla="*/ 110583 h 337032"/>
              <a:gd name="connsiteX51" fmla="*/ 178712 w 216683"/>
              <a:gd name="connsiteY51" fmla="*/ 56608 h 337032"/>
              <a:gd name="connsiteX52" fmla="*/ 144463 w 216683"/>
              <a:gd name="connsiteY52" fmla="*/ 34228 h 337032"/>
              <a:gd name="connsiteX53" fmla="*/ 172126 w 216683"/>
              <a:gd name="connsiteY53" fmla="*/ 0 h 337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6683" h="337032">
                <a:moveTo>
                  <a:pt x="127529" y="239441"/>
                </a:moveTo>
                <a:cubicBezTo>
                  <a:pt x="130175" y="238125"/>
                  <a:pt x="134143" y="240757"/>
                  <a:pt x="135466" y="243389"/>
                </a:cubicBezTo>
                <a:cubicBezTo>
                  <a:pt x="135466" y="243389"/>
                  <a:pt x="153987" y="293395"/>
                  <a:pt x="213518" y="324979"/>
                </a:cubicBezTo>
                <a:cubicBezTo>
                  <a:pt x="216164" y="327610"/>
                  <a:pt x="217487" y="331558"/>
                  <a:pt x="216164" y="334190"/>
                </a:cubicBezTo>
                <a:cubicBezTo>
                  <a:pt x="213518" y="338138"/>
                  <a:pt x="208227" y="336822"/>
                  <a:pt x="206904" y="336822"/>
                </a:cubicBezTo>
                <a:cubicBezTo>
                  <a:pt x="143404" y="302607"/>
                  <a:pt x="123560" y="249969"/>
                  <a:pt x="123560" y="247337"/>
                </a:cubicBezTo>
                <a:cubicBezTo>
                  <a:pt x="122237" y="244705"/>
                  <a:pt x="123560" y="240757"/>
                  <a:pt x="127529" y="239441"/>
                </a:cubicBezTo>
                <a:close/>
                <a:moveTo>
                  <a:pt x="140758" y="128315"/>
                </a:moveTo>
                <a:cubicBezTo>
                  <a:pt x="143404" y="127000"/>
                  <a:pt x="147373" y="128315"/>
                  <a:pt x="148696" y="132258"/>
                </a:cubicBezTo>
                <a:cubicBezTo>
                  <a:pt x="148696" y="132258"/>
                  <a:pt x="148696" y="132258"/>
                  <a:pt x="156633" y="165120"/>
                </a:cubicBezTo>
                <a:cubicBezTo>
                  <a:pt x="161925" y="182209"/>
                  <a:pt x="160602" y="220329"/>
                  <a:pt x="118269" y="233474"/>
                </a:cubicBezTo>
                <a:cubicBezTo>
                  <a:pt x="98425" y="240046"/>
                  <a:pt x="85196" y="251877"/>
                  <a:pt x="77258" y="266336"/>
                </a:cubicBezTo>
                <a:cubicBezTo>
                  <a:pt x="64029" y="292626"/>
                  <a:pt x="74612" y="322859"/>
                  <a:pt x="75935" y="322859"/>
                </a:cubicBezTo>
                <a:cubicBezTo>
                  <a:pt x="75935" y="326803"/>
                  <a:pt x="74612" y="330746"/>
                  <a:pt x="71967" y="332061"/>
                </a:cubicBezTo>
                <a:cubicBezTo>
                  <a:pt x="66675" y="333375"/>
                  <a:pt x="64029" y="330746"/>
                  <a:pt x="62706" y="328117"/>
                </a:cubicBezTo>
                <a:cubicBezTo>
                  <a:pt x="62706" y="326803"/>
                  <a:pt x="50800" y="291311"/>
                  <a:pt x="65352" y="261078"/>
                </a:cubicBezTo>
                <a:cubicBezTo>
                  <a:pt x="74612" y="242675"/>
                  <a:pt x="91811" y="229530"/>
                  <a:pt x="114300" y="221643"/>
                </a:cubicBezTo>
                <a:cubicBezTo>
                  <a:pt x="155311" y="208499"/>
                  <a:pt x="146050" y="170378"/>
                  <a:pt x="144727" y="167749"/>
                </a:cubicBezTo>
                <a:cubicBezTo>
                  <a:pt x="144727" y="167749"/>
                  <a:pt x="144727" y="167749"/>
                  <a:pt x="135467" y="136202"/>
                </a:cubicBezTo>
                <a:cubicBezTo>
                  <a:pt x="135467" y="132258"/>
                  <a:pt x="136790" y="128315"/>
                  <a:pt x="140758" y="128315"/>
                </a:cubicBezTo>
                <a:close/>
                <a:moveTo>
                  <a:pt x="79887" y="128027"/>
                </a:moveTo>
                <a:cubicBezTo>
                  <a:pt x="82550" y="130642"/>
                  <a:pt x="82550" y="134564"/>
                  <a:pt x="81218" y="137178"/>
                </a:cubicBezTo>
                <a:cubicBezTo>
                  <a:pt x="79887" y="138486"/>
                  <a:pt x="53258" y="169862"/>
                  <a:pt x="5326" y="169862"/>
                </a:cubicBezTo>
                <a:cubicBezTo>
                  <a:pt x="2663" y="169862"/>
                  <a:pt x="0" y="167247"/>
                  <a:pt x="0" y="164633"/>
                </a:cubicBezTo>
                <a:cubicBezTo>
                  <a:pt x="0" y="160711"/>
                  <a:pt x="2663" y="158096"/>
                  <a:pt x="5326" y="158096"/>
                </a:cubicBezTo>
                <a:cubicBezTo>
                  <a:pt x="46601" y="158096"/>
                  <a:pt x="70567" y="129334"/>
                  <a:pt x="70567" y="129334"/>
                </a:cubicBezTo>
                <a:cubicBezTo>
                  <a:pt x="73230" y="126719"/>
                  <a:pt x="77224" y="125412"/>
                  <a:pt x="79887" y="128027"/>
                </a:cubicBezTo>
                <a:close/>
                <a:moveTo>
                  <a:pt x="100806" y="49212"/>
                </a:moveTo>
                <a:cubicBezTo>
                  <a:pt x="91600" y="49212"/>
                  <a:pt x="84137" y="57030"/>
                  <a:pt x="84137" y="66675"/>
                </a:cubicBezTo>
                <a:cubicBezTo>
                  <a:pt x="84137" y="76320"/>
                  <a:pt x="91600" y="84138"/>
                  <a:pt x="100806" y="84138"/>
                </a:cubicBezTo>
                <a:cubicBezTo>
                  <a:pt x="110012" y="84138"/>
                  <a:pt x="117475" y="76320"/>
                  <a:pt x="117475" y="66675"/>
                </a:cubicBezTo>
                <a:cubicBezTo>
                  <a:pt x="117475" y="57030"/>
                  <a:pt x="110012" y="49212"/>
                  <a:pt x="100806" y="49212"/>
                </a:cubicBezTo>
                <a:close/>
                <a:moveTo>
                  <a:pt x="101600" y="36512"/>
                </a:moveTo>
                <a:cubicBezTo>
                  <a:pt x="118259" y="36512"/>
                  <a:pt x="131763" y="50016"/>
                  <a:pt x="131763" y="66675"/>
                </a:cubicBezTo>
                <a:cubicBezTo>
                  <a:pt x="131763" y="83334"/>
                  <a:pt x="118259" y="96838"/>
                  <a:pt x="101600" y="96838"/>
                </a:cubicBezTo>
                <a:cubicBezTo>
                  <a:pt x="84941" y="96838"/>
                  <a:pt x="71437" y="83334"/>
                  <a:pt x="71437" y="66675"/>
                </a:cubicBezTo>
                <a:cubicBezTo>
                  <a:pt x="71437" y="50016"/>
                  <a:pt x="84941" y="36512"/>
                  <a:pt x="101600" y="36512"/>
                </a:cubicBezTo>
                <a:close/>
                <a:moveTo>
                  <a:pt x="169680" y="13699"/>
                </a:moveTo>
                <a:cubicBezTo>
                  <a:pt x="160704" y="14992"/>
                  <a:pt x="155575" y="24047"/>
                  <a:pt x="158140" y="31808"/>
                </a:cubicBezTo>
                <a:cubicBezTo>
                  <a:pt x="160704" y="46037"/>
                  <a:pt x="174809" y="43450"/>
                  <a:pt x="176091" y="43450"/>
                </a:cubicBezTo>
                <a:cubicBezTo>
                  <a:pt x="187631" y="40863"/>
                  <a:pt x="188913" y="29221"/>
                  <a:pt x="187631" y="25341"/>
                </a:cubicBezTo>
                <a:cubicBezTo>
                  <a:pt x="186349" y="18873"/>
                  <a:pt x="178655" y="11112"/>
                  <a:pt x="169680" y="13699"/>
                </a:cubicBezTo>
                <a:close/>
                <a:moveTo>
                  <a:pt x="172126" y="0"/>
                </a:moveTo>
                <a:cubicBezTo>
                  <a:pt x="185299" y="0"/>
                  <a:pt x="197154" y="9215"/>
                  <a:pt x="199789" y="22380"/>
                </a:cubicBezTo>
                <a:cubicBezTo>
                  <a:pt x="206375" y="46076"/>
                  <a:pt x="174760" y="109267"/>
                  <a:pt x="97040" y="122431"/>
                </a:cubicBezTo>
                <a:cubicBezTo>
                  <a:pt x="97040" y="122431"/>
                  <a:pt x="97040" y="122431"/>
                  <a:pt x="123386" y="206685"/>
                </a:cubicBezTo>
                <a:cubicBezTo>
                  <a:pt x="124703" y="209318"/>
                  <a:pt x="122069" y="213267"/>
                  <a:pt x="119434" y="214584"/>
                </a:cubicBezTo>
                <a:cubicBezTo>
                  <a:pt x="115482" y="215900"/>
                  <a:pt x="111530" y="213267"/>
                  <a:pt x="111530" y="210634"/>
                </a:cubicBezTo>
                <a:cubicBezTo>
                  <a:pt x="111530" y="210634"/>
                  <a:pt x="111530" y="210634"/>
                  <a:pt x="82550" y="119798"/>
                </a:cubicBezTo>
                <a:cubicBezTo>
                  <a:pt x="82550" y="117165"/>
                  <a:pt x="82550" y="115849"/>
                  <a:pt x="83867" y="114532"/>
                </a:cubicBezTo>
                <a:cubicBezTo>
                  <a:pt x="85185" y="111900"/>
                  <a:pt x="86502" y="111900"/>
                  <a:pt x="87819" y="110583"/>
                </a:cubicBezTo>
                <a:cubicBezTo>
                  <a:pt x="89137" y="110583"/>
                  <a:pt x="151049" y="102684"/>
                  <a:pt x="178712" y="56608"/>
                </a:cubicBezTo>
                <a:cubicBezTo>
                  <a:pt x="173443" y="57925"/>
                  <a:pt x="149732" y="59241"/>
                  <a:pt x="144463" y="34228"/>
                </a:cubicBezTo>
                <a:cubicBezTo>
                  <a:pt x="141828" y="18430"/>
                  <a:pt x="153684" y="0"/>
                  <a:pt x="172126"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38" name="矩形: 圆角 37"/>
          <p:cNvSpPr/>
          <p:nvPr/>
        </p:nvSpPr>
        <p:spPr>
          <a:xfrm>
            <a:off x="3079993" y="40436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3" name="椭圆 38"/>
          <p:cNvSpPr/>
          <p:nvPr/>
        </p:nvSpPr>
        <p:spPr>
          <a:xfrm>
            <a:off x="3219693" y="4138878"/>
            <a:ext cx="266700" cy="355600"/>
          </a:xfrm>
          <a:custGeom>
            <a:avLst/>
            <a:gdLst>
              <a:gd name="connsiteX0" fmla="*/ 125413 w 252413"/>
              <a:gd name="connsiteY0" fmla="*/ 187325 h 336550"/>
              <a:gd name="connsiteX1" fmla="*/ 125413 w 252413"/>
              <a:gd name="connsiteY1" fmla="*/ 220663 h 336550"/>
              <a:gd name="connsiteX2" fmla="*/ 128985 w 252413"/>
              <a:gd name="connsiteY2" fmla="*/ 217996 h 336550"/>
              <a:gd name="connsiteX3" fmla="*/ 130176 w 252413"/>
              <a:gd name="connsiteY3" fmla="*/ 215329 h 336550"/>
              <a:gd name="connsiteX4" fmla="*/ 130176 w 252413"/>
              <a:gd name="connsiteY4" fmla="*/ 187325 h 336550"/>
              <a:gd name="connsiteX5" fmla="*/ 125413 w 252413"/>
              <a:gd name="connsiteY5" fmla="*/ 187325 h 336550"/>
              <a:gd name="connsiteX6" fmla="*/ 98914 w 252413"/>
              <a:gd name="connsiteY6" fmla="*/ 157162 h 336550"/>
              <a:gd name="connsiteX7" fmla="*/ 93663 w 252413"/>
              <a:gd name="connsiteY7" fmla="*/ 180819 h 336550"/>
              <a:gd name="connsiteX8" fmla="*/ 93663 w 252413"/>
              <a:gd name="connsiteY8" fmla="*/ 187390 h 336550"/>
              <a:gd name="connsiteX9" fmla="*/ 93663 w 252413"/>
              <a:gd name="connsiteY9" fmla="*/ 317500 h 336550"/>
              <a:gd name="connsiteX10" fmla="*/ 117293 w 252413"/>
              <a:gd name="connsiteY10" fmla="*/ 317500 h 336550"/>
              <a:gd name="connsiteX11" fmla="*/ 117293 w 252413"/>
              <a:gd name="connsiteY11" fmla="*/ 187390 h 336550"/>
              <a:gd name="connsiteX12" fmla="*/ 125169 w 252413"/>
              <a:gd name="connsiteY12" fmla="*/ 179504 h 336550"/>
              <a:gd name="connsiteX13" fmla="*/ 130420 w 252413"/>
              <a:gd name="connsiteY13" fmla="*/ 179504 h 336550"/>
              <a:gd name="connsiteX14" fmla="*/ 138297 w 252413"/>
              <a:gd name="connsiteY14" fmla="*/ 187390 h 336550"/>
              <a:gd name="connsiteX15" fmla="*/ 138297 w 252413"/>
              <a:gd name="connsiteY15" fmla="*/ 214989 h 336550"/>
              <a:gd name="connsiteX16" fmla="*/ 133046 w 252413"/>
              <a:gd name="connsiteY16" fmla="*/ 224189 h 336550"/>
              <a:gd name="connsiteX17" fmla="*/ 126482 w 252413"/>
              <a:gd name="connsiteY17" fmla="*/ 228132 h 336550"/>
              <a:gd name="connsiteX18" fmla="*/ 125169 w 252413"/>
              <a:gd name="connsiteY18" fmla="*/ 230760 h 336550"/>
              <a:gd name="connsiteX19" fmla="*/ 125169 w 252413"/>
              <a:gd name="connsiteY19" fmla="*/ 259673 h 336550"/>
              <a:gd name="connsiteX20" fmla="*/ 160613 w 252413"/>
              <a:gd name="connsiteY20" fmla="*/ 238645 h 336550"/>
              <a:gd name="connsiteX21" fmla="*/ 161926 w 252413"/>
              <a:gd name="connsiteY21" fmla="*/ 236017 h 336550"/>
              <a:gd name="connsiteX22" fmla="*/ 161926 w 252413"/>
              <a:gd name="connsiteY22" fmla="*/ 187390 h 336550"/>
              <a:gd name="connsiteX23" fmla="*/ 161926 w 252413"/>
              <a:gd name="connsiteY23" fmla="*/ 180819 h 336550"/>
              <a:gd name="connsiteX24" fmla="*/ 155362 w 252413"/>
              <a:gd name="connsiteY24" fmla="*/ 157162 h 336550"/>
              <a:gd name="connsiteX25" fmla="*/ 98914 w 252413"/>
              <a:gd name="connsiteY25" fmla="*/ 157162 h 336550"/>
              <a:gd name="connsiteX26" fmla="*/ 10517 w 252413"/>
              <a:gd name="connsiteY26" fmla="*/ 77787 h 336550"/>
              <a:gd name="connsiteX27" fmla="*/ 241896 w 252413"/>
              <a:gd name="connsiteY27" fmla="*/ 77787 h 336550"/>
              <a:gd name="connsiteX28" fmla="*/ 252413 w 252413"/>
              <a:gd name="connsiteY28" fmla="*/ 88295 h 336550"/>
              <a:gd name="connsiteX29" fmla="*/ 252413 w 252413"/>
              <a:gd name="connsiteY29" fmla="*/ 90922 h 336550"/>
              <a:gd name="connsiteX30" fmla="*/ 241896 w 252413"/>
              <a:gd name="connsiteY30" fmla="*/ 101430 h 336550"/>
              <a:gd name="connsiteX31" fmla="*/ 164332 w 252413"/>
              <a:gd name="connsiteY31" fmla="*/ 101430 h 336550"/>
              <a:gd name="connsiteX32" fmla="*/ 164332 w 252413"/>
              <a:gd name="connsiteY32" fmla="*/ 159225 h 336550"/>
              <a:gd name="connsiteX33" fmla="*/ 168276 w 252413"/>
              <a:gd name="connsiteY33" fmla="*/ 180242 h 336550"/>
              <a:gd name="connsiteX34" fmla="*/ 169590 w 252413"/>
              <a:gd name="connsiteY34" fmla="*/ 188123 h 336550"/>
              <a:gd name="connsiteX35" fmla="*/ 169590 w 252413"/>
              <a:gd name="connsiteY35" fmla="*/ 236723 h 336550"/>
              <a:gd name="connsiteX36" fmla="*/ 164332 w 252413"/>
              <a:gd name="connsiteY36" fmla="*/ 245918 h 336550"/>
              <a:gd name="connsiteX37" fmla="*/ 126207 w 252413"/>
              <a:gd name="connsiteY37" fmla="*/ 268247 h 336550"/>
              <a:gd name="connsiteX38" fmla="*/ 124892 w 252413"/>
              <a:gd name="connsiteY38" fmla="*/ 269561 h 336550"/>
              <a:gd name="connsiteX39" fmla="*/ 124892 w 252413"/>
              <a:gd name="connsiteY39" fmla="*/ 318161 h 336550"/>
              <a:gd name="connsiteX40" fmla="*/ 117004 w 252413"/>
              <a:gd name="connsiteY40" fmla="*/ 326042 h 336550"/>
              <a:gd name="connsiteX41" fmla="*/ 117004 w 252413"/>
              <a:gd name="connsiteY41" fmla="*/ 328669 h 336550"/>
              <a:gd name="connsiteX42" fmla="*/ 109116 w 252413"/>
              <a:gd name="connsiteY42" fmla="*/ 336550 h 336550"/>
              <a:gd name="connsiteX43" fmla="*/ 98599 w 252413"/>
              <a:gd name="connsiteY43" fmla="*/ 336550 h 336550"/>
              <a:gd name="connsiteX44" fmla="*/ 90711 w 252413"/>
              <a:gd name="connsiteY44" fmla="*/ 328669 h 336550"/>
              <a:gd name="connsiteX45" fmla="*/ 90711 w 252413"/>
              <a:gd name="connsiteY45" fmla="*/ 324729 h 336550"/>
              <a:gd name="connsiteX46" fmla="*/ 85452 w 252413"/>
              <a:gd name="connsiteY46" fmla="*/ 318161 h 336550"/>
              <a:gd name="connsiteX47" fmla="*/ 85452 w 252413"/>
              <a:gd name="connsiteY47" fmla="*/ 188123 h 336550"/>
              <a:gd name="connsiteX48" fmla="*/ 85452 w 252413"/>
              <a:gd name="connsiteY48" fmla="*/ 180242 h 336550"/>
              <a:gd name="connsiteX49" fmla="*/ 89396 w 252413"/>
              <a:gd name="connsiteY49" fmla="*/ 157912 h 336550"/>
              <a:gd name="connsiteX50" fmla="*/ 89396 w 252413"/>
              <a:gd name="connsiteY50" fmla="*/ 101430 h 336550"/>
              <a:gd name="connsiteX51" fmla="*/ 10517 w 252413"/>
              <a:gd name="connsiteY51" fmla="*/ 101430 h 336550"/>
              <a:gd name="connsiteX52" fmla="*/ 0 w 252413"/>
              <a:gd name="connsiteY52" fmla="*/ 90922 h 336550"/>
              <a:gd name="connsiteX53" fmla="*/ 0 w 252413"/>
              <a:gd name="connsiteY53" fmla="*/ 88295 h 336550"/>
              <a:gd name="connsiteX54" fmla="*/ 10517 w 252413"/>
              <a:gd name="connsiteY54" fmla="*/ 77787 h 336550"/>
              <a:gd name="connsiteX55" fmla="*/ 125413 w 252413"/>
              <a:gd name="connsiteY55" fmla="*/ 0 h 336550"/>
              <a:gd name="connsiteX56" fmla="*/ 160338 w 252413"/>
              <a:gd name="connsiteY56" fmla="*/ 34925 h 336550"/>
              <a:gd name="connsiteX57" fmla="*/ 125413 w 252413"/>
              <a:gd name="connsiteY57" fmla="*/ 69850 h 336550"/>
              <a:gd name="connsiteX58" fmla="*/ 90488 w 252413"/>
              <a:gd name="connsiteY58" fmla="*/ 34925 h 336550"/>
              <a:gd name="connsiteX59" fmla="*/ 125413 w 252413"/>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52413" h="336550">
                <a:moveTo>
                  <a:pt x="125413" y="187325"/>
                </a:moveTo>
                <a:cubicBezTo>
                  <a:pt x="125413" y="187325"/>
                  <a:pt x="125413" y="187325"/>
                  <a:pt x="125413" y="220663"/>
                </a:cubicBezTo>
                <a:lnTo>
                  <a:pt x="128985" y="217996"/>
                </a:lnTo>
                <a:cubicBezTo>
                  <a:pt x="130176" y="216663"/>
                  <a:pt x="130176" y="215329"/>
                  <a:pt x="130176" y="215329"/>
                </a:cubicBezTo>
                <a:cubicBezTo>
                  <a:pt x="130176" y="215329"/>
                  <a:pt x="130176" y="215329"/>
                  <a:pt x="130176" y="187325"/>
                </a:cubicBezTo>
                <a:cubicBezTo>
                  <a:pt x="130176" y="187325"/>
                  <a:pt x="130176" y="187325"/>
                  <a:pt x="125413" y="187325"/>
                </a:cubicBezTo>
                <a:close/>
                <a:moveTo>
                  <a:pt x="98914" y="157162"/>
                </a:moveTo>
                <a:cubicBezTo>
                  <a:pt x="97601" y="157162"/>
                  <a:pt x="93663" y="180819"/>
                  <a:pt x="93663" y="180819"/>
                </a:cubicBezTo>
                <a:cubicBezTo>
                  <a:pt x="93663" y="182133"/>
                  <a:pt x="93663" y="186076"/>
                  <a:pt x="93663" y="187390"/>
                </a:cubicBezTo>
                <a:cubicBezTo>
                  <a:pt x="93663" y="187390"/>
                  <a:pt x="93663" y="187390"/>
                  <a:pt x="93663" y="317500"/>
                </a:cubicBezTo>
                <a:cubicBezTo>
                  <a:pt x="93663" y="317500"/>
                  <a:pt x="93663" y="317500"/>
                  <a:pt x="117293" y="317500"/>
                </a:cubicBezTo>
                <a:cubicBezTo>
                  <a:pt x="117293" y="317500"/>
                  <a:pt x="117293" y="317500"/>
                  <a:pt x="117293" y="187390"/>
                </a:cubicBezTo>
                <a:cubicBezTo>
                  <a:pt x="117293" y="183447"/>
                  <a:pt x="119918" y="179504"/>
                  <a:pt x="125169" y="179504"/>
                </a:cubicBezTo>
                <a:cubicBezTo>
                  <a:pt x="125169" y="179504"/>
                  <a:pt x="125169" y="179504"/>
                  <a:pt x="130420" y="179504"/>
                </a:cubicBezTo>
                <a:cubicBezTo>
                  <a:pt x="134358" y="179504"/>
                  <a:pt x="138297" y="183447"/>
                  <a:pt x="138297" y="187390"/>
                </a:cubicBezTo>
                <a:cubicBezTo>
                  <a:pt x="138297" y="187390"/>
                  <a:pt x="138297" y="187390"/>
                  <a:pt x="138297" y="214989"/>
                </a:cubicBezTo>
                <a:cubicBezTo>
                  <a:pt x="138297" y="217618"/>
                  <a:pt x="136984" y="221560"/>
                  <a:pt x="133046" y="224189"/>
                </a:cubicBezTo>
                <a:cubicBezTo>
                  <a:pt x="133046" y="224189"/>
                  <a:pt x="133046" y="224189"/>
                  <a:pt x="126482" y="228132"/>
                </a:cubicBezTo>
                <a:cubicBezTo>
                  <a:pt x="125169" y="229446"/>
                  <a:pt x="125169" y="230760"/>
                  <a:pt x="125169" y="230760"/>
                </a:cubicBezTo>
                <a:cubicBezTo>
                  <a:pt x="125169" y="230760"/>
                  <a:pt x="125169" y="230760"/>
                  <a:pt x="125169" y="259673"/>
                </a:cubicBezTo>
                <a:cubicBezTo>
                  <a:pt x="125169" y="259673"/>
                  <a:pt x="125169" y="259673"/>
                  <a:pt x="160613" y="238645"/>
                </a:cubicBezTo>
                <a:cubicBezTo>
                  <a:pt x="160613" y="237331"/>
                  <a:pt x="161926" y="236017"/>
                  <a:pt x="161926" y="236017"/>
                </a:cubicBezTo>
                <a:lnTo>
                  <a:pt x="161926" y="187390"/>
                </a:lnTo>
                <a:cubicBezTo>
                  <a:pt x="161926" y="186076"/>
                  <a:pt x="161926" y="182133"/>
                  <a:pt x="161926" y="180819"/>
                </a:cubicBezTo>
                <a:cubicBezTo>
                  <a:pt x="161926" y="180819"/>
                  <a:pt x="156675" y="157162"/>
                  <a:pt x="155362" y="157162"/>
                </a:cubicBezTo>
                <a:cubicBezTo>
                  <a:pt x="155362" y="157162"/>
                  <a:pt x="155362" y="157162"/>
                  <a:pt x="98914" y="157162"/>
                </a:cubicBezTo>
                <a:close/>
                <a:moveTo>
                  <a:pt x="10517" y="77787"/>
                </a:moveTo>
                <a:cubicBezTo>
                  <a:pt x="10517" y="77787"/>
                  <a:pt x="10517" y="77787"/>
                  <a:pt x="241896" y="77787"/>
                </a:cubicBezTo>
                <a:cubicBezTo>
                  <a:pt x="247155" y="77787"/>
                  <a:pt x="252413" y="81727"/>
                  <a:pt x="252413" y="88295"/>
                </a:cubicBezTo>
                <a:cubicBezTo>
                  <a:pt x="252413" y="88295"/>
                  <a:pt x="252413" y="88295"/>
                  <a:pt x="252413" y="90922"/>
                </a:cubicBezTo>
                <a:cubicBezTo>
                  <a:pt x="252413" y="96176"/>
                  <a:pt x="247155" y="101430"/>
                  <a:pt x="241896" y="101430"/>
                </a:cubicBezTo>
                <a:cubicBezTo>
                  <a:pt x="241896" y="101430"/>
                  <a:pt x="241896" y="101430"/>
                  <a:pt x="164332" y="101430"/>
                </a:cubicBezTo>
                <a:cubicBezTo>
                  <a:pt x="164332" y="101430"/>
                  <a:pt x="164332" y="101430"/>
                  <a:pt x="164332" y="159225"/>
                </a:cubicBezTo>
                <a:cubicBezTo>
                  <a:pt x="164332" y="159225"/>
                  <a:pt x="164332" y="159225"/>
                  <a:pt x="168276" y="180242"/>
                </a:cubicBezTo>
                <a:cubicBezTo>
                  <a:pt x="169590" y="181555"/>
                  <a:pt x="169590" y="185496"/>
                  <a:pt x="169590" y="188123"/>
                </a:cubicBezTo>
                <a:cubicBezTo>
                  <a:pt x="169590" y="188123"/>
                  <a:pt x="169590" y="188123"/>
                  <a:pt x="169590" y="236723"/>
                </a:cubicBezTo>
                <a:cubicBezTo>
                  <a:pt x="169590" y="239350"/>
                  <a:pt x="166961" y="243290"/>
                  <a:pt x="164332" y="245918"/>
                </a:cubicBezTo>
                <a:cubicBezTo>
                  <a:pt x="164332" y="245918"/>
                  <a:pt x="164332" y="245918"/>
                  <a:pt x="126207" y="268247"/>
                </a:cubicBezTo>
                <a:cubicBezTo>
                  <a:pt x="124892" y="269561"/>
                  <a:pt x="124892" y="269561"/>
                  <a:pt x="124892" y="269561"/>
                </a:cubicBezTo>
                <a:cubicBezTo>
                  <a:pt x="124892" y="269561"/>
                  <a:pt x="124892" y="269561"/>
                  <a:pt x="124892" y="318161"/>
                </a:cubicBezTo>
                <a:cubicBezTo>
                  <a:pt x="124892" y="322102"/>
                  <a:pt x="120948" y="324729"/>
                  <a:pt x="117004" y="326042"/>
                </a:cubicBezTo>
                <a:cubicBezTo>
                  <a:pt x="117004" y="326042"/>
                  <a:pt x="117004" y="326042"/>
                  <a:pt x="117004" y="328669"/>
                </a:cubicBezTo>
                <a:cubicBezTo>
                  <a:pt x="117004" y="332610"/>
                  <a:pt x="113060" y="336550"/>
                  <a:pt x="109116" y="336550"/>
                </a:cubicBezTo>
                <a:cubicBezTo>
                  <a:pt x="109116" y="336550"/>
                  <a:pt x="109116" y="336550"/>
                  <a:pt x="98599" y="336550"/>
                </a:cubicBezTo>
                <a:cubicBezTo>
                  <a:pt x="94655" y="336550"/>
                  <a:pt x="90711" y="332610"/>
                  <a:pt x="90711" y="328669"/>
                </a:cubicBezTo>
                <a:cubicBezTo>
                  <a:pt x="90711" y="328669"/>
                  <a:pt x="90711" y="328669"/>
                  <a:pt x="90711" y="324729"/>
                </a:cubicBezTo>
                <a:cubicBezTo>
                  <a:pt x="88081" y="324729"/>
                  <a:pt x="85452" y="322102"/>
                  <a:pt x="85452" y="318161"/>
                </a:cubicBezTo>
                <a:cubicBezTo>
                  <a:pt x="85452" y="318161"/>
                  <a:pt x="85452" y="318161"/>
                  <a:pt x="85452" y="188123"/>
                </a:cubicBezTo>
                <a:cubicBezTo>
                  <a:pt x="85452" y="185496"/>
                  <a:pt x="85452" y="182869"/>
                  <a:pt x="85452" y="180242"/>
                </a:cubicBezTo>
                <a:cubicBezTo>
                  <a:pt x="85452" y="180242"/>
                  <a:pt x="85452" y="180242"/>
                  <a:pt x="89396" y="157912"/>
                </a:cubicBezTo>
                <a:cubicBezTo>
                  <a:pt x="89396" y="157912"/>
                  <a:pt x="89396" y="157912"/>
                  <a:pt x="89396" y="101430"/>
                </a:cubicBezTo>
                <a:cubicBezTo>
                  <a:pt x="89396" y="101430"/>
                  <a:pt x="89396" y="101430"/>
                  <a:pt x="10517" y="101430"/>
                </a:cubicBezTo>
                <a:cubicBezTo>
                  <a:pt x="5258" y="101430"/>
                  <a:pt x="0" y="96176"/>
                  <a:pt x="0" y="90922"/>
                </a:cubicBezTo>
                <a:cubicBezTo>
                  <a:pt x="0" y="90922"/>
                  <a:pt x="0" y="90922"/>
                  <a:pt x="0" y="88295"/>
                </a:cubicBezTo>
                <a:cubicBezTo>
                  <a:pt x="0" y="81727"/>
                  <a:pt x="5258" y="77787"/>
                  <a:pt x="10517" y="77787"/>
                </a:cubicBezTo>
                <a:close/>
                <a:moveTo>
                  <a:pt x="125413" y="0"/>
                </a:moveTo>
                <a:cubicBezTo>
                  <a:pt x="144702" y="0"/>
                  <a:pt x="160338" y="15636"/>
                  <a:pt x="160338" y="34925"/>
                </a:cubicBezTo>
                <a:cubicBezTo>
                  <a:pt x="160338" y="54214"/>
                  <a:pt x="144702" y="69850"/>
                  <a:pt x="125413" y="69850"/>
                </a:cubicBezTo>
                <a:cubicBezTo>
                  <a:pt x="106124" y="69850"/>
                  <a:pt x="90488" y="54214"/>
                  <a:pt x="90488" y="34925"/>
                </a:cubicBezTo>
                <a:cubicBezTo>
                  <a:pt x="90488" y="15636"/>
                  <a:pt x="106124" y="0"/>
                  <a:pt x="125413"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6667" b="16667"/>
          <a:stretch>
            <a:fillRect/>
          </a:stretch>
        </p:blipFill>
        <p:spPr/>
      </p:pic>
      <p:pic>
        <p:nvPicPr>
          <p:cNvPr id="6" name="图片占位符 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a:stretch>
            <a:fillRect/>
          </a:stretch>
        </p:blipFill>
        <p:spPr/>
      </p:pic>
      <p:pic>
        <p:nvPicPr>
          <p:cNvPr id="12" name="图片占位符 11"/>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16636" r="16636"/>
          <a:stretch>
            <a:fillRect/>
          </a:stretch>
        </p:blipFill>
        <p:spPr/>
      </p:pic>
      <p:pic>
        <p:nvPicPr>
          <p:cNvPr id="15" name="图片占位符 14"/>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16682" r="16682"/>
          <a:stretch>
            <a:fillRect/>
          </a:stretch>
        </p:blipFill>
        <p:spPr/>
      </p:pic>
      <p:pic>
        <p:nvPicPr>
          <p:cNvPr id="18" name="图片占位符 17"/>
          <p:cNvPicPr>
            <a:picLocks noGrp="1" noChangeAspect="1"/>
          </p:cNvPicPr>
          <p:nvPr>
            <p:ph type="pic" sz="quarter" idx="15"/>
          </p:nvPr>
        </p:nvPicPr>
        <p:blipFill>
          <a:blip r:embed="rId7" cstate="print">
            <a:extLst>
              <a:ext uri="{28A0092B-C50C-407E-A947-70E740481C1C}">
                <a14:useLocalDpi xmlns:a14="http://schemas.microsoft.com/office/drawing/2010/main" val="0"/>
              </a:ext>
            </a:extLst>
          </a:blip>
          <a:srcRect l="21313" r="21313"/>
          <a:stretch>
            <a:fillRect/>
          </a:stretch>
        </p:blipFill>
        <p:spPr/>
      </p:pic>
      <p:pic>
        <p:nvPicPr>
          <p:cNvPr id="49" name="图片占位符 48"/>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l="9960" r="9960"/>
          <a:stretch>
            <a:fillRect/>
          </a:stretch>
        </p:blipFill>
        <p:spPr/>
      </p:pic>
    </p:spTree>
    <p:extLst>
      <p:ext uri="{BB962C8B-B14F-4D97-AF65-F5344CB8AC3E}">
        <p14:creationId xmlns:p14="http://schemas.microsoft.com/office/powerpoint/2010/main" val="88536100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70181" y="2214189"/>
            <a:ext cx="4805119" cy="1384995"/>
          </a:xfrm>
          <a:prstGeom prst="rect">
            <a:avLst/>
          </a:prstGeom>
        </p:spPr>
        <p:txBody>
          <a:bodyPr wrap="square">
            <a:spAutoFit/>
          </a:bodyPr>
          <a:lstStyle/>
          <a:p>
            <a:pPr algn="just">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用户可以在投影仪或者计算机上进行演示，也可以将演示文稿打印出来，制作成胶片，以便应用到更广泛的领域中。利用</a:t>
            </a:r>
            <a:r>
              <a:rPr lang="en-US" altLang="zh-CN" sz="1400" dirty="0">
                <a:solidFill>
                  <a:schemeClr val="bg1">
                    <a:lumMod val="50000"/>
                  </a:schemeClr>
                </a:solidFill>
              </a:rPr>
              <a:t>Microsoft Office PowerPoint</a:t>
            </a:r>
            <a:r>
              <a:rPr lang="zh-CN" altLang="en-US" sz="1400" dirty="0">
                <a:solidFill>
                  <a:schemeClr val="bg1">
                    <a:lumMod val="50000"/>
                  </a:schemeClr>
                </a:solidFill>
              </a:rPr>
              <a:t>不仅可以创建演示文稿，还可以在互联网上召开面对面会议、远程会议或在网上给观众展示演示文稿</a:t>
            </a:r>
          </a:p>
        </p:txBody>
      </p:sp>
      <p:sp>
        <p:nvSpPr>
          <p:cNvPr id="4" name="矩形 3"/>
          <p:cNvSpPr/>
          <p:nvPr/>
        </p:nvSpPr>
        <p:spPr>
          <a:xfrm>
            <a:off x="770181" y="1419225"/>
            <a:ext cx="3608387" cy="683264"/>
          </a:xfrm>
          <a:prstGeom prst="rect">
            <a:avLst/>
          </a:prstGeom>
        </p:spPr>
        <p:txBody>
          <a:bodyPr wrap="square">
            <a:spAutoFit/>
          </a:bodyPr>
          <a:lstStyle/>
          <a:p>
            <a:pPr algn="just">
              <a:lnSpc>
                <a:spcPct val="120000"/>
              </a:lnSpc>
            </a:pPr>
            <a:r>
              <a:rPr lang="zh-CN" altLang="en-US" sz="3200" b="1" dirty="0">
                <a:solidFill>
                  <a:schemeClr val="tx1">
                    <a:lumMod val="75000"/>
                    <a:lumOff val="25000"/>
                  </a:schemeClr>
                </a:solidFill>
              </a:rPr>
              <a:t>标题文字添加</a:t>
            </a:r>
          </a:p>
        </p:txBody>
      </p:sp>
      <p:sp>
        <p:nvSpPr>
          <p:cNvPr id="6" name="矩形: 圆角 5"/>
          <p:cNvSpPr/>
          <p:nvPr/>
        </p:nvSpPr>
        <p:spPr>
          <a:xfrm>
            <a:off x="936868" y="40436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 name="椭圆 6"/>
          <p:cNvSpPr/>
          <p:nvPr/>
        </p:nvSpPr>
        <p:spPr>
          <a:xfrm>
            <a:off x="1126174" y="4138878"/>
            <a:ext cx="167489" cy="355600"/>
          </a:xfrm>
          <a:custGeom>
            <a:avLst/>
            <a:gdLst>
              <a:gd name="connsiteX0" fmla="*/ 53577 w 156274"/>
              <a:gd name="connsiteY0" fmla="*/ 106363 h 331788"/>
              <a:gd name="connsiteX1" fmla="*/ 57523 w 156274"/>
              <a:gd name="connsiteY1" fmla="*/ 114445 h 331788"/>
              <a:gd name="connsiteX2" fmla="*/ 60154 w 156274"/>
              <a:gd name="connsiteY2" fmla="*/ 106363 h 331788"/>
              <a:gd name="connsiteX3" fmla="*/ 78569 w 156274"/>
              <a:gd name="connsiteY3" fmla="*/ 125221 h 331788"/>
              <a:gd name="connsiteX4" fmla="*/ 71992 w 156274"/>
              <a:gd name="connsiteY4" fmla="*/ 141384 h 331788"/>
              <a:gd name="connsiteX5" fmla="*/ 61469 w 156274"/>
              <a:gd name="connsiteY5" fmla="*/ 150813 h 331788"/>
              <a:gd name="connsiteX6" fmla="*/ 60154 w 156274"/>
              <a:gd name="connsiteY6" fmla="*/ 150813 h 331788"/>
              <a:gd name="connsiteX7" fmla="*/ 49631 w 156274"/>
              <a:gd name="connsiteY7" fmla="*/ 145425 h 331788"/>
              <a:gd name="connsiteX8" fmla="*/ 32531 w 156274"/>
              <a:gd name="connsiteY8" fmla="*/ 119833 h 331788"/>
              <a:gd name="connsiteX9" fmla="*/ 53577 w 156274"/>
              <a:gd name="connsiteY9" fmla="*/ 106363 h 331788"/>
              <a:gd name="connsiteX10" fmla="*/ 142328 w 156274"/>
              <a:gd name="connsiteY10" fmla="*/ 95250 h 331788"/>
              <a:gd name="connsiteX11" fmla="*/ 143656 w 156274"/>
              <a:gd name="connsiteY11" fmla="*/ 174096 h 331788"/>
              <a:gd name="connsiteX12" fmla="*/ 141001 w 156274"/>
              <a:gd name="connsiteY12" fmla="*/ 181981 h 331788"/>
              <a:gd name="connsiteX13" fmla="*/ 94530 w 156274"/>
              <a:gd name="connsiteY13" fmla="*/ 241115 h 331788"/>
              <a:gd name="connsiteX14" fmla="*/ 123740 w 156274"/>
              <a:gd name="connsiteY14" fmla="*/ 312077 h 331788"/>
              <a:gd name="connsiteX15" fmla="*/ 115774 w 156274"/>
              <a:gd name="connsiteY15" fmla="*/ 331788 h 331788"/>
              <a:gd name="connsiteX16" fmla="*/ 109135 w 156274"/>
              <a:gd name="connsiteY16" fmla="*/ 331788 h 331788"/>
              <a:gd name="connsiteX17" fmla="*/ 95858 w 156274"/>
              <a:gd name="connsiteY17" fmla="*/ 322589 h 331788"/>
              <a:gd name="connsiteX18" fmla="*/ 62665 w 156274"/>
              <a:gd name="connsiteY18" fmla="*/ 245058 h 331788"/>
              <a:gd name="connsiteX19" fmla="*/ 65320 w 156274"/>
              <a:gd name="connsiteY19" fmla="*/ 229288 h 331788"/>
              <a:gd name="connsiteX20" fmla="*/ 82581 w 156274"/>
              <a:gd name="connsiteY20" fmla="*/ 206949 h 331788"/>
              <a:gd name="connsiteX21" fmla="*/ 61337 w 156274"/>
              <a:gd name="connsiteY21" fmla="*/ 226660 h 331788"/>
              <a:gd name="connsiteX22" fmla="*/ 28144 w 156274"/>
              <a:gd name="connsiteY22" fmla="*/ 301564 h 331788"/>
              <a:gd name="connsiteX23" fmla="*/ 14866 w 156274"/>
              <a:gd name="connsiteY23" fmla="*/ 310763 h 331788"/>
              <a:gd name="connsiteX24" fmla="*/ 8228 w 156274"/>
              <a:gd name="connsiteY24" fmla="*/ 309448 h 331788"/>
              <a:gd name="connsiteX25" fmla="*/ 1589 w 156274"/>
              <a:gd name="connsiteY25" fmla="*/ 289737 h 331788"/>
              <a:gd name="connsiteX26" fmla="*/ 34782 w 156274"/>
              <a:gd name="connsiteY26" fmla="*/ 212205 h 331788"/>
              <a:gd name="connsiteX27" fmla="*/ 38765 w 156274"/>
              <a:gd name="connsiteY27" fmla="*/ 206949 h 331788"/>
              <a:gd name="connsiteX28" fmla="*/ 89219 w 156274"/>
              <a:gd name="connsiteY28" fmla="*/ 160955 h 331788"/>
              <a:gd name="connsiteX29" fmla="*/ 82581 w 156274"/>
              <a:gd name="connsiteY29" fmla="*/ 129417 h 331788"/>
              <a:gd name="connsiteX30" fmla="*/ 86564 w 156274"/>
              <a:gd name="connsiteY30" fmla="*/ 133359 h 331788"/>
              <a:gd name="connsiteX31" fmla="*/ 98513 w 156274"/>
              <a:gd name="connsiteY31" fmla="*/ 138615 h 331788"/>
              <a:gd name="connsiteX32" fmla="*/ 99841 w 156274"/>
              <a:gd name="connsiteY32" fmla="*/ 138615 h 331788"/>
              <a:gd name="connsiteX33" fmla="*/ 113118 w 156274"/>
              <a:gd name="connsiteY33" fmla="*/ 132045 h 331788"/>
              <a:gd name="connsiteX34" fmla="*/ 142328 w 156274"/>
              <a:gd name="connsiteY34" fmla="*/ 95250 h 331788"/>
              <a:gd name="connsiteX35" fmla="*/ 48500 w 156274"/>
              <a:gd name="connsiteY35" fmla="*/ 66675 h 331788"/>
              <a:gd name="connsiteX36" fmla="*/ 53729 w 156274"/>
              <a:gd name="connsiteY36" fmla="*/ 66675 h 331788"/>
              <a:gd name="connsiteX37" fmla="*/ 56344 w 156274"/>
              <a:gd name="connsiteY37" fmla="*/ 74491 h 331788"/>
              <a:gd name="connsiteX38" fmla="*/ 53729 w 156274"/>
              <a:gd name="connsiteY38" fmla="*/ 77096 h 331788"/>
              <a:gd name="connsiteX39" fmla="*/ 53729 w 156274"/>
              <a:gd name="connsiteY39" fmla="*/ 100542 h 331788"/>
              <a:gd name="connsiteX40" fmla="*/ 51114 w 156274"/>
              <a:gd name="connsiteY40" fmla="*/ 103147 h 331788"/>
              <a:gd name="connsiteX41" fmla="*/ 51114 w 156274"/>
              <a:gd name="connsiteY41" fmla="*/ 104449 h 331788"/>
              <a:gd name="connsiteX42" fmla="*/ 30197 w 156274"/>
              <a:gd name="connsiteY42" fmla="*/ 117475 h 331788"/>
              <a:gd name="connsiteX43" fmla="*/ 23660 w 156274"/>
              <a:gd name="connsiteY43" fmla="*/ 117475 h 331788"/>
              <a:gd name="connsiteX44" fmla="*/ 18431 w 156274"/>
              <a:gd name="connsiteY44" fmla="*/ 117475 h 331788"/>
              <a:gd name="connsiteX45" fmla="*/ 21045 w 156274"/>
              <a:gd name="connsiteY45" fmla="*/ 81003 h 331788"/>
              <a:gd name="connsiteX46" fmla="*/ 48500 w 156274"/>
              <a:gd name="connsiteY46" fmla="*/ 66675 h 331788"/>
              <a:gd name="connsiteX47" fmla="*/ 126194 w 156274"/>
              <a:gd name="connsiteY47" fmla="*/ 58738 h 331788"/>
              <a:gd name="connsiteX48" fmla="*/ 96932 w 156274"/>
              <a:gd name="connsiteY48" fmla="*/ 93663 h 331788"/>
              <a:gd name="connsiteX49" fmla="*/ 88952 w 156274"/>
              <a:gd name="connsiteY49" fmla="*/ 85902 h 331788"/>
              <a:gd name="connsiteX50" fmla="*/ 78311 w 156274"/>
              <a:gd name="connsiteY50" fmla="*/ 75554 h 331788"/>
              <a:gd name="connsiteX51" fmla="*/ 76981 w 156274"/>
              <a:gd name="connsiteY51" fmla="*/ 75554 h 331788"/>
              <a:gd name="connsiteX52" fmla="*/ 126194 w 156274"/>
              <a:gd name="connsiteY52" fmla="*/ 58738 h 331788"/>
              <a:gd name="connsiteX53" fmla="*/ 143319 w 156274"/>
              <a:gd name="connsiteY53" fmla="*/ 52388 h 331788"/>
              <a:gd name="connsiteX54" fmla="*/ 151296 w 156274"/>
              <a:gd name="connsiteY54" fmla="*/ 55043 h 331788"/>
              <a:gd name="connsiteX55" fmla="*/ 153956 w 156274"/>
              <a:gd name="connsiteY55" fmla="*/ 73624 h 331788"/>
              <a:gd name="connsiteX56" fmla="*/ 141990 w 156274"/>
              <a:gd name="connsiteY56" fmla="*/ 86897 h 331788"/>
              <a:gd name="connsiteX57" fmla="*/ 108751 w 156274"/>
              <a:gd name="connsiteY57" fmla="*/ 128042 h 331788"/>
              <a:gd name="connsiteX58" fmla="*/ 99444 w 156274"/>
              <a:gd name="connsiteY58" fmla="*/ 133351 h 331788"/>
              <a:gd name="connsiteX59" fmla="*/ 98115 w 156274"/>
              <a:gd name="connsiteY59" fmla="*/ 133351 h 331788"/>
              <a:gd name="connsiteX60" fmla="*/ 90138 w 156274"/>
              <a:gd name="connsiteY60" fmla="*/ 129369 h 331788"/>
              <a:gd name="connsiteX61" fmla="*/ 80831 w 156274"/>
              <a:gd name="connsiteY61" fmla="*/ 120079 h 331788"/>
              <a:gd name="connsiteX62" fmla="*/ 79501 w 156274"/>
              <a:gd name="connsiteY62" fmla="*/ 118751 h 331788"/>
              <a:gd name="connsiteX63" fmla="*/ 60888 w 156274"/>
              <a:gd name="connsiteY63" fmla="*/ 100170 h 331788"/>
              <a:gd name="connsiteX64" fmla="*/ 58229 w 156274"/>
              <a:gd name="connsiteY64" fmla="*/ 97515 h 331788"/>
              <a:gd name="connsiteX65" fmla="*/ 56899 w 156274"/>
              <a:gd name="connsiteY65" fmla="*/ 97515 h 331788"/>
              <a:gd name="connsiteX66" fmla="*/ 56899 w 156274"/>
              <a:gd name="connsiteY66" fmla="*/ 96188 h 331788"/>
              <a:gd name="connsiteX67" fmla="*/ 55570 w 156274"/>
              <a:gd name="connsiteY67" fmla="*/ 94861 h 331788"/>
              <a:gd name="connsiteX68" fmla="*/ 56899 w 156274"/>
              <a:gd name="connsiteY68" fmla="*/ 78933 h 331788"/>
              <a:gd name="connsiteX69" fmla="*/ 59558 w 156274"/>
              <a:gd name="connsiteY69" fmla="*/ 77606 h 331788"/>
              <a:gd name="connsiteX70" fmla="*/ 60888 w 156274"/>
              <a:gd name="connsiteY70" fmla="*/ 76279 h 331788"/>
              <a:gd name="connsiteX71" fmla="*/ 66206 w 156274"/>
              <a:gd name="connsiteY71" fmla="*/ 76279 h 331788"/>
              <a:gd name="connsiteX72" fmla="*/ 70195 w 156274"/>
              <a:gd name="connsiteY72" fmla="*/ 76279 h 331788"/>
              <a:gd name="connsiteX73" fmla="*/ 72854 w 156274"/>
              <a:gd name="connsiteY73" fmla="*/ 77606 h 331788"/>
              <a:gd name="connsiteX74" fmla="*/ 74183 w 156274"/>
              <a:gd name="connsiteY74" fmla="*/ 78933 h 331788"/>
              <a:gd name="connsiteX75" fmla="*/ 88808 w 156274"/>
              <a:gd name="connsiteY75" fmla="*/ 93533 h 331788"/>
              <a:gd name="connsiteX76" fmla="*/ 98115 w 156274"/>
              <a:gd name="connsiteY76" fmla="*/ 101497 h 331788"/>
              <a:gd name="connsiteX77" fmla="*/ 134012 w 156274"/>
              <a:gd name="connsiteY77" fmla="*/ 57697 h 331788"/>
              <a:gd name="connsiteX78" fmla="*/ 136672 w 156274"/>
              <a:gd name="connsiteY78" fmla="*/ 55043 h 331788"/>
              <a:gd name="connsiteX79" fmla="*/ 143319 w 156274"/>
              <a:gd name="connsiteY79" fmla="*/ 52388 h 331788"/>
              <a:gd name="connsiteX80" fmla="*/ 102381 w 156274"/>
              <a:gd name="connsiteY80" fmla="*/ 0 h 331788"/>
              <a:gd name="connsiteX81" fmla="*/ 130956 w 156274"/>
              <a:gd name="connsiteY81" fmla="*/ 29369 h 331788"/>
              <a:gd name="connsiteX82" fmla="*/ 102381 w 156274"/>
              <a:gd name="connsiteY82" fmla="*/ 58738 h 331788"/>
              <a:gd name="connsiteX83" fmla="*/ 73806 w 156274"/>
              <a:gd name="connsiteY83" fmla="*/ 29369 h 331788"/>
              <a:gd name="connsiteX84" fmla="*/ 102381 w 156274"/>
              <a:gd name="connsiteY8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56274" h="331788">
                <a:moveTo>
                  <a:pt x="53577" y="106363"/>
                </a:moveTo>
                <a:cubicBezTo>
                  <a:pt x="53577" y="106363"/>
                  <a:pt x="53577" y="106363"/>
                  <a:pt x="57523" y="114445"/>
                </a:cubicBezTo>
                <a:cubicBezTo>
                  <a:pt x="57523" y="114445"/>
                  <a:pt x="57523" y="114445"/>
                  <a:pt x="60154" y="106363"/>
                </a:cubicBezTo>
                <a:cubicBezTo>
                  <a:pt x="60154" y="106363"/>
                  <a:pt x="60154" y="106363"/>
                  <a:pt x="78569" y="125221"/>
                </a:cubicBezTo>
                <a:cubicBezTo>
                  <a:pt x="78569" y="125221"/>
                  <a:pt x="78569" y="125221"/>
                  <a:pt x="71992" y="141384"/>
                </a:cubicBezTo>
                <a:cubicBezTo>
                  <a:pt x="70677" y="146772"/>
                  <a:pt x="66731" y="149466"/>
                  <a:pt x="61469" y="150813"/>
                </a:cubicBezTo>
                <a:cubicBezTo>
                  <a:pt x="61469" y="150813"/>
                  <a:pt x="60154" y="150813"/>
                  <a:pt x="60154" y="150813"/>
                </a:cubicBezTo>
                <a:cubicBezTo>
                  <a:pt x="56208" y="150813"/>
                  <a:pt x="52262" y="148119"/>
                  <a:pt x="49631" y="145425"/>
                </a:cubicBezTo>
                <a:cubicBezTo>
                  <a:pt x="49631" y="145425"/>
                  <a:pt x="49631" y="145425"/>
                  <a:pt x="32531" y="119833"/>
                </a:cubicBezTo>
                <a:cubicBezTo>
                  <a:pt x="40423" y="118486"/>
                  <a:pt x="48315" y="113098"/>
                  <a:pt x="53577" y="106363"/>
                </a:cubicBezTo>
                <a:close/>
                <a:moveTo>
                  <a:pt x="142328" y="95250"/>
                </a:moveTo>
                <a:cubicBezTo>
                  <a:pt x="142328" y="95250"/>
                  <a:pt x="142328" y="95250"/>
                  <a:pt x="143656" y="174096"/>
                </a:cubicBezTo>
                <a:cubicBezTo>
                  <a:pt x="143656" y="176724"/>
                  <a:pt x="142328" y="179353"/>
                  <a:pt x="141001" y="181981"/>
                </a:cubicBezTo>
                <a:cubicBezTo>
                  <a:pt x="141001" y="181981"/>
                  <a:pt x="141001" y="181981"/>
                  <a:pt x="94530" y="241115"/>
                </a:cubicBezTo>
                <a:cubicBezTo>
                  <a:pt x="94530" y="241115"/>
                  <a:pt x="94530" y="241115"/>
                  <a:pt x="123740" y="312077"/>
                </a:cubicBezTo>
                <a:cubicBezTo>
                  <a:pt x="126396" y="318647"/>
                  <a:pt x="122412" y="327846"/>
                  <a:pt x="115774" y="331788"/>
                </a:cubicBezTo>
                <a:cubicBezTo>
                  <a:pt x="113118" y="331788"/>
                  <a:pt x="111791" y="331788"/>
                  <a:pt x="109135" y="331788"/>
                </a:cubicBezTo>
                <a:cubicBezTo>
                  <a:pt x="103824" y="331788"/>
                  <a:pt x="98513" y="329160"/>
                  <a:pt x="95858" y="322589"/>
                </a:cubicBezTo>
                <a:cubicBezTo>
                  <a:pt x="95858" y="322589"/>
                  <a:pt x="95858" y="322589"/>
                  <a:pt x="62665" y="245058"/>
                </a:cubicBezTo>
                <a:cubicBezTo>
                  <a:pt x="61337" y="239801"/>
                  <a:pt x="61337" y="234545"/>
                  <a:pt x="65320" y="229288"/>
                </a:cubicBezTo>
                <a:cubicBezTo>
                  <a:pt x="65320" y="229288"/>
                  <a:pt x="65320" y="229288"/>
                  <a:pt x="82581" y="206949"/>
                </a:cubicBezTo>
                <a:cubicBezTo>
                  <a:pt x="82581" y="206949"/>
                  <a:pt x="82581" y="206949"/>
                  <a:pt x="61337" y="226660"/>
                </a:cubicBezTo>
                <a:cubicBezTo>
                  <a:pt x="61337" y="226660"/>
                  <a:pt x="61337" y="226660"/>
                  <a:pt x="28144" y="301564"/>
                </a:cubicBezTo>
                <a:cubicBezTo>
                  <a:pt x="26816" y="308134"/>
                  <a:pt x="20177" y="310763"/>
                  <a:pt x="14866" y="310763"/>
                </a:cubicBezTo>
                <a:cubicBezTo>
                  <a:pt x="12211" y="310763"/>
                  <a:pt x="10883" y="310763"/>
                  <a:pt x="8228" y="309448"/>
                </a:cubicBezTo>
                <a:cubicBezTo>
                  <a:pt x="1589" y="306820"/>
                  <a:pt x="-2394" y="297622"/>
                  <a:pt x="1589" y="289737"/>
                </a:cubicBezTo>
                <a:cubicBezTo>
                  <a:pt x="1589" y="289737"/>
                  <a:pt x="1589" y="289737"/>
                  <a:pt x="34782" y="212205"/>
                </a:cubicBezTo>
                <a:cubicBezTo>
                  <a:pt x="36110" y="209577"/>
                  <a:pt x="37438" y="208263"/>
                  <a:pt x="38765" y="206949"/>
                </a:cubicBezTo>
                <a:cubicBezTo>
                  <a:pt x="38765" y="206949"/>
                  <a:pt x="38765" y="206949"/>
                  <a:pt x="89219" y="160955"/>
                </a:cubicBezTo>
                <a:cubicBezTo>
                  <a:pt x="89219" y="160955"/>
                  <a:pt x="89219" y="160955"/>
                  <a:pt x="82581" y="129417"/>
                </a:cubicBezTo>
                <a:cubicBezTo>
                  <a:pt x="82581" y="129417"/>
                  <a:pt x="82581" y="129417"/>
                  <a:pt x="86564" y="133359"/>
                </a:cubicBezTo>
                <a:cubicBezTo>
                  <a:pt x="90547" y="135987"/>
                  <a:pt x="94530" y="138615"/>
                  <a:pt x="98513" y="138615"/>
                </a:cubicBezTo>
                <a:cubicBezTo>
                  <a:pt x="99841" y="138615"/>
                  <a:pt x="99841" y="138615"/>
                  <a:pt x="99841" y="138615"/>
                </a:cubicBezTo>
                <a:cubicBezTo>
                  <a:pt x="105152" y="137301"/>
                  <a:pt x="110463" y="135987"/>
                  <a:pt x="113118" y="132045"/>
                </a:cubicBezTo>
                <a:cubicBezTo>
                  <a:pt x="113118" y="132045"/>
                  <a:pt x="113118" y="132045"/>
                  <a:pt x="142328" y="95250"/>
                </a:cubicBezTo>
                <a:close/>
                <a:moveTo>
                  <a:pt x="48500" y="66675"/>
                </a:moveTo>
                <a:cubicBezTo>
                  <a:pt x="51114" y="66675"/>
                  <a:pt x="52422" y="66675"/>
                  <a:pt x="53729" y="66675"/>
                </a:cubicBezTo>
                <a:cubicBezTo>
                  <a:pt x="55037" y="69280"/>
                  <a:pt x="56344" y="71885"/>
                  <a:pt x="56344" y="74491"/>
                </a:cubicBezTo>
                <a:cubicBezTo>
                  <a:pt x="56344" y="74491"/>
                  <a:pt x="55037" y="75793"/>
                  <a:pt x="53729" y="77096"/>
                </a:cubicBezTo>
                <a:cubicBezTo>
                  <a:pt x="47192" y="83608"/>
                  <a:pt x="47192" y="94029"/>
                  <a:pt x="53729" y="100542"/>
                </a:cubicBezTo>
                <a:cubicBezTo>
                  <a:pt x="52422" y="101844"/>
                  <a:pt x="52422" y="101844"/>
                  <a:pt x="51114" y="103147"/>
                </a:cubicBezTo>
                <a:cubicBezTo>
                  <a:pt x="51114" y="103147"/>
                  <a:pt x="51114" y="103147"/>
                  <a:pt x="51114" y="104449"/>
                </a:cubicBezTo>
                <a:cubicBezTo>
                  <a:pt x="45885" y="110962"/>
                  <a:pt x="38041" y="116173"/>
                  <a:pt x="30197" y="117475"/>
                </a:cubicBezTo>
                <a:cubicBezTo>
                  <a:pt x="27582" y="117475"/>
                  <a:pt x="24967" y="117475"/>
                  <a:pt x="23660" y="117475"/>
                </a:cubicBezTo>
                <a:cubicBezTo>
                  <a:pt x="21045" y="117475"/>
                  <a:pt x="19738" y="117475"/>
                  <a:pt x="18431" y="117475"/>
                </a:cubicBezTo>
                <a:cubicBezTo>
                  <a:pt x="11894" y="105752"/>
                  <a:pt x="11894" y="91424"/>
                  <a:pt x="21045" y="81003"/>
                </a:cubicBezTo>
                <a:cubicBezTo>
                  <a:pt x="27582" y="71885"/>
                  <a:pt x="38041" y="66675"/>
                  <a:pt x="48500" y="66675"/>
                </a:cubicBezTo>
                <a:close/>
                <a:moveTo>
                  <a:pt x="126194" y="58738"/>
                </a:moveTo>
                <a:cubicBezTo>
                  <a:pt x="126194" y="58738"/>
                  <a:pt x="126194" y="58738"/>
                  <a:pt x="96932" y="93663"/>
                </a:cubicBezTo>
                <a:cubicBezTo>
                  <a:pt x="96932" y="93663"/>
                  <a:pt x="96932" y="93663"/>
                  <a:pt x="88952" y="85902"/>
                </a:cubicBezTo>
                <a:cubicBezTo>
                  <a:pt x="88952" y="85902"/>
                  <a:pt x="88952" y="85902"/>
                  <a:pt x="78311" y="75554"/>
                </a:cubicBezTo>
                <a:cubicBezTo>
                  <a:pt x="78311" y="75554"/>
                  <a:pt x="76981" y="75554"/>
                  <a:pt x="76981" y="75554"/>
                </a:cubicBezTo>
                <a:cubicBezTo>
                  <a:pt x="87622" y="71673"/>
                  <a:pt x="110233" y="63912"/>
                  <a:pt x="126194" y="58738"/>
                </a:cubicBezTo>
                <a:close/>
                <a:moveTo>
                  <a:pt x="143319" y="52388"/>
                </a:moveTo>
                <a:cubicBezTo>
                  <a:pt x="145978" y="52388"/>
                  <a:pt x="149967" y="53715"/>
                  <a:pt x="151296" y="55043"/>
                </a:cubicBezTo>
                <a:cubicBezTo>
                  <a:pt x="156615" y="60352"/>
                  <a:pt x="157944" y="68315"/>
                  <a:pt x="153956" y="73624"/>
                </a:cubicBezTo>
                <a:cubicBezTo>
                  <a:pt x="153956" y="73624"/>
                  <a:pt x="153956" y="73624"/>
                  <a:pt x="141990" y="86897"/>
                </a:cubicBezTo>
                <a:cubicBezTo>
                  <a:pt x="141990" y="86897"/>
                  <a:pt x="141990" y="86897"/>
                  <a:pt x="108751" y="128042"/>
                </a:cubicBezTo>
                <a:cubicBezTo>
                  <a:pt x="106092" y="130697"/>
                  <a:pt x="103433" y="132024"/>
                  <a:pt x="99444" y="133351"/>
                </a:cubicBezTo>
                <a:cubicBezTo>
                  <a:pt x="99444" y="133351"/>
                  <a:pt x="99444" y="133351"/>
                  <a:pt x="98115" y="133351"/>
                </a:cubicBezTo>
                <a:cubicBezTo>
                  <a:pt x="95456" y="133351"/>
                  <a:pt x="92797" y="132024"/>
                  <a:pt x="90138" y="129369"/>
                </a:cubicBezTo>
                <a:cubicBezTo>
                  <a:pt x="90138" y="129369"/>
                  <a:pt x="90138" y="129369"/>
                  <a:pt x="80831" y="120079"/>
                </a:cubicBezTo>
                <a:cubicBezTo>
                  <a:pt x="80831" y="120079"/>
                  <a:pt x="80831" y="120079"/>
                  <a:pt x="79501" y="118751"/>
                </a:cubicBezTo>
                <a:cubicBezTo>
                  <a:pt x="79501" y="118751"/>
                  <a:pt x="79501" y="118751"/>
                  <a:pt x="60888" y="100170"/>
                </a:cubicBezTo>
                <a:cubicBezTo>
                  <a:pt x="60888" y="100170"/>
                  <a:pt x="60888" y="100170"/>
                  <a:pt x="58229" y="97515"/>
                </a:cubicBezTo>
                <a:cubicBezTo>
                  <a:pt x="58229" y="97515"/>
                  <a:pt x="58229" y="97515"/>
                  <a:pt x="56899" y="97515"/>
                </a:cubicBezTo>
                <a:cubicBezTo>
                  <a:pt x="56899" y="97515"/>
                  <a:pt x="56899" y="97515"/>
                  <a:pt x="56899" y="96188"/>
                </a:cubicBezTo>
                <a:cubicBezTo>
                  <a:pt x="55570" y="96188"/>
                  <a:pt x="55570" y="96188"/>
                  <a:pt x="55570" y="94861"/>
                </a:cubicBezTo>
                <a:cubicBezTo>
                  <a:pt x="51581" y="89551"/>
                  <a:pt x="52911" y="84242"/>
                  <a:pt x="56899" y="78933"/>
                </a:cubicBezTo>
                <a:cubicBezTo>
                  <a:pt x="58229" y="78933"/>
                  <a:pt x="58229" y="77606"/>
                  <a:pt x="59558" y="77606"/>
                </a:cubicBezTo>
                <a:cubicBezTo>
                  <a:pt x="59558" y="77606"/>
                  <a:pt x="60888" y="77606"/>
                  <a:pt x="60888" y="76279"/>
                </a:cubicBezTo>
                <a:cubicBezTo>
                  <a:pt x="62217" y="76279"/>
                  <a:pt x="63547" y="76279"/>
                  <a:pt x="66206" y="76279"/>
                </a:cubicBezTo>
                <a:cubicBezTo>
                  <a:pt x="67536" y="76279"/>
                  <a:pt x="68865" y="76279"/>
                  <a:pt x="70195" y="76279"/>
                </a:cubicBezTo>
                <a:cubicBezTo>
                  <a:pt x="71524" y="77606"/>
                  <a:pt x="71524" y="77606"/>
                  <a:pt x="72854" y="77606"/>
                </a:cubicBezTo>
                <a:cubicBezTo>
                  <a:pt x="72854" y="77606"/>
                  <a:pt x="74183" y="78933"/>
                  <a:pt x="74183" y="78933"/>
                </a:cubicBezTo>
                <a:cubicBezTo>
                  <a:pt x="74183" y="78933"/>
                  <a:pt x="74183" y="78933"/>
                  <a:pt x="88808" y="93533"/>
                </a:cubicBezTo>
                <a:cubicBezTo>
                  <a:pt x="88808" y="93533"/>
                  <a:pt x="88808" y="93533"/>
                  <a:pt x="98115" y="101497"/>
                </a:cubicBezTo>
                <a:cubicBezTo>
                  <a:pt x="98115" y="101497"/>
                  <a:pt x="98115" y="101497"/>
                  <a:pt x="134012" y="57697"/>
                </a:cubicBezTo>
                <a:cubicBezTo>
                  <a:pt x="134012" y="56370"/>
                  <a:pt x="135342" y="56370"/>
                  <a:pt x="136672" y="55043"/>
                </a:cubicBezTo>
                <a:cubicBezTo>
                  <a:pt x="138001" y="53715"/>
                  <a:pt x="140660" y="52388"/>
                  <a:pt x="143319" y="52388"/>
                </a:cubicBezTo>
                <a:close/>
                <a:moveTo>
                  <a:pt x="102381" y="0"/>
                </a:moveTo>
                <a:cubicBezTo>
                  <a:pt x="118163" y="0"/>
                  <a:pt x="130956" y="13149"/>
                  <a:pt x="130956" y="29369"/>
                </a:cubicBezTo>
                <a:cubicBezTo>
                  <a:pt x="130956" y="45589"/>
                  <a:pt x="118163" y="58738"/>
                  <a:pt x="102381" y="58738"/>
                </a:cubicBezTo>
                <a:cubicBezTo>
                  <a:pt x="86599" y="58738"/>
                  <a:pt x="73806" y="45589"/>
                  <a:pt x="73806" y="29369"/>
                </a:cubicBezTo>
                <a:cubicBezTo>
                  <a:pt x="73806" y="13149"/>
                  <a:pt x="86599" y="0"/>
                  <a:pt x="102381"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9" name="矩形: 圆角 8"/>
          <p:cNvSpPr/>
          <p:nvPr/>
        </p:nvSpPr>
        <p:spPr>
          <a:xfrm>
            <a:off x="1651243" y="40436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 name="椭圆 9"/>
          <p:cNvSpPr/>
          <p:nvPr/>
        </p:nvSpPr>
        <p:spPr>
          <a:xfrm>
            <a:off x="1816766" y="4138878"/>
            <a:ext cx="215053" cy="355600"/>
          </a:xfrm>
          <a:custGeom>
            <a:avLst/>
            <a:gdLst>
              <a:gd name="T0" fmla="*/ 146 w 153"/>
              <a:gd name="T1" fmla="*/ 10 h 254"/>
              <a:gd name="T2" fmla="*/ 143 w 153"/>
              <a:gd name="T3" fmla="*/ 9 h 254"/>
              <a:gd name="T4" fmla="*/ 141 w 153"/>
              <a:gd name="T5" fmla="*/ 9 h 254"/>
              <a:gd name="T6" fmla="*/ 133 w 153"/>
              <a:gd name="T7" fmla="*/ 16 h 254"/>
              <a:gd name="T8" fmla="*/ 133 w 153"/>
              <a:gd name="T9" fmla="*/ 17 h 254"/>
              <a:gd name="T10" fmla="*/ 114 w 153"/>
              <a:gd name="T11" fmla="*/ 19 h 254"/>
              <a:gd name="T12" fmla="*/ 112 w 153"/>
              <a:gd name="T13" fmla="*/ 15 h 254"/>
              <a:gd name="T14" fmla="*/ 87 w 153"/>
              <a:gd name="T15" fmla="*/ 0 h 254"/>
              <a:gd name="T16" fmla="*/ 75 w 153"/>
              <a:gd name="T17" fmla="*/ 3 h 254"/>
              <a:gd name="T18" fmla="*/ 59 w 153"/>
              <a:gd name="T19" fmla="*/ 26 h 254"/>
              <a:gd name="T20" fmla="*/ 5 w 153"/>
              <a:gd name="T21" fmla="*/ 34 h 254"/>
              <a:gd name="T22" fmla="*/ 2 w 153"/>
              <a:gd name="T23" fmla="*/ 35 h 254"/>
              <a:gd name="T24" fmla="*/ 2 w 153"/>
              <a:gd name="T25" fmla="*/ 35 h 254"/>
              <a:gd name="T26" fmla="*/ 1 w 153"/>
              <a:gd name="T27" fmla="*/ 47 h 254"/>
              <a:gd name="T28" fmla="*/ 10 w 153"/>
              <a:gd name="T29" fmla="*/ 62 h 254"/>
              <a:gd name="T30" fmla="*/ 10 w 153"/>
              <a:gd name="T31" fmla="*/ 62 h 254"/>
              <a:gd name="T32" fmla="*/ 17 w 153"/>
              <a:gd name="T33" fmla="*/ 45 h 254"/>
              <a:gd name="T34" fmla="*/ 16 w 153"/>
              <a:gd name="T35" fmla="*/ 40 h 254"/>
              <a:gd name="T36" fmla="*/ 60 w 153"/>
              <a:gd name="T37" fmla="*/ 35 h 254"/>
              <a:gd name="T38" fmla="*/ 62 w 153"/>
              <a:gd name="T39" fmla="*/ 40 h 254"/>
              <a:gd name="T40" fmla="*/ 87 w 153"/>
              <a:gd name="T41" fmla="*/ 56 h 254"/>
              <a:gd name="T42" fmla="*/ 99 w 153"/>
              <a:gd name="T43" fmla="*/ 53 h 254"/>
              <a:gd name="T44" fmla="*/ 113 w 153"/>
              <a:gd name="T45" fmla="*/ 37 h 254"/>
              <a:gd name="T46" fmla="*/ 115 w 153"/>
              <a:gd name="T47" fmla="*/ 27 h 254"/>
              <a:gd name="T48" fmla="*/ 130 w 153"/>
              <a:gd name="T49" fmla="*/ 25 h 254"/>
              <a:gd name="T50" fmla="*/ 124 w 153"/>
              <a:gd name="T51" fmla="*/ 53 h 254"/>
              <a:gd name="T52" fmla="*/ 119 w 153"/>
              <a:gd name="T53" fmla="*/ 58 h 254"/>
              <a:gd name="T54" fmla="*/ 108 w 153"/>
              <a:gd name="T55" fmla="*/ 62 h 254"/>
              <a:gd name="T56" fmla="*/ 71 w 153"/>
              <a:gd name="T57" fmla="*/ 68 h 254"/>
              <a:gd name="T58" fmla="*/ 63 w 153"/>
              <a:gd name="T59" fmla="*/ 77 h 254"/>
              <a:gd name="T60" fmla="*/ 51 w 153"/>
              <a:gd name="T61" fmla="*/ 155 h 254"/>
              <a:gd name="T62" fmla="*/ 51 w 153"/>
              <a:gd name="T63" fmla="*/ 155 h 254"/>
              <a:gd name="T64" fmla="*/ 50 w 153"/>
              <a:gd name="T65" fmla="*/ 161 h 254"/>
              <a:gd name="T66" fmla="*/ 48 w 153"/>
              <a:gd name="T67" fmla="*/ 175 h 254"/>
              <a:gd name="T68" fmla="*/ 45 w 153"/>
              <a:gd name="T69" fmla="*/ 193 h 254"/>
              <a:gd name="T70" fmla="*/ 43 w 153"/>
              <a:gd name="T71" fmla="*/ 207 h 254"/>
              <a:gd name="T72" fmla="*/ 34 w 153"/>
              <a:gd name="T73" fmla="*/ 237 h 254"/>
              <a:gd name="T74" fmla="*/ 41 w 153"/>
              <a:gd name="T75" fmla="*/ 250 h 254"/>
              <a:gd name="T76" fmla="*/ 45 w 153"/>
              <a:gd name="T77" fmla="*/ 251 h 254"/>
              <a:gd name="T78" fmla="*/ 48 w 153"/>
              <a:gd name="T79" fmla="*/ 252 h 254"/>
              <a:gd name="T80" fmla="*/ 58 w 153"/>
              <a:gd name="T81" fmla="*/ 245 h 254"/>
              <a:gd name="T82" fmla="*/ 66 w 153"/>
              <a:gd name="T83" fmla="*/ 217 h 254"/>
              <a:gd name="T84" fmla="*/ 69 w 153"/>
              <a:gd name="T85" fmla="*/ 203 h 254"/>
              <a:gd name="T86" fmla="*/ 76 w 153"/>
              <a:gd name="T87" fmla="*/ 169 h 254"/>
              <a:gd name="T88" fmla="*/ 76 w 153"/>
              <a:gd name="T89" fmla="*/ 168 h 254"/>
              <a:gd name="T90" fmla="*/ 81 w 153"/>
              <a:gd name="T91" fmla="*/ 167 h 254"/>
              <a:gd name="T92" fmla="*/ 88 w 153"/>
              <a:gd name="T93" fmla="*/ 191 h 254"/>
              <a:gd name="T94" fmla="*/ 88 w 153"/>
              <a:gd name="T95" fmla="*/ 204 h 254"/>
              <a:gd name="T96" fmla="*/ 79 w 153"/>
              <a:gd name="T97" fmla="*/ 243 h 254"/>
              <a:gd name="T98" fmla="*/ 81 w 153"/>
              <a:gd name="T99" fmla="*/ 250 h 254"/>
              <a:gd name="T100" fmla="*/ 87 w 153"/>
              <a:gd name="T101" fmla="*/ 254 h 254"/>
              <a:gd name="T102" fmla="*/ 93 w 153"/>
              <a:gd name="T103" fmla="*/ 254 h 254"/>
              <a:gd name="T104" fmla="*/ 94 w 153"/>
              <a:gd name="T105" fmla="*/ 254 h 254"/>
              <a:gd name="T106" fmla="*/ 104 w 153"/>
              <a:gd name="T107" fmla="*/ 246 h 254"/>
              <a:gd name="T108" fmla="*/ 114 w 153"/>
              <a:gd name="T109" fmla="*/ 206 h 254"/>
              <a:gd name="T110" fmla="*/ 115 w 153"/>
              <a:gd name="T111" fmla="*/ 191 h 254"/>
              <a:gd name="T112" fmla="*/ 108 w 153"/>
              <a:gd name="T113" fmla="*/ 154 h 254"/>
              <a:gd name="T114" fmla="*/ 115 w 153"/>
              <a:gd name="T115" fmla="*/ 86 h 254"/>
              <a:gd name="T116" fmla="*/ 136 w 153"/>
              <a:gd name="T117" fmla="*/ 75 h 254"/>
              <a:gd name="T118" fmla="*/ 143 w 153"/>
              <a:gd name="T119" fmla="*/ 65 h 254"/>
              <a:gd name="T120" fmla="*/ 152 w 153"/>
              <a:gd name="T121" fmla="*/ 20 h 254"/>
              <a:gd name="T122" fmla="*/ 146 w 153"/>
              <a:gd name="T123" fmla="*/ 1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 h="254">
                <a:moveTo>
                  <a:pt x="146" y="10"/>
                </a:moveTo>
                <a:cubicBezTo>
                  <a:pt x="143" y="9"/>
                  <a:pt x="143" y="9"/>
                  <a:pt x="143" y="9"/>
                </a:cubicBezTo>
                <a:cubicBezTo>
                  <a:pt x="142" y="9"/>
                  <a:pt x="141" y="9"/>
                  <a:pt x="141" y="9"/>
                </a:cubicBezTo>
                <a:cubicBezTo>
                  <a:pt x="137" y="9"/>
                  <a:pt x="134" y="12"/>
                  <a:pt x="133" y="16"/>
                </a:cubicBezTo>
                <a:cubicBezTo>
                  <a:pt x="133" y="17"/>
                  <a:pt x="133" y="17"/>
                  <a:pt x="133" y="17"/>
                </a:cubicBezTo>
                <a:cubicBezTo>
                  <a:pt x="114" y="19"/>
                  <a:pt x="114" y="19"/>
                  <a:pt x="114" y="19"/>
                </a:cubicBezTo>
                <a:cubicBezTo>
                  <a:pt x="113" y="18"/>
                  <a:pt x="113" y="17"/>
                  <a:pt x="112" y="15"/>
                </a:cubicBezTo>
                <a:cubicBezTo>
                  <a:pt x="107" y="6"/>
                  <a:pt x="98" y="0"/>
                  <a:pt x="87" y="0"/>
                </a:cubicBezTo>
                <a:cubicBezTo>
                  <a:pt x="83" y="0"/>
                  <a:pt x="79" y="1"/>
                  <a:pt x="75" y="3"/>
                </a:cubicBezTo>
                <a:cubicBezTo>
                  <a:pt x="66" y="7"/>
                  <a:pt x="60" y="17"/>
                  <a:pt x="59" y="26"/>
                </a:cubicBezTo>
                <a:cubicBezTo>
                  <a:pt x="5" y="34"/>
                  <a:pt x="5" y="34"/>
                  <a:pt x="5" y="34"/>
                </a:cubicBezTo>
                <a:cubicBezTo>
                  <a:pt x="3" y="34"/>
                  <a:pt x="3" y="34"/>
                  <a:pt x="2" y="35"/>
                </a:cubicBezTo>
                <a:cubicBezTo>
                  <a:pt x="2" y="35"/>
                  <a:pt x="2" y="35"/>
                  <a:pt x="2" y="35"/>
                </a:cubicBezTo>
                <a:cubicBezTo>
                  <a:pt x="0" y="37"/>
                  <a:pt x="0" y="40"/>
                  <a:pt x="1" y="47"/>
                </a:cubicBezTo>
                <a:cubicBezTo>
                  <a:pt x="2" y="51"/>
                  <a:pt x="3" y="62"/>
                  <a:pt x="10" y="62"/>
                </a:cubicBezTo>
                <a:cubicBezTo>
                  <a:pt x="10" y="62"/>
                  <a:pt x="10" y="62"/>
                  <a:pt x="10" y="62"/>
                </a:cubicBezTo>
                <a:cubicBezTo>
                  <a:pt x="16" y="61"/>
                  <a:pt x="18" y="54"/>
                  <a:pt x="17" y="45"/>
                </a:cubicBezTo>
                <a:cubicBezTo>
                  <a:pt x="17" y="43"/>
                  <a:pt x="16" y="42"/>
                  <a:pt x="16" y="40"/>
                </a:cubicBezTo>
                <a:cubicBezTo>
                  <a:pt x="60" y="35"/>
                  <a:pt x="60" y="35"/>
                  <a:pt x="60" y="35"/>
                </a:cubicBezTo>
                <a:cubicBezTo>
                  <a:pt x="61" y="36"/>
                  <a:pt x="61" y="38"/>
                  <a:pt x="62" y="40"/>
                </a:cubicBezTo>
                <a:cubicBezTo>
                  <a:pt x="67" y="50"/>
                  <a:pt x="76" y="56"/>
                  <a:pt x="87" y="56"/>
                </a:cubicBezTo>
                <a:cubicBezTo>
                  <a:pt x="91" y="56"/>
                  <a:pt x="96" y="55"/>
                  <a:pt x="99" y="53"/>
                </a:cubicBezTo>
                <a:cubicBezTo>
                  <a:pt x="106" y="49"/>
                  <a:pt x="111" y="44"/>
                  <a:pt x="113" y="37"/>
                </a:cubicBezTo>
                <a:cubicBezTo>
                  <a:pt x="114" y="34"/>
                  <a:pt x="115" y="31"/>
                  <a:pt x="115" y="27"/>
                </a:cubicBezTo>
                <a:cubicBezTo>
                  <a:pt x="130" y="25"/>
                  <a:pt x="130" y="25"/>
                  <a:pt x="130" y="25"/>
                </a:cubicBezTo>
                <a:cubicBezTo>
                  <a:pt x="124" y="53"/>
                  <a:pt x="124" y="53"/>
                  <a:pt x="124" y="53"/>
                </a:cubicBezTo>
                <a:cubicBezTo>
                  <a:pt x="124" y="55"/>
                  <a:pt x="121" y="57"/>
                  <a:pt x="119" y="58"/>
                </a:cubicBezTo>
                <a:cubicBezTo>
                  <a:pt x="108" y="62"/>
                  <a:pt x="108" y="62"/>
                  <a:pt x="108" y="62"/>
                </a:cubicBezTo>
                <a:cubicBezTo>
                  <a:pt x="71" y="68"/>
                  <a:pt x="71" y="68"/>
                  <a:pt x="71" y="68"/>
                </a:cubicBezTo>
                <a:cubicBezTo>
                  <a:pt x="67" y="69"/>
                  <a:pt x="64" y="73"/>
                  <a:pt x="63" y="77"/>
                </a:cubicBezTo>
                <a:cubicBezTo>
                  <a:pt x="51" y="155"/>
                  <a:pt x="51" y="155"/>
                  <a:pt x="51" y="155"/>
                </a:cubicBezTo>
                <a:cubicBezTo>
                  <a:pt x="51" y="155"/>
                  <a:pt x="51" y="155"/>
                  <a:pt x="51" y="155"/>
                </a:cubicBezTo>
                <a:cubicBezTo>
                  <a:pt x="50" y="161"/>
                  <a:pt x="50" y="161"/>
                  <a:pt x="50" y="161"/>
                </a:cubicBezTo>
                <a:cubicBezTo>
                  <a:pt x="49" y="165"/>
                  <a:pt x="48" y="172"/>
                  <a:pt x="48" y="175"/>
                </a:cubicBezTo>
                <a:cubicBezTo>
                  <a:pt x="45" y="193"/>
                  <a:pt x="45" y="193"/>
                  <a:pt x="45" y="193"/>
                </a:cubicBezTo>
                <a:cubicBezTo>
                  <a:pt x="45" y="197"/>
                  <a:pt x="44" y="203"/>
                  <a:pt x="43" y="207"/>
                </a:cubicBezTo>
                <a:cubicBezTo>
                  <a:pt x="34" y="237"/>
                  <a:pt x="34" y="237"/>
                  <a:pt x="34" y="237"/>
                </a:cubicBezTo>
                <a:cubicBezTo>
                  <a:pt x="33" y="242"/>
                  <a:pt x="36" y="248"/>
                  <a:pt x="41" y="250"/>
                </a:cubicBezTo>
                <a:cubicBezTo>
                  <a:pt x="45" y="251"/>
                  <a:pt x="45" y="251"/>
                  <a:pt x="45" y="251"/>
                </a:cubicBezTo>
                <a:cubicBezTo>
                  <a:pt x="46" y="251"/>
                  <a:pt x="47" y="252"/>
                  <a:pt x="48" y="252"/>
                </a:cubicBezTo>
                <a:cubicBezTo>
                  <a:pt x="53" y="252"/>
                  <a:pt x="56" y="249"/>
                  <a:pt x="58" y="245"/>
                </a:cubicBezTo>
                <a:cubicBezTo>
                  <a:pt x="66" y="217"/>
                  <a:pt x="66" y="217"/>
                  <a:pt x="66" y="217"/>
                </a:cubicBezTo>
                <a:cubicBezTo>
                  <a:pt x="67" y="213"/>
                  <a:pt x="69" y="207"/>
                  <a:pt x="69" y="203"/>
                </a:cubicBezTo>
                <a:cubicBezTo>
                  <a:pt x="76" y="169"/>
                  <a:pt x="76" y="169"/>
                  <a:pt x="76" y="169"/>
                </a:cubicBezTo>
                <a:cubicBezTo>
                  <a:pt x="76" y="169"/>
                  <a:pt x="76" y="169"/>
                  <a:pt x="76" y="168"/>
                </a:cubicBezTo>
                <a:cubicBezTo>
                  <a:pt x="81" y="167"/>
                  <a:pt x="81" y="167"/>
                  <a:pt x="81" y="167"/>
                </a:cubicBezTo>
                <a:cubicBezTo>
                  <a:pt x="88" y="191"/>
                  <a:pt x="88" y="191"/>
                  <a:pt x="88" y="191"/>
                </a:cubicBezTo>
                <a:cubicBezTo>
                  <a:pt x="88" y="194"/>
                  <a:pt x="89" y="200"/>
                  <a:pt x="88" y="204"/>
                </a:cubicBezTo>
                <a:cubicBezTo>
                  <a:pt x="79" y="243"/>
                  <a:pt x="79" y="243"/>
                  <a:pt x="79" y="243"/>
                </a:cubicBezTo>
                <a:cubicBezTo>
                  <a:pt x="79" y="246"/>
                  <a:pt x="79" y="248"/>
                  <a:pt x="81" y="250"/>
                </a:cubicBezTo>
                <a:cubicBezTo>
                  <a:pt x="82" y="252"/>
                  <a:pt x="85" y="254"/>
                  <a:pt x="87" y="254"/>
                </a:cubicBezTo>
                <a:cubicBezTo>
                  <a:pt x="93" y="254"/>
                  <a:pt x="93" y="254"/>
                  <a:pt x="93" y="254"/>
                </a:cubicBezTo>
                <a:cubicBezTo>
                  <a:pt x="93" y="254"/>
                  <a:pt x="93" y="254"/>
                  <a:pt x="94" y="254"/>
                </a:cubicBezTo>
                <a:cubicBezTo>
                  <a:pt x="99" y="254"/>
                  <a:pt x="103" y="251"/>
                  <a:pt x="104" y="246"/>
                </a:cubicBezTo>
                <a:cubicBezTo>
                  <a:pt x="114" y="206"/>
                  <a:pt x="114" y="206"/>
                  <a:pt x="114" y="206"/>
                </a:cubicBezTo>
                <a:cubicBezTo>
                  <a:pt x="116" y="202"/>
                  <a:pt x="116" y="195"/>
                  <a:pt x="115" y="191"/>
                </a:cubicBezTo>
                <a:cubicBezTo>
                  <a:pt x="108" y="154"/>
                  <a:pt x="108" y="154"/>
                  <a:pt x="108" y="154"/>
                </a:cubicBezTo>
                <a:cubicBezTo>
                  <a:pt x="115" y="86"/>
                  <a:pt x="115" y="86"/>
                  <a:pt x="115" y="86"/>
                </a:cubicBezTo>
                <a:cubicBezTo>
                  <a:pt x="136" y="75"/>
                  <a:pt x="136" y="75"/>
                  <a:pt x="136" y="75"/>
                </a:cubicBezTo>
                <a:cubicBezTo>
                  <a:pt x="139" y="73"/>
                  <a:pt x="142" y="69"/>
                  <a:pt x="143" y="65"/>
                </a:cubicBezTo>
                <a:cubicBezTo>
                  <a:pt x="152" y="20"/>
                  <a:pt x="152" y="20"/>
                  <a:pt x="152" y="20"/>
                </a:cubicBezTo>
                <a:cubicBezTo>
                  <a:pt x="153" y="16"/>
                  <a:pt x="151" y="11"/>
                  <a:pt x="146" y="1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12" name="矩形: 圆角 11"/>
          <p:cNvSpPr/>
          <p:nvPr/>
        </p:nvSpPr>
        <p:spPr>
          <a:xfrm>
            <a:off x="2365618" y="40436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 name="椭圆 12"/>
          <p:cNvSpPr/>
          <p:nvPr/>
        </p:nvSpPr>
        <p:spPr>
          <a:xfrm>
            <a:off x="2460868" y="4147226"/>
            <a:ext cx="355600" cy="338904"/>
          </a:xfrm>
          <a:custGeom>
            <a:avLst/>
            <a:gdLst>
              <a:gd name="connsiteX0" fmla="*/ 254000 w 338138"/>
              <a:gd name="connsiteY0" fmla="*/ 276225 h 322263"/>
              <a:gd name="connsiteX1" fmla="*/ 254000 w 338138"/>
              <a:gd name="connsiteY1" fmla="*/ 303213 h 322263"/>
              <a:gd name="connsiteX2" fmla="*/ 288396 w 338138"/>
              <a:gd name="connsiteY2" fmla="*/ 303213 h 322263"/>
              <a:gd name="connsiteX3" fmla="*/ 301625 w 338138"/>
              <a:gd name="connsiteY3" fmla="*/ 289719 h 322263"/>
              <a:gd name="connsiteX4" fmla="*/ 289719 w 338138"/>
              <a:gd name="connsiteY4" fmla="*/ 276225 h 322263"/>
              <a:gd name="connsiteX5" fmla="*/ 255323 w 338138"/>
              <a:gd name="connsiteY5" fmla="*/ 276225 h 322263"/>
              <a:gd name="connsiteX6" fmla="*/ 254000 w 338138"/>
              <a:gd name="connsiteY6" fmla="*/ 276225 h 322263"/>
              <a:gd name="connsiteX7" fmla="*/ 121391 w 338138"/>
              <a:gd name="connsiteY7" fmla="*/ 249238 h 322263"/>
              <a:gd name="connsiteX8" fmla="*/ 121391 w 338138"/>
              <a:gd name="connsiteY8" fmla="*/ 275567 h 322263"/>
              <a:gd name="connsiteX9" fmla="*/ 93662 w 338138"/>
              <a:gd name="connsiteY9" fmla="*/ 275567 h 322263"/>
              <a:gd name="connsiteX10" fmla="*/ 93662 w 338138"/>
              <a:gd name="connsiteY10" fmla="*/ 303213 h 322263"/>
              <a:gd name="connsiteX11" fmla="*/ 234950 w 338138"/>
              <a:gd name="connsiteY11" fmla="*/ 303213 h 322263"/>
              <a:gd name="connsiteX12" fmla="*/ 234950 w 338138"/>
              <a:gd name="connsiteY12" fmla="*/ 276884 h 322263"/>
              <a:gd name="connsiteX13" fmla="*/ 129314 w 338138"/>
              <a:gd name="connsiteY13" fmla="*/ 251871 h 322263"/>
              <a:gd name="connsiteX14" fmla="*/ 121391 w 338138"/>
              <a:gd name="connsiteY14" fmla="*/ 249238 h 322263"/>
              <a:gd name="connsiteX15" fmla="*/ 167748 w 338138"/>
              <a:gd name="connsiteY15" fmla="*/ 0 h 322263"/>
              <a:gd name="connsiteX16" fmla="*/ 174352 w 338138"/>
              <a:gd name="connsiteY16" fmla="*/ 1321 h 322263"/>
              <a:gd name="connsiteX17" fmla="*/ 178315 w 338138"/>
              <a:gd name="connsiteY17" fmla="*/ 7924 h 322263"/>
              <a:gd name="connsiteX18" fmla="*/ 186240 w 338138"/>
              <a:gd name="connsiteY18" fmla="*/ 58113 h 322263"/>
              <a:gd name="connsiteX19" fmla="*/ 150577 w 338138"/>
              <a:gd name="connsiteY19" fmla="*/ 63396 h 322263"/>
              <a:gd name="connsiteX20" fmla="*/ 142652 w 338138"/>
              <a:gd name="connsiteY20" fmla="*/ 73962 h 322263"/>
              <a:gd name="connsiteX21" fmla="*/ 151898 w 338138"/>
              <a:gd name="connsiteY21" fmla="*/ 81886 h 322263"/>
              <a:gd name="connsiteX22" fmla="*/ 153219 w 338138"/>
              <a:gd name="connsiteY22" fmla="*/ 81886 h 322263"/>
              <a:gd name="connsiteX23" fmla="*/ 191523 w 338138"/>
              <a:gd name="connsiteY23" fmla="*/ 76603 h 322263"/>
              <a:gd name="connsiteX24" fmla="*/ 196807 w 338138"/>
              <a:gd name="connsiteY24" fmla="*/ 91132 h 322263"/>
              <a:gd name="connsiteX25" fmla="*/ 157181 w 338138"/>
              <a:gd name="connsiteY25" fmla="*/ 106981 h 322263"/>
              <a:gd name="connsiteX26" fmla="*/ 153219 w 338138"/>
              <a:gd name="connsiteY26" fmla="*/ 120188 h 322263"/>
              <a:gd name="connsiteX27" fmla="*/ 161144 w 338138"/>
              <a:gd name="connsiteY27" fmla="*/ 125471 h 322263"/>
              <a:gd name="connsiteX28" fmla="*/ 165106 w 338138"/>
              <a:gd name="connsiteY28" fmla="*/ 124150 h 322263"/>
              <a:gd name="connsiteX29" fmla="*/ 203411 w 338138"/>
              <a:gd name="connsiteY29" fmla="*/ 108301 h 322263"/>
              <a:gd name="connsiteX30" fmla="*/ 210015 w 338138"/>
              <a:gd name="connsiteY30" fmla="*/ 124150 h 322263"/>
              <a:gd name="connsiteX31" fmla="*/ 179636 w 338138"/>
              <a:gd name="connsiteY31" fmla="*/ 149245 h 322263"/>
              <a:gd name="connsiteX32" fmla="*/ 178315 w 338138"/>
              <a:gd name="connsiteY32" fmla="*/ 162452 h 322263"/>
              <a:gd name="connsiteX33" fmla="*/ 184919 w 338138"/>
              <a:gd name="connsiteY33" fmla="*/ 165094 h 322263"/>
              <a:gd name="connsiteX34" fmla="*/ 190202 w 338138"/>
              <a:gd name="connsiteY34" fmla="*/ 163773 h 322263"/>
              <a:gd name="connsiteX35" fmla="*/ 220582 w 338138"/>
              <a:gd name="connsiteY35" fmla="*/ 139999 h 322263"/>
              <a:gd name="connsiteX36" fmla="*/ 233791 w 338138"/>
              <a:gd name="connsiteY36" fmla="*/ 155848 h 322263"/>
              <a:gd name="connsiteX37" fmla="*/ 211336 w 338138"/>
              <a:gd name="connsiteY37" fmla="*/ 186226 h 322263"/>
              <a:gd name="connsiteX38" fmla="*/ 213978 w 338138"/>
              <a:gd name="connsiteY38" fmla="*/ 199433 h 322263"/>
              <a:gd name="connsiteX39" fmla="*/ 219261 w 338138"/>
              <a:gd name="connsiteY39" fmla="*/ 200754 h 322263"/>
              <a:gd name="connsiteX40" fmla="*/ 225865 w 338138"/>
              <a:gd name="connsiteY40" fmla="*/ 198112 h 322263"/>
              <a:gd name="connsiteX41" fmla="*/ 246999 w 338138"/>
              <a:gd name="connsiteY41" fmla="*/ 167735 h 322263"/>
              <a:gd name="connsiteX42" fmla="*/ 254924 w 338138"/>
              <a:gd name="connsiteY42" fmla="*/ 173018 h 322263"/>
              <a:gd name="connsiteX43" fmla="*/ 283983 w 338138"/>
              <a:gd name="connsiteY43" fmla="*/ 186226 h 322263"/>
              <a:gd name="connsiteX44" fmla="*/ 338138 w 338138"/>
              <a:gd name="connsiteY44" fmla="*/ 243018 h 322263"/>
              <a:gd name="connsiteX45" fmla="*/ 314363 w 338138"/>
              <a:gd name="connsiteY45" fmla="*/ 273395 h 322263"/>
              <a:gd name="connsiteX46" fmla="*/ 319646 w 338138"/>
              <a:gd name="connsiteY46" fmla="*/ 290565 h 322263"/>
              <a:gd name="connsiteX47" fmla="*/ 287946 w 338138"/>
              <a:gd name="connsiteY47" fmla="*/ 322263 h 322263"/>
              <a:gd name="connsiteX48" fmla="*/ 9246 w 338138"/>
              <a:gd name="connsiteY48" fmla="*/ 322263 h 322263"/>
              <a:gd name="connsiteX49" fmla="*/ 0 w 338138"/>
              <a:gd name="connsiteY49" fmla="*/ 313018 h 322263"/>
              <a:gd name="connsiteX50" fmla="*/ 9246 w 338138"/>
              <a:gd name="connsiteY50" fmla="*/ 303773 h 322263"/>
              <a:gd name="connsiteX51" fmla="*/ 75288 w 338138"/>
              <a:gd name="connsiteY51" fmla="*/ 303773 h 322263"/>
              <a:gd name="connsiteX52" fmla="*/ 75288 w 338138"/>
              <a:gd name="connsiteY52" fmla="*/ 276037 h 322263"/>
              <a:gd name="connsiteX53" fmla="*/ 50192 w 338138"/>
              <a:gd name="connsiteY53" fmla="*/ 276037 h 322263"/>
              <a:gd name="connsiteX54" fmla="*/ 36984 w 338138"/>
              <a:gd name="connsiteY54" fmla="*/ 224527 h 322263"/>
              <a:gd name="connsiteX55" fmla="*/ 46230 w 338138"/>
              <a:gd name="connsiteY55" fmla="*/ 23773 h 322263"/>
              <a:gd name="connsiteX56" fmla="*/ 54155 w 338138"/>
              <a:gd name="connsiteY56" fmla="*/ 17170 h 322263"/>
              <a:gd name="connsiteX57" fmla="*/ 167748 w 338138"/>
              <a:gd name="connsiteY57" fmla="*/ 0 h 32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38138" h="322263">
                <a:moveTo>
                  <a:pt x="254000" y="276225"/>
                </a:moveTo>
                <a:cubicBezTo>
                  <a:pt x="254000" y="276225"/>
                  <a:pt x="254000" y="276225"/>
                  <a:pt x="254000" y="303213"/>
                </a:cubicBezTo>
                <a:cubicBezTo>
                  <a:pt x="254000" y="303213"/>
                  <a:pt x="254000" y="303213"/>
                  <a:pt x="288396" y="303213"/>
                </a:cubicBezTo>
                <a:cubicBezTo>
                  <a:pt x="296333" y="303213"/>
                  <a:pt x="301625" y="297815"/>
                  <a:pt x="301625" y="289719"/>
                </a:cubicBezTo>
                <a:cubicBezTo>
                  <a:pt x="301625" y="282972"/>
                  <a:pt x="296333" y="276225"/>
                  <a:pt x="289719" y="276225"/>
                </a:cubicBezTo>
                <a:cubicBezTo>
                  <a:pt x="279136" y="276225"/>
                  <a:pt x="265906" y="276225"/>
                  <a:pt x="255323" y="276225"/>
                </a:cubicBezTo>
                <a:cubicBezTo>
                  <a:pt x="255323" y="276225"/>
                  <a:pt x="255323" y="276225"/>
                  <a:pt x="254000" y="276225"/>
                </a:cubicBezTo>
                <a:close/>
                <a:moveTo>
                  <a:pt x="121391" y="249238"/>
                </a:moveTo>
                <a:cubicBezTo>
                  <a:pt x="121391" y="249238"/>
                  <a:pt x="121391" y="249238"/>
                  <a:pt x="121391" y="275567"/>
                </a:cubicBezTo>
                <a:cubicBezTo>
                  <a:pt x="121391" y="275567"/>
                  <a:pt x="121391" y="275567"/>
                  <a:pt x="93662" y="275567"/>
                </a:cubicBezTo>
                <a:lnTo>
                  <a:pt x="93662" y="303213"/>
                </a:lnTo>
                <a:cubicBezTo>
                  <a:pt x="93662" y="303213"/>
                  <a:pt x="93662" y="303213"/>
                  <a:pt x="234950" y="303213"/>
                </a:cubicBezTo>
                <a:cubicBezTo>
                  <a:pt x="234950" y="303213"/>
                  <a:pt x="234950" y="303213"/>
                  <a:pt x="234950" y="276884"/>
                </a:cubicBezTo>
                <a:cubicBezTo>
                  <a:pt x="188734" y="274251"/>
                  <a:pt x="149121" y="262403"/>
                  <a:pt x="129314" y="251871"/>
                </a:cubicBezTo>
                <a:cubicBezTo>
                  <a:pt x="126673" y="250554"/>
                  <a:pt x="125353" y="250554"/>
                  <a:pt x="121391" y="249238"/>
                </a:cubicBezTo>
                <a:close/>
                <a:moveTo>
                  <a:pt x="167748" y="0"/>
                </a:moveTo>
                <a:cubicBezTo>
                  <a:pt x="170390" y="0"/>
                  <a:pt x="173031" y="0"/>
                  <a:pt x="174352" y="1321"/>
                </a:cubicBezTo>
                <a:cubicBezTo>
                  <a:pt x="176994" y="3962"/>
                  <a:pt x="178315" y="5283"/>
                  <a:pt x="178315" y="7924"/>
                </a:cubicBezTo>
                <a:cubicBezTo>
                  <a:pt x="178315" y="9245"/>
                  <a:pt x="179636" y="30377"/>
                  <a:pt x="186240" y="58113"/>
                </a:cubicBezTo>
                <a:cubicBezTo>
                  <a:pt x="186240" y="58113"/>
                  <a:pt x="186240" y="58113"/>
                  <a:pt x="150577" y="63396"/>
                </a:cubicBezTo>
                <a:cubicBezTo>
                  <a:pt x="145294" y="64717"/>
                  <a:pt x="142652" y="68679"/>
                  <a:pt x="142652" y="73962"/>
                </a:cubicBezTo>
                <a:cubicBezTo>
                  <a:pt x="143973" y="79245"/>
                  <a:pt x="147935" y="81886"/>
                  <a:pt x="151898" y="81886"/>
                </a:cubicBezTo>
                <a:cubicBezTo>
                  <a:pt x="153219" y="81886"/>
                  <a:pt x="153219" y="81886"/>
                  <a:pt x="153219" y="81886"/>
                </a:cubicBezTo>
                <a:cubicBezTo>
                  <a:pt x="153219" y="81886"/>
                  <a:pt x="153219" y="81886"/>
                  <a:pt x="191523" y="76603"/>
                </a:cubicBezTo>
                <a:cubicBezTo>
                  <a:pt x="192844" y="80566"/>
                  <a:pt x="194165" y="85849"/>
                  <a:pt x="196807" y="91132"/>
                </a:cubicBezTo>
                <a:cubicBezTo>
                  <a:pt x="196807" y="91132"/>
                  <a:pt x="196807" y="91132"/>
                  <a:pt x="157181" y="106981"/>
                </a:cubicBezTo>
                <a:cubicBezTo>
                  <a:pt x="153219" y="109622"/>
                  <a:pt x="150577" y="114905"/>
                  <a:pt x="153219" y="120188"/>
                </a:cubicBezTo>
                <a:cubicBezTo>
                  <a:pt x="154539" y="122830"/>
                  <a:pt x="157181" y="125471"/>
                  <a:pt x="161144" y="125471"/>
                </a:cubicBezTo>
                <a:cubicBezTo>
                  <a:pt x="162465" y="125471"/>
                  <a:pt x="163785" y="125471"/>
                  <a:pt x="165106" y="124150"/>
                </a:cubicBezTo>
                <a:cubicBezTo>
                  <a:pt x="165106" y="124150"/>
                  <a:pt x="165106" y="124150"/>
                  <a:pt x="203411" y="108301"/>
                </a:cubicBezTo>
                <a:cubicBezTo>
                  <a:pt x="204732" y="113584"/>
                  <a:pt x="207374" y="118867"/>
                  <a:pt x="210015" y="124150"/>
                </a:cubicBezTo>
                <a:cubicBezTo>
                  <a:pt x="210015" y="124150"/>
                  <a:pt x="210015" y="124150"/>
                  <a:pt x="179636" y="149245"/>
                </a:cubicBezTo>
                <a:cubicBezTo>
                  <a:pt x="175673" y="151886"/>
                  <a:pt x="174352" y="158490"/>
                  <a:pt x="178315" y="162452"/>
                </a:cubicBezTo>
                <a:cubicBezTo>
                  <a:pt x="179636" y="163773"/>
                  <a:pt x="182277" y="165094"/>
                  <a:pt x="184919" y="165094"/>
                </a:cubicBezTo>
                <a:cubicBezTo>
                  <a:pt x="187561" y="165094"/>
                  <a:pt x="188882" y="165094"/>
                  <a:pt x="190202" y="163773"/>
                </a:cubicBezTo>
                <a:cubicBezTo>
                  <a:pt x="190202" y="163773"/>
                  <a:pt x="190202" y="163773"/>
                  <a:pt x="220582" y="139999"/>
                </a:cubicBezTo>
                <a:cubicBezTo>
                  <a:pt x="224545" y="146603"/>
                  <a:pt x="228507" y="151886"/>
                  <a:pt x="233791" y="155848"/>
                </a:cubicBezTo>
                <a:cubicBezTo>
                  <a:pt x="233791" y="155848"/>
                  <a:pt x="233791" y="155848"/>
                  <a:pt x="211336" y="186226"/>
                </a:cubicBezTo>
                <a:cubicBezTo>
                  <a:pt x="208694" y="191509"/>
                  <a:pt x="210015" y="196792"/>
                  <a:pt x="213978" y="199433"/>
                </a:cubicBezTo>
                <a:cubicBezTo>
                  <a:pt x="215299" y="200754"/>
                  <a:pt x="216620" y="200754"/>
                  <a:pt x="219261" y="200754"/>
                </a:cubicBezTo>
                <a:cubicBezTo>
                  <a:pt x="221903" y="200754"/>
                  <a:pt x="224545" y="199433"/>
                  <a:pt x="225865" y="198112"/>
                </a:cubicBezTo>
                <a:cubicBezTo>
                  <a:pt x="225865" y="198112"/>
                  <a:pt x="225865" y="198112"/>
                  <a:pt x="246999" y="167735"/>
                </a:cubicBezTo>
                <a:cubicBezTo>
                  <a:pt x="249641" y="169056"/>
                  <a:pt x="252283" y="171697"/>
                  <a:pt x="254924" y="173018"/>
                </a:cubicBezTo>
                <a:cubicBezTo>
                  <a:pt x="265491" y="178301"/>
                  <a:pt x="276058" y="182263"/>
                  <a:pt x="283983" y="186226"/>
                </a:cubicBezTo>
                <a:cubicBezTo>
                  <a:pt x="315684" y="200754"/>
                  <a:pt x="338138" y="209999"/>
                  <a:pt x="338138" y="243018"/>
                </a:cubicBezTo>
                <a:cubicBezTo>
                  <a:pt x="338138" y="256225"/>
                  <a:pt x="328892" y="268112"/>
                  <a:pt x="314363" y="273395"/>
                </a:cubicBezTo>
                <a:cubicBezTo>
                  <a:pt x="318325" y="277358"/>
                  <a:pt x="319646" y="283961"/>
                  <a:pt x="319646" y="290565"/>
                </a:cubicBezTo>
                <a:cubicBezTo>
                  <a:pt x="319646" y="307735"/>
                  <a:pt x="305117" y="322263"/>
                  <a:pt x="287946" y="322263"/>
                </a:cubicBezTo>
                <a:cubicBezTo>
                  <a:pt x="287946" y="322263"/>
                  <a:pt x="287946" y="322263"/>
                  <a:pt x="9246" y="322263"/>
                </a:cubicBezTo>
                <a:cubicBezTo>
                  <a:pt x="3962" y="322263"/>
                  <a:pt x="0" y="318301"/>
                  <a:pt x="0" y="313018"/>
                </a:cubicBezTo>
                <a:cubicBezTo>
                  <a:pt x="0" y="307735"/>
                  <a:pt x="3962" y="303773"/>
                  <a:pt x="9246" y="303773"/>
                </a:cubicBezTo>
                <a:cubicBezTo>
                  <a:pt x="9246" y="303773"/>
                  <a:pt x="9246" y="303773"/>
                  <a:pt x="75288" y="303773"/>
                </a:cubicBezTo>
                <a:cubicBezTo>
                  <a:pt x="75288" y="303773"/>
                  <a:pt x="75288" y="303773"/>
                  <a:pt x="75288" y="276037"/>
                </a:cubicBezTo>
                <a:cubicBezTo>
                  <a:pt x="75288" y="276037"/>
                  <a:pt x="75288" y="276037"/>
                  <a:pt x="50192" y="276037"/>
                </a:cubicBezTo>
                <a:cubicBezTo>
                  <a:pt x="50192" y="276037"/>
                  <a:pt x="50192" y="276037"/>
                  <a:pt x="36984" y="224527"/>
                </a:cubicBezTo>
                <a:cubicBezTo>
                  <a:pt x="15850" y="141320"/>
                  <a:pt x="44909" y="29056"/>
                  <a:pt x="46230" y="23773"/>
                </a:cubicBezTo>
                <a:cubicBezTo>
                  <a:pt x="47551" y="19811"/>
                  <a:pt x="50192" y="17170"/>
                  <a:pt x="54155" y="17170"/>
                </a:cubicBezTo>
                <a:cubicBezTo>
                  <a:pt x="54155" y="17170"/>
                  <a:pt x="54155" y="17170"/>
                  <a:pt x="167748"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15" name="矩形: 圆角 14"/>
          <p:cNvSpPr/>
          <p:nvPr/>
        </p:nvSpPr>
        <p:spPr>
          <a:xfrm>
            <a:off x="3079993" y="40436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 name="椭圆 15"/>
          <p:cNvSpPr/>
          <p:nvPr/>
        </p:nvSpPr>
        <p:spPr>
          <a:xfrm>
            <a:off x="3222496" y="4138878"/>
            <a:ext cx="261095" cy="355600"/>
          </a:xfrm>
          <a:custGeom>
            <a:avLst/>
            <a:gdLst>
              <a:gd name="connsiteX0" fmla="*/ 125594 w 248274"/>
              <a:gd name="connsiteY0" fmla="*/ 100013 h 338138"/>
              <a:gd name="connsiteX1" fmla="*/ 147970 w 248274"/>
              <a:gd name="connsiteY1" fmla="*/ 107907 h 338138"/>
              <a:gd name="connsiteX2" fmla="*/ 199302 w 248274"/>
              <a:gd name="connsiteY2" fmla="*/ 146059 h 338138"/>
              <a:gd name="connsiteX3" fmla="*/ 234840 w 248274"/>
              <a:gd name="connsiteY3" fmla="*/ 146059 h 338138"/>
              <a:gd name="connsiteX4" fmla="*/ 246686 w 248274"/>
              <a:gd name="connsiteY4" fmla="*/ 157900 h 338138"/>
              <a:gd name="connsiteX5" fmla="*/ 234840 w 248274"/>
              <a:gd name="connsiteY5" fmla="*/ 169740 h 338138"/>
              <a:gd name="connsiteX6" fmla="*/ 195354 w 248274"/>
              <a:gd name="connsiteY6" fmla="*/ 169740 h 338138"/>
              <a:gd name="connsiteX7" fmla="*/ 187456 w 248274"/>
              <a:gd name="connsiteY7" fmla="*/ 167109 h 338138"/>
              <a:gd name="connsiteX8" fmla="*/ 161132 w 248274"/>
              <a:gd name="connsiteY8" fmla="*/ 147375 h 338138"/>
              <a:gd name="connsiteX9" fmla="*/ 161132 w 248274"/>
              <a:gd name="connsiteY9" fmla="*/ 176318 h 338138"/>
              <a:gd name="connsiteX10" fmla="*/ 190089 w 248274"/>
              <a:gd name="connsiteY10" fmla="*/ 244730 h 338138"/>
              <a:gd name="connsiteX11" fmla="*/ 186140 w 248274"/>
              <a:gd name="connsiteY11" fmla="*/ 249992 h 338138"/>
              <a:gd name="connsiteX12" fmla="*/ 161132 w 248274"/>
              <a:gd name="connsiteY12" fmla="*/ 249992 h 338138"/>
              <a:gd name="connsiteX13" fmla="*/ 161132 w 248274"/>
              <a:gd name="connsiteY13" fmla="*/ 322351 h 338138"/>
              <a:gd name="connsiteX14" fmla="*/ 145337 w 248274"/>
              <a:gd name="connsiteY14" fmla="*/ 338138 h 338138"/>
              <a:gd name="connsiteX15" fmla="*/ 129543 w 248274"/>
              <a:gd name="connsiteY15" fmla="*/ 322351 h 338138"/>
              <a:gd name="connsiteX16" fmla="*/ 129543 w 248274"/>
              <a:gd name="connsiteY16" fmla="*/ 249992 h 338138"/>
              <a:gd name="connsiteX17" fmla="*/ 121645 w 248274"/>
              <a:gd name="connsiteY17" fmla="*/ 249992 h 338138"/>
              <a:gd name="connsiteX18" fmla="*/ 121645 w 248274"/>
              <a:gd name="connsiteY18" fmla="*/ 322351 h 338138"/>
              <a:gd name="connsiteX19" fmla="*/ 105851 w 248274"/>
              <a:gd name="connsiteY19" fmla="*/ 338138 h 338138"/>
              <a:gd name="connsiteX20" fmla="*/ 90056 w 248274"/>
              <a:gd name="connsiteY20" fmla="*/ 322351 h 338138"/>
              <a:gd name="connsiteX21" fmla="*/ 90056 w 248274"/>
              <a:gd name="connsiteY21" fmla="*/ 249992 h 338138"/>
              <a:gd name="connsiteX22" fmla="*/ 65047 w 248274"/>
              <a:gd name="connsiteY22" fmla="*/ 249992 h 338138"/>
              <a:gd name="connsiteX23" fmla="*/ 61099 w 248274"/>
              <a:gd name="connsiteY23" fmla="*/ 244730 h 338138"/>
              <a:gd name="connsiteX24" fmla="*/ 90056 w 248274"/>
              <a:gd name="connsiteY24" fmla="*/ 176318 h 338138"/>
              <a:gd name="connsiteX25" fmla="*/ 90056 w 248274"/>
              <a:gd name="connsiteY25" fmla="*/ 163162 h 338138"/>
              <a:gd name="connsiteX26" fmla="*/ 83475 w 248274"/>
              <a:gd name="connsiteY26" fmla="*/ 172372 h 338138"/>
              <a:gd name="connsiteX27" fmla="*/ 74261 w 248274"/>
              <a:gd name="connsiteY27" fmla="*/ 176318 h 338138"/>
              <a:gd name="connsiteX28" fmla="*/ 68996 w 248274"/>
              <a:gd name="connsiteY28" fmla="*/ 176318 h 338138"/>
              <a:gd name="connsiteX29" fmla="*/ 38723 w 248274"/>
              <a:gd name="connsiteY29" fmla="*/ 163162 h 338138"/>
              <a:gd name="connsiteX30" fmla="*/ 46620 w 248274"/>
              <a:gd name="connsiteY30" fmla="*/ 140797 h 338138"/>
              <a:gd name="connsiteX31" fmla="*/ 70312 w 248274"/>
              <a:gd name="connsiteY31" fmla="*/ 150006 h 338138"/>
              <a:gd name="connsiteX32" fmla="*/ 97953 w 248274"/>
              <a:gd name="connsiteY32" fmla="*/ 113169 h 338138"/>
              <a:gd name="connsiteX33" fmla="*/ 125594 w 248274"/>
              <a:gd name="connsiteY33" fmla="*/ 100013 h 338138"/>
              <a:gd name="connsiteX34" fmla="*/ 233192 w 248274"/>
              <a:gd name="connsiteY34" fmla="*/ 84138 h 338138"/>
              <a:gd name="connsiteX35" fmla="*/ 248274 w 248274"/>
              <a:gd name="connsiteY35" fmla="*/ 100013 h 338138"/>
              <a:gd name="connsiteX36" fmla="*/ 233192 w 248274"/>
              <a:gd name="connsiteY36" fmla="*/ 115888 h 338138"/>
              <a:gd name="connsiteX37" fmla="*/ 218110 w 248274"/>
              <a:gd name="connsiteY37" fmla="*/ 100013 h 338138"/>
              <a:gd name="connsiteX38" fmla="*/ 233192 w 248274"/>
              <a:gd name="connsiteY38" fmla="*/ 84138 h 338138"/>
              <a:gd name="connsiteX39" fmla="*/ 125242 w 248274"/>
              <a:gd name="connsiteY39" fmla="*/ 17463 h 338138"/>
              <a:gd name="connsiteX40" fmla="*/ 158315 w 248274"/>
              <a:gd name="connsiteY40" fmla="*/ 65896 h 338138"/>
              <a:gd name="connsiteX41" fmla="*/ 167575 w 248274"/>
              <a:gd name="connsiteY41" fmla="*/ 81604 h 338138"/>
              <a:gd name="connsiteX42" fmla="*/ 168898 w 248274"/>
              <a:gd name="connsiteY42" fmla="*/ 84222 h 338138"/>
              <a:gd name="connsiteX43" fmla="*/ 155669 w 248274"/>
              <a:gd name="connsiteY43" fmla="*/ 92076 h 338138"/>
              <a:gd name="connsiteX44" fmla="*/ 138471 w 248274"/>
              <a:gd name="connsiteY44" fmla="*/ 88149 h 338138"/>
              <a:gd name="connsiteX45" fmla="*/ 146409 w 248274"/>
              <a:gd name="connsiteY45" fmla="*/ 75059 h 338138"/>
              <a:gd name="connsiteX46" fmla="*/ 125242 w 248274"/>
              <a:gd name="connsiteY46" fmla="*/ 88149 h 338138"/>
              <a:gd name="connsiteX47" fmla="*/ 104075 w 248274"/>
              <a:gd name="connsiteY47" fmla="*/ 75059 h 338138"/>
              <a:gd name="connsiteX48" fmla="*/ 112013 w 248274"/>
              <a:gd name="connsiteY48" fmla="*/ 88149 h 338138"/>
              <a:gd name="connsiteX49" fmla="*/ 94814 w 248274"/>
              <a:gd name="connsiteY49" fmla="*/ 92076 h 338138"/>
              <a:gd name="connsiteX50" fmla="*/ 81585 w 248274"/>
              <a:gd name="connsiteY50" fmla="*/ 84222 h 338138"/>
              <a:gd name="connsiteX51" fmla="*/ 82908 w 248274"/>
              <a:gd name="connsiteY51" fmla="*/ 81604 h 338138"/>
              <a:gd name="connsiteX52" fmla="*/ 92169 w 248274"/>
              <a:gd name="connsiteY52" fmla="*/ 65896 h 338138"/>
              <a:gd name="connsiteX53" fmla="*/ 125242 w 248274"/>
              <a:gd name="connsiteY53" fmla="*/ 17463 h 338138"/>
              <a:gd name="connsiteX54" fmla="*/ 62138 w 248274"/>
              <a:gd name="connsiteY54" fmla="*/ 0 h 338138"/>
              <a:gd name="connsiteX55" fmla="*/ 67397 w 248274"/>
              <a:gd name="connsiteY55" fmla="*/ 1325 h 338138"/>
              <a:gd name="connsiteX56" fmla="*/ 79229 w 248274"/>
              <a:gd name="connsiteY56" fmla="*/ 25172 h 338138"/>
              <a:gd name="connsiteX57" fmla="*/ 39789 w 248274"/>
              <a:gd name="connsiteY57" fmla="*/ 137781 h 338138"/>
              <a:gd name="connsiteX58" fmla="*/ 31901 w 248274"/>
              <a:gd name="connsiteY58" fmla="*/ 160303 h 338138"/>
              <a:gd name="connsiteX59" fmla="*/ 27957 w 248274"/>
              <a:gd name="connsiteY59" fmla="*/ 172227 h 338138"/>
              <a:gd name="connsiteX60" fmla="*/ 29272 w 248274"/>
              <a:gd name="connsiteY60" fmla="*/ 172227 h 338138"/>
              <a:gd name="connsiteX61" fmla="*/ 33216 w 248274"/>
              <a:gd name="connsiteY61" fmla="*/ 180176 h 338138"/>
              <a:gd name="connsiteX62" fmla="*/ 27957 w 248274"/>
              <a:gd name="connsiteY62" fmla="*/ 184150 h 338138"/>
              <a:gd name="connsiteX63" fmla="*/ 25328 w 248274"/>
              <a:gd name="connsiteY63" fmla="*/ 184150 h 338138"/>
              <a:gd name="connsiteX64" fmla="*/ 4293 w 248274"/>
              <a:gd name="connsiteY64" fmla="*/ 177526 h 338138"/>
              <a:gd name="connsiteX65" fmla="*/ 349 w 248274"/>
              <a:gd name="connsiteY65" fmla="*/ 169577 h 338138"/>
              <a:gd name="connsiteX66" fmla="*/ 5608 w 248274"/>
              <a:gd name="connsiteY66" fmla="*/ 165603 h 338138"/>
              <a:gd name="connsiteX67" fmla="*/ 6923 w 248274"/>
              <a:gd name="connsiteY67" fmla="*/ 166927 h 338138"/>
              <a:gd name="connsiteX68" fmla="*/ 8237 w 248274"/>
              <a:gd name="connsiteY68" fmla="*/ 166927 h 338138"/>
              <a:gd name="connsiteX69" fmla="*/ 42418 w 248274"/>
              <a:gd name="connsiteY69" fmla="*/ 14573 h 338138"/>
              <a:gd name="connsiteX70" fmla="*/ 62138 w 248274"/>
              <a:gd name="connsiteY70"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48274" h="338138">
                <a:moveTo>
                  <a:pt x="125594" y="100013"/>
                </a:moveTo>
                <a:cubicBezTo>
                  <a:pt x="133491" y="100013"/>
                  <a:pt x="141389" y="102644"/>
                  <a:pt x="147970" y="107907"/>
                </a:cubicBezTo>
                <a:cubicBezTo>
                  <a:pt x="147970" y="107907"/>
                  <a:pt x="199302" y="146059"/>
                  <a:pt x="199302" y="146059"/>
                </a:cubicBezTo>
                <a:cubicBezTo>
                  <a:pt x="199302" y="146059"/>
                  <a:pt x="199302" y="146059"/>
                  <a:pt x="234840" y="146059"/>
                </a:cubicBezTo>
                <a:cubicBezTo>
                  <a:pt x="241421" y="146059"/>
                  <a:pt x="246686" y="151322"/>
                  <a:pt x="246686" y="157900"/>
                </a:cubicBezTo>
                <a:cubicBezTo>
                  <a:pt x="246686" y="164478"/>
                  <a:pt x="241421" y="169740"/>
                  <a:pt x="234840" y="169740"/>
                </a:cubicBezTo>
                <a:cubicBezTo>
                  <a:pt x="234840" y="169740"/>
                  <a:pt x="234840" y="169740"/>
                  <a:pt x="195354" y="169740"/>
                </a:cubicBezTo>
                <a:cubicBezTo>
                  <a:pt x="192721" y="169740"/>
                  <a:pt x="190089" y="168425"/>
                  <a:pt x="187456" y="167109"/>
                </a:cubicBezTo>
                <a:lnTo>
                  <a:pt x="161132" y="147375"/>
                </a:lnTo>
                <a:cubicBezTo>
                  <a:pt x="161132" y="147375"/>
                  <a:pt x="161132" y="147375"/>
                  <a:pt x="161132" y="176318"/>
                </a:cubicBezTo>
                <a:cubicBezTo>
                  <a:pt x="161132" y="176318"/>
                  <a:pt x="161132" y="176318"/>
                  <a:pt x="190089" y="244730"/>
                </a:cubicBezTo>
                <a:cubicBezTo>
                  <a:pt x="190089" y="247361"/>
                  <a:pt x="188772" y="249992"/>
                  <a:pt x="186140" y="249992"/>
                </a:cubicBezTo>
                <a:cubicBezTo>
                  <a:pt x="186140" y="249992"/>
                  <a:pt x="186140" y="249992"/>
                  <a:pt x="161132" y="249992"/>
                </a:cubicBezTo>
                <a:cubicBezTo>
                  <a:pt x="161132" y="249992"/>
                  <a:pt x="161132" y="249992"/>
                  <a:pt x="161132" y="322351"/>
                </a:cubicBezTo>
                <a:cubicBezTo>
                  <a:pt x="161132" y="331560"/>
                  <a:pt x="154551" y="338138"/>
                  <a:pt x="145337" y="338138"/>
                </a:cubicBezTo>
                <a:cubicBezTo>
                  <a:pt x="136124" y="338138"/>
                  <a:pt x="129543" y="331560"/>
                  <a:pt x="129543" y="322351"/>
                </a:cubicBezTo>
                <a:cubicBezTo>
                  <a:pt x="129543" y="322351"/>
                  <a:pt x="129543" y="322351"/>
                  <a:pt x="129543" y="249992"/>
                </a:cubicBezTo>
                <a:cubicBezTo>
                  <a:pt x="129543" y="249992"/>
                  <a:pt x="129543" y="249992"/>
                  <a:pt x="121645" y="249992"/>
                </a:cubicBezTo>
                <a:cubicBezTo>
                  <a:pt x="121645" y="249992"/>
                  <a:pt x="121645" y="249992"/>
                  <a:pt x="121645" y="322351"/>
                </a:cubicBezTo>
                <a:cubicBezTo>
                  <a:pt x="121645" y="331560"/>
                  <a:pt x="115064" y="338138"/>
                  <a:pt x="105851" y="338138"/>
                </a:cubicBezTo>
                <a:cubicBezTo>
                  <a:pt x="96637" y="338138"/>
                  <a:pt x="90056" y="331560"/>
                  <a:pt x="90056" y="322351"/>
                </a:cubicBezTo>
                <a:cubicBezTo>
                  <a:pt x="90056" y="322351"/>
                  <a:pt x="90056" y="322351"/>
                  <a:pt x="90056" y="249992"/>
                </a:cubicBezTo>
                <a:cubicBezTo>
                  <a:pt x="90056" y="249992"/>
                  <a:pt x="90056" y="249992"/>
                  <a:pt x="65047" y="249992"/>
                </a:cubicBezTo>
                <a:cubicBezTo>
                  <a:pt x="62415" y="249992"/>
                  <a:pt x="61099" y="247361"/>
                  <a:pt x="61099" y="244730"/>
                </a:cubicBezTo>
                <a:cubicBezTo>
                  <a:pt x="61099" y="244730"/>
                  <a:pt x="61099" y="244730"/>
                  <a:pt x="90056" y="176318"/>
                </a:cubicBezTo>
                <a:cubicBezTo>
                  <a:pt x="90056" y="176318"/>
                  <a:pt x="90056" y="176318"/>
                  <a:pt x="90056" y="163162"/>
                </a:cubicBezTo>
                <a:cubicBezTo>
                  <a:pt x="90056" y="163162"/>
                  <a:pt x="90056" y="163162"/>
                  <a:pt x="83475" y="172372"/>
                </a:cubicBezTo>
                <a:cubicBezTo>
                  <a:pt x="80842" y="175003"/>
                  <a:pt x="78209" y="176318"/>
                  <a:pt x="74261" y="176318"/>
                </a:cubicBezTo>
                <a:cubicBezTo>
                  <a:pt x="72945" y="176318"/>
                  <a:pt x="70312" y="176318"/>
                  <a:pt x="68996" y="176318"/>
                </a:cubicBezTo>
                <a:cubicBezTo>
                  <a:pt x="68996" y="176318"/>
                  <a:pt x="68996" y="176318"/>
                  <a:pt x="38723" y="163162"/>
                </a:cubicBezTo>
                <a:cubicBezTo>
                  <a:pt x="38723" y="163162"/>
                  <a:pt x="38723" y="163162"/>
                  <a:pt x="46620" y="140797"/>
                </a:cubicBezTo>
                <a:cubicBezTo>
                  <a:pt x="46620" y="140797"/>
                  <a:pt x="46620" y="140797"/>
                  <a:pt x="70312" y="150006"/>
                </a:cubicBezTo>
                <a:cubicBezTo>
                  <a:pt x="70312" y="150006"/>
                  <a:pt x="70312" y="150006"/>
                  <a:pt x="97953" y="113169"/>
                </a:cubicBezTo>
                <a:cubicBezTo>
                  <a:pt x="104534" y="105276"/>
                  <a:pt x="116380" y="100013"/>
                  <a:pt x="125594" y="100013"/>
                </a:cubicBezTo>
                <a:close/>
                <a:moveTo>
                  <a:pt x="233192" y="84138"/>
                </a:moveTo>
                <a:cubicBezTo>
                  <a:pt x="241522" y="84138"/>
                  <a:pt x="248274" y="91245"/>
                  <a:pt x="248274" y="100013"/>
                </a:cubicBezTo>
                <a:cubicBezTo>
                  <a:pt x="248274" y="108781"/>
                  <a:pt x="241522" y="115888"/>
                  <a:pt x="233192" y="115888"/>
                </a:cubicBezTo>
                <a:cubicBezTo>
                  <a:pt x="224862" y="115888"/>
                  <a:pt x="218110" y="108781"/>
                  <a:pt x="218110" y="100013"/>
                </a:cubicBezTo>
                <a:cubicBezTo>
                  <a:pt x="218110" y="91245"/>
                  <a:pt x="224862" y="84138"/>
                  <a:pt x="233192" y="84138"/>
                </a:cubicBezTo>
                <a:close/>
                <a:moveTo>
                  <a:pt x="125242" y="17463"/>
                </a:moveTo>
                <a:cubicBezTo>
                  <a:pt x="160961" y="17463"/>
                  <a:pt x="158315" y="54115"/>
                  <a:pt x="158315" y="65896"/>
                </a:cubicBezTo>
                <a:cubicBezTo>
                  <a:pt x="158315" y="76368"/>
                  <a:pt x="164929" y="80295"/>
                  <a:pt x="167575" y="81604"/>
                </a:cubicBezTo>
                <a:cubicBezTo>
                  <a:pt x="168898" y="82913"/>
                  <a:pt x="168898" y="82913"/>
                  <a:pt x="168898" y="84222"/>
                </a:cubicBezTo>
                <a:cubicBezTo>
                  <a:pt x="166252" y="90767"/>
                  <a:pt x="162284" y="92076"/>
                  <a:pt x="155669" y="92076"/>
                </a:cubicBezTo>
                <a:cubicBezTo>
                  <a:pt x="147731" y="92076"/>
                  <a:pt x="138471" y="88149"/>
                  <a:pt x="138471" y="88149"/>
                </a:cubicBezTo>
                <a:cubicBezTo>
                  <a:pt x="143763" y="85531"/>
                  <a:pt x="145086" y="80295"/>
                  <a:pt x="146409" y="75059"/>
                </a:cubicBezTo>
                <a:cubicBezTo>
                  <a:pt x="142440" y="82913"/>
                  <a:pt x="134502" y="88149"/>
                  <a:pt x="125242" y="88149"/>
                </a:cubicBezTo>
                <a:cubicBezTo>
                  <a:pt x="115981" y="88149"/>
                  <a:pt x="108044" y="82913"/>
                  <a:pt x="104075" y="75059"/>
                </a:cubicBezTo>
                <a:cubicBezTo>
                  <a:pt x="105398" y="80295"/>
                  <a:pt x="108044" y="85531"/>
                  <a:pt x="112013" y="88149"/>
                </a:cubicBezTo>
                <a:cubicBezTo>
                  <a:pt x="112013" y="88149"/>
                  <a:pt x="102752" y="92076"/>
                  <a:pt x="94814" y="92076"/>
                </a:cubicBezTo>
                <a:cubicBezTo>
                  <a:pt x="89523" y="92076"/>
                  <a:pt x="84231" y="90767"/>
                  <a:pt x="81585" y="84222"/>
                </a:cubicBezTo>
                <a:cubicBezTo>
                  <a:pt x="81585" y="82913"/>
                  <a:pt x="81585" y="82913"/>
                  <a:pt x="82908" y="81604"/>
                </a:cubicBezTo>
                <a:cubicBezTo>
                  <a:pt x="85554" y="80295"/>
                  <a:pt x="92169" y="76368"/>
                  <a:pt x="92169" y="65896"/>
                </a:cubicBezTo>
                <a:cubicBezTo>
                  <a:pt x="92169" y="54115"/>
                  <a:pt x="89523" y="17463"/>
                  <a:pt x="125242" y="17463"/>
                </a:cubicBezTo>
                <a:close/>
                <a:moveTo>
                  <a:pt x="62138" y="0"/>
                </a:moveTo>
                <a:cubicBezTo>
                  <a:pt x="63453" y="0"/>
                  <a:pt x="64768" y="0"/>
                  <a:pt x="67397" y="1325"/>
                </a:cubicBezTo>
                <a:cubicBezTo>
                  <a:pt x="77914" y="3974"/>
                  <a:pt x="83173" y="15898"/>
                  <a:pt x="79229" y="25172"/>
                </a:cubicBezTo>
                <a:cubicBezTo>
                  <a:pt x="79229" y="25172"/>
                  <a:pt x="79229" y="25172"/>
                  <a:pt x="39789" y="137781"/>
                </a:cubicBezTo>
                <a:lnTo>
                  <a:pt x="31901" y="160303"/>
                </a:lnTo>
                <a:cubicBezTo>
                  <a:pt x="31901" y="160303"/>
                  <a:pt x="31901" y="160303"/>
                  <a:pt x="27957" y="172227"/>
                </a:cubicBezTo>
                <a:cubicBezTo>
                  <a:pt x="27957" y="172227"/>
                  <a:pt x="27957" y="172227"/>
                  <a:pt x="29272" y="172227"/>
                </a:cubicBezTo>
                <a:cubicBezTo>
                  <a:pt x="31901" y="173552"/>
                  <a:pt x="33216" y="176201"/>
                  <a:pt x="33216" y="180176"/>
                </a:cubicBezTo>
                <a:cubicBezTo>
                  <a:pt x="31901" y="181500"/>
                  <a:pt x="29272" y="184150"/>
                  <a:pt x="27957" y="184150"/>
                </a:cubicBezTo>
                <a:cubicBezTo>
                  <a:pt x="26643" y="184150"/>
                  <a:pt x="26643" y="184150"/>
                  <a:pt x="25328" y="184150"/>
                </a:cubicBezTo>
                <a:cubicBezTo>
                  <a:pt x="25328" y="184150"/>
                  <a:pt x="25328" y="184150"/>
                  <a:pt x="4293" y="177526"/>
                </a:cubicBezTo>
                <a:cubicBezTo>
                  <a:pt x="1664" y="176201"/>
                  <a:pt x="-965" y="173552"/>
                  <a:pt x="349" y="169577"/>
                </a:cubicBezTo>
                <a:cubicBezTo>
                  <a:pt x="1664" y="168252"/>
                  <a:pt x="2979" y="165603"/>
                  <a:pt x="5608" y="165603"/>
                </a:cubicBezTo>
                <a:cubicBezTo>
                  <a:pt x="6923" y="165603"/>
                  <a:pt x="6923" y="165603"/>
                  <a:pt x="6923" y="166927"/>
                </a:cubicBezTo>
                <a:cubicBezTo>
                  <a:pt x="6923" y="166927"/>
                  <a:pt x="6923" y="166927"/>
                  <a:pt x="8237" y="166927"/>
                </a:cubicBezTo>
                <a:cubicBezTo>
                  <a:pt x="8237" y="166927"/>
                  <a:pt x="8237" y="166927"/>
                  <a:pt x="42418" y="14573"/>
                </a:cubicBezTo>
                <a:cubicBezTo>
                  <a:pt x="45048" y="6624"/>
                  <a:pt x="52936" y="0"/>
                  <a:pt x="62138"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pic>
        <p:nvPicPr>
          <p:cNvPr id="18" name="图片占位符 1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2222" r="22222"/>
          <a:stretch>
            <a:fillRect/>
          </a:stretch>
        </p:blipFill>
        <p:spPr/>
      </p:pic>
    </p:spTree>
    <p:extLst>
      <p:ext uri="{BB962C8B-B14F-4D97-AF65-F5344CB8AC3E}">
        <p14:creationId xmlns:p14="http://schemas.microsoft.com/office/powerpoint/2010/main" val="276918093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096000" y="2239589"/>
            <a:ext cx="4805119" cy="1384995"/>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sp>
        <p:nvSpPr>
          <p:cNvPr id="5" name="矩形 4"/>
          <p:cNvSpPr/>
          <p:nvPr/>
        </p:nvSpPr>
        <p:spPr>
          <a:xfrm>
            <a:off x="6096000" y="1444625"/>
            <a:ext cx="3608387" cy="683264"/>
          </a:xfrm>
          <a:prstGeom prst="rect">
            <a:avLst/>
          </a:prstGeom>
        </p:spPr>
        <p:txBody>
          <a:bodyPr wrap="square">
            <a:spAutoFit/>
          </a:bodyPr>
          <a:lstStyle/>
          <a:p>
            <a:pPr algn="just">
              <a:lnSpc>
                <a:spcPct val="120000"/>
              </a:lnSpc>
            </a:pPr>
            <a:r>
              <a:rPr lang="zh-CN" altLang="en-US" sz="3200" b="1" dirty="0">
                <a:solidFill>
                  <a:schemeClr val="bg1"/>
                </a:solidFill>
              </a:rPr>
              <a:t>标题文字添加</a:t>
            </a:r>
          </a:p>
        </p:txBody>
      </p:sp>
      <p:sp>
        <p:nvSpPr>
          <p:cNvPr id="7" name="矩形: 圆角 6"/>
          <p:cNvSpPr/>
          <p:nvPr/>
        </p:nvSpPr>
        <p:spPr>
          <a:xfrm>
            <a:off x="6262687" y="406902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7"/>
          <p:cNvSpPr/>
          <p:nvPr/>
        </p:nvSpPr>
        <p:spPr>
          <a:xfrm>
            <a:off x="6357938" y="4184312"/>
            <a:ext cx="355600" cy="315532"/>
          </a:xfrm>
          <a:custGeom>
            <a:avLst/>
            <a:gdLst>
              <a:gd name="connsiteX0" fmla="*/ 247650 w 338138"/>
              <a:gd name="connsiteY0" fmla="*/ 227012 h 300038"/>
              <a:gd name="connsiteX1" fmla="*/ 234950 w 338138"/>
              <a:gd name="connsiteY1" fmla="*/ 239712 h 300038"/>
              <a:gd name="connsiteX2" fmla="*/ 247650 w 338138"/>
              <a:gd name="connsiteY2" fmla="*/ 252412 h 300038"/>
              <a:gd name="connsiteX3" fmla="*/ 260350 w 338138"/>
              <a:gd name="connsiteY3" fmla="*/ 239712 h 300038"/>
              <a:gd name="connsiteX4" fmla="*/ 247650 w 338138"/>
              <a:gd name="connsiteY4" fmla="*/ 227012 h 300038"/>
              <a:gd name="connsiteX5" fmla="*/ 247650 w 338138"/>
              <a:gd name="connsiteY5" fmla="*/ 215900 h 300038"/>
              <a:gd name="connsiteX6" fmla="*/ 271463 w 338138"/>
              <a:gd name="connsiteY6" fmla="*/ 240507 h 300038"/>
              <a:gd name="connsiteX7" fmla="*/ 247650 w 338138"/>
              <a:gd name="connsiteY7" fmla="*/ 265114 h 300038"/>
              <a:gd name="connsiteX8" fmla="*/ 223837 w 338138"/>
              <a:gd name="connsiteY8" fmla="*/ 240507 h 300038"/>
              <a:gd name="connsiteX9" fmla="*/ 247650 w 338138"/>
              <a:gd name="connsiteY9" fmla="*/ 215900 h 300038"/>
              <a:gd name="connsiteX10" fmla="*/ 126792 w 338138"/>
              <a:gd name="connsiteY10" fmla="*/ 198437 h 300038"/>
              <a:gd name="connsiteX11" fmla="*/ 126792 w 338138"/>
              <a:gd name="connsiteY11" fmla="*/ 215432 h 300038"/>
              <a:gd name="connsiteX12" fmla="*/ 120235 w 338138"/>
              <a:gd name="connsiteY12" fmla="*/ 221969 h 300038"/>
              <a:gd name="connsiteX13" fmla="*/ 114990 w 338138"/>
              <a:gd name="connsiteY13" fmla="*/ 215432 h 300038"/>
              <a:gd name="connsiteX14" fmla="*/ 114990 w 338138"/>
              <a:gd name="connsiteY14" fmla="*/ 202359 h 300038"/>
              <a:gd name="connsiteX15" fmla="*/ 103187 w 338138"/>
              <a:gd name="connsiteY15" fmla="*/ 220662 h 300038"/>
              <a:gd name="connsiteX16" fmla="*/ 133349 w 338138"/>
              <a:gd name="connsiteY16" fmla="*/ 242887 h 300038"/>
              <a:gd name="connsiteX17" fmla="*/ 163512 w 338138"/>
              <a:gd name="connsiteY17" fmla="*/ 220662 h 300038"/>
              <a:gd name="connsiteX18" fmla="*/ 133349 w 338138"/>
              <a:gd name="connsiteY18" fmla="*/ 198437 h 300038"/>
              <a:gd name="connsiteX19" fmla="*/ 126792 w 338138"/>
              <a:gd name="connsiteY19" fmla="*/ 198437 h 300038"/>
              <a:gd name="connsiteX20" fmla="*/ 169069 w 338138"/>
              <a:gd name="connsiteY20" fmla="*/ 161925 h 300038"/>
              <a:gd name="connsiteX21" fmla="*/ 127020 w 338138"/>
              <a:gd name="connsiteY21" fmla="*/ 164538 h 300038"/>
              <a:gd name="connsiteX22" fmla="*/ 127020 w 338138"/>
              <a:gd name="connsiteY22" fmla="*/ 186746 h 300038"/>
              <a:gd name="connsiteX23" fmla="*/ 133590 w 338138"/>
              <a:gd name="connsiteY23" fmla="*/ 185440 h 300038"/>
              <a:gd name="connsiteX24" fmla="*/ 175639 w 338138"/>
              <a:gd name="connsiteY24" fmla="*/ 220712 h 300038"/>
              <a:gd name="connsiteX25" fmla="*/ 133590 w 338138"/>
              <a:gd name="connsiteY25" fmla="*/ 254679 h 300038"/>
              <a:gd name="connsiteX26" fmla="*/ 91541 w 338138"/>
              <a:gd name="connsiteY26" fmla="*/ 220712 h 300038"/>
              <a:gd name="connsiteX27" fmla="*/ 115194 w 338138"/>
              <a:gd name="connsiteY27" fmla="*/ 189359 h 300038"/>
              <a:gd name="connsiteX28" fmla="*/ 115194 w 338138"/>
              <a:gd name="connsiteY28" fmla="*/ 165844 h 300038"/>
              <a:gd name="connsiteX29" fmla="*/ 12700 w 338138"/>
              <a:gd name="connsiteY29" fmla="*/ 224631 h 300038"/>
              <a:gd name="connsiteX30" fmla="*/ 169069 w 338138"/>
              <a:gd name="connsiteY30" fmla="*/ 287338 h 300038"/>
              <a:gd name="connsiteX31" fmla="*/ 325438 w 338138"/>
              <a:gd name="connsiteY31" fmla="*/ 224631 h 300038"/>
              <a:gd name="connsiteX32" fmla="*/ 169069 w 338138"/>
              <a:gd name="connsiteY32" fmla="*/ 161925 h 300038"/>
              <a:gd name="connsiteX33" fmla="*/ 127000 w 338138"/>
              <a:gd name="connsiteY33" fmla="*/ 12700 h 300038"/>
              <a:gd name="connsiteX34" fmla="*/ 127000 w 338138"/>
              <a:gd name="connsiteY34" fmla="*/ 63500 h 300038"/>
              <a:gd name="connsiteX35" fmla="*/ 207963 w 338138"/>
              <a:gd name="connsiteY35" fmla="*/ 36512 h 300038"/>
              <a:gd name="connsiteX36" fmla="*/ 117556 w 338138"/>
              <a:gd name="connsiteY36" fmla="*/ 0 h 300038"/>
              <a:gd name="connsiteX37" fmla="*/ 118877 w 338138"/>
              <a:gd name="connsiteY37" fmla="*/ 0 h 300038"/>
              <a:gd name="connsiteX38" fmla="*/ 120197 w 338138"/>
              <a:gd name="connsiteY38" fmla="*/ 0 h 300038"/>
              <a:gd name="connsiteX39" fmla="*/ 121518 w 338138"/>
              <a:gd name="connsiteY39" fmla="*/ 0 h 300038"/>
              <a:gd name="connsiteX40" fmla="*/ 122839 w 338138"/>
              <a:gd name="connsiteY40" fmla="*/ 0 h 300038"/>
              <a:gd name="connsiteX41" fmla="*/ 231149 w 338138"/>
              <a:gd name="connsiteY41" fmla="*/ 30267 h 300038"/>
              <a:gd name="connsiteX42" fmla="*/ 235112 w 338138"/>
              <a:gd name="connsiteY42" fmla="*/ 35531 h 300038"/>
              <a:gd name="connsiteX43" fmla="*/ 231149 w 338138"/>
              <a:gd name="connsiteY43" fmla="*/ 40794 h 300038"/>
              <a:gd name="connsiteX44" fmla="*/ 126802 w 338138"/>
              <a:gd name="connsiteY44" fmla="*/ 76325 h 300038"/>
              <a:gd name="connsiteX45" fmla="*/ 126802 w 338138"/>
              <a:gd name="connsiteY45" fmla="*/ 152651 h 300038"/>
              <a:gd name="connsiteX46" fmla="*/ 169069 w 338138"/>
              <a:gd name="connsiteY46" fmla="*/ 150019 h 300038"/>
              <a:gd name="connsiteX47" fmla="*/ 338138 w 338138"/>
              <a:gd name="connsiteY47" fmla="*/ 225028 h 300038"/>
              <a:gd name="connsiteX48" fmla="*/ 169069 w 338138"/>
              <a:gd name="connsiteY48" fmla="*/ 300038 h 300038"/>
              <a:gd name="connsiteX49" fmla="*/ 0 w 338138"/>
              <a:gd name="connsiteY49" fmla="*/ 225028 h 300038"/>
              <a:gd name="connsiteX50" fmla="*/ 114914 w 338138"/>
              <a:gd name="connsiteY50" fmla="*/ 153967 h 300038"/>
              <a:gd name="connsiteX51" fmla="*/ 114914 w 338138"/>
              <a:gd name="connsiteY51" fmla="*/ 5264 h 300038"/>
              <a:gd name="connsiteX52" fmla="*/ 114914 w 338138"/>
              <a:gd name="connsiteY52" fmla="*/ 2632 h 300038"/>
              <a:gd name="connsiteX53" fmla="*/ 116235 w 338138"/>
              <a:gd name="connsiteY53" fmla="*/ 2632 h 300038"/>
              <a:gd name="connsiteX54" fmla="*/ 117556 w 338138"/>
              <a:gd name="connsiteY54" fmla="*/ 1316 h 300038"/>
              <a:gd name="connsiteX55" fmla="*/ 117556 w 338138"/>
              <a:gd name="connsiteY55" fmla="*/ 0 h 30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8138" h="300038">
                <a:moveTo>
                  <a:pt x="247650" y="227012"/>
                </a:moveTo>
                <a:cubicBezTo>
                  <a:pt x="240636" y="227012"/>
                  <a:pt x="234950" y="232698"/>
                  <a:pt x="234950" y="239712"/>
                </a:cubicBezTo>
                <a:cubicBezTo>
                  <a:pt x="234950" y="246726"/>
                  <a:pt x="240636" y="252412"/>
                  <a:pt x="247650" y="252412"/>
                </a:cubicBezTo>
                <a:cubicBezTo>
                  <a:pt x="254664" y="252412"/>
                  <a:pt x="260350" y="246726"/>
                  <a:pt x="260350" y="239712"/>
                </a:cubicBezTo>
                <a:cubicBezTo>
                  <a:pt x="260350" y="232698"/>
                  <a:pt x="254664" y="227012"/>
                  <a:pt x="247650" y="227012"/>
                </a:cubicBezTo>
                <a:close/>
                <a:moveTo>
                  <a:pt x="247650" y="215900"/>
                </a:moveTo>
                <a:cubicBezTo>
                  <a:pt x="260802" y="215900"/>
                  <a:pt x="271463" y="226917"/>
                  <a:pt x="271463" y="240507"/>
                </a:cubicBezTo>
                <a:cubicBezTo>
                  <a:pt x="271463" y="254097"/>
                  <a:pt x="260802" y="265114"/>
                  <a:pt x="247650" y="265114"/>
                </a:cubicBezTo>
                <a:cubicBezTo>
                  <a:pt x="234498" y="265114"/>
                  <a:pt x="223837" y="254097"/>
                  <a:pt x="223837" y="240507"/>
                </a:cubicBezTo>
                <a:cubicBezTo>
                  <a:pt x="223837" y="226917"/>
                  <a:pt x="234498" y="215900"/>
                  <a:pt x="247650" y="215900"/>
                </a:cubicBezTo>
                <a:close/>
                <a:moveTo>
                  <a:pt x="126792" y="198437"/>
                </a:moveTo>
                <a:cubicBezTo>
                  <a:pt x="126792" y="198437"/>
                  <a:pt x="126792" y="198437"/>
                  <a:pt x="126792" y="215432"/>
                </a:cubicBezTo>
                <a:cubicBezTo>
                  <a:pt x="126792" y="219354"/>
                  <a:pt x="124170" y="221969"/>
                  <a:pt x="120235" y="221969"/>
                </a:cubicBezTo>
                <a:cubicBezTo>
                  <a:pt x="117612" y="221969"/>
                  <a:pt x="114990" y="219354"/>
                  <a:pt x="114990" y="215432"/>
                </a:cubicBezTo>
                <a:cubicBezTo>
                  <a:pt x="114990" y="215432"/>
                  <a:pt x="114990" y="215432"/>
                  <a:pt x="114990" y="202359"/>
                </a:cubicBezTo>
                <a:cubicBezTo>
                  <a:pt x="107121" y="206281"/>
                  <a:pt x="103187" y="212818"/>
                  <a:pt x="103187" y="220662"/>
                </a:cubicBezTo>
                <a:cubicBezTo>
                  <a:pt x="103187" y="232428"/>
                  <a:pt x="116301" y="242887"/>
                  <a:pt x="133349" y="242887"/>
                </a:cubicBezTo>
                <a:cubicBezTo>
                  <a:pt x="150398" y="242887"/>
                  <a:pt x="163512" y="232428"/>
                  <a:pt x="163512" y="220662"/>
                </a:cubicBezTo>
                <a:cubicBezTo>
                  <a:pt x="163512" y="207588"/>
                  <a:pt x="150398" y="198437"/>
                  <a:pt x="133349" y="198437"/>
                </a:cubicBezTo>
                <a:cubicBezTo>
                  <a:pt x="130727" y="198437"/>
                  <a:pt x="129415" y="198437"/>
                  <a:pt x="126792" y="198437"/>
                </a:cubicBezTo>
                <a:close/>
                <a:moveTo>
                  <a:pt x="169069" y="161925"/>
                </a:moveTo>
                <a:cubicBezTo>
                  <a:pt x="154615" y="161925"/>
                  <a:pt x="140160" y="163231"/>
                  <a:pt x="127020" y="164538"/>
                </a:cubicBezTo>
                <a:cubicBezTo>
                  <a:pt x="127020" y="164538"/>
                  <a:pt x="127020" y="164538"/>
                  <a:pt x="127020" y="186746"/>
                </a:cubicBezTo>
                <a:cubicBezTo>
                  <a:pt x="129648" y="186746"/>
                  <a:pt x="130962" y="185440"/>
                  <a:pt x="133590" y="185440"/>
                </a:cubicBezTo>
                <a:cubicBezTo>
                  <a:pt x="157243" y="185440"/>
                  <a:pt x="175639" y="201116"/>
                  <a:pt x="175639" y="220712"/>
                </a:cubicBezTo>
                <a:cubicBezTo>
                  <a:pt x="175639" y="239002"/>
                  <a:pt x="157243" y="254679"/>
                  <a:pt x="133590" y="254679"/>
                </a:cubicBezTo>
                <a:cubicBezTo>
                  <a:pt x="109938" y="254679"/>
                  <a:pt x="91541" y="239002"/>
                  <a:pt x="91541" y="220712"/>
                </a:cubicBezTo>
                <a:cubicBezTo>
                  <a:pt x="91541" y="206342"/>
                  <a:pt x="100740" y="194584"/>
                  <a:pt x="115194" y="189359"/>
                </a:cubicBezTo>
                <a:cubicBezTo>
                  <a:pt x="115194" y="189359"/>
                  <a:pt x="115194" y="189359"/>
                  <a:pt x="115194" y="165844"/>
                </a:cubicBezTo>
                <a:cubicBezTo>
                  <a:pt x="56063" y="174989"/>
                  <a:pt x="12700" y="198504"/>
                  <a:pt x="12700" y="224631"/>
                </a:cubicBezTo>
                <a:cubicBezTo>
                  <a:pt x="12700" y="258598"/>
                  <a:pt x="84971" y="287338"/>
                  <a:pt x="169069" y="287338"/>
                </a:cubicBezTo>
                <a:cubicBezTo>
                  <a:pt x="253167" y="287338"/>
                  <a:pt x="325438" y="258598"/>
                  <a:pt x="325438" y="224631"/>
                </a:cubicBezTo>
                <a:cubicBezTo>
                  <a:pt x="325438" y="190665"/>
                  <a:pt x="253167" y="161925"/>
                  <a:pt x="169069" y="161925"/>
                </a:cubicBezTo>
                <a:close/>
                <a:moveTo>
                  <a:pt x="127000" y="12700"/>
                </a:moveTo>
                <a:lnTo>
                  <a:pt x="127000" y="63500"/>
                </a:lnTo>
                <a:lnTo>
                  <a:pt x="207963" y="36512"/>
                </a:lnTo>
                <a:close/>
                <a:moveTo>
                  <a:pt x="117556" y="0"/>
                </a:moveTo>
                <a:cubicBezTo>
                  <a:pt x="117556" y="0"/>
                  <a:pt x="118877" y="0"/>
                  <a:pt x="118877" y="0"/>
                </a:cubicBezTo>
                <a:cubicBezTo>
                  <a:pt x="118877" y="0"/>
                  <a:pt x="120197" y="0"/>
                  <a:pt x="120197" y="0"/>
                </a:cubicBezTo>
                <a:cubicBezTo>
                  <a:pt x="121518" y="0"/>
                  <a:pt x="121518" y="0"/>
                  <a:pt x="121518" y="0"/>
                </a:cubicBezTo>
                <a:cubicBezTo>
                  <a:pt x="121518" y="0"/>
                  <a:pt x="121518" y="0"/>
                  <a:pt x="122839" y="0"/>
                </a:cubicBezTo>
                <a:cubicBezTo>
                  <a:pt x="122839" y="0"/>
                  <a:pt x="122839" y="0"/>
                  <a:pt x="231149" y="30267"/>
                </a:cubicBezTo>
                <a:cubicBezTo>
                  <a:pt x="233791" y="30267"/>
                  <a:pt x="235112" y="32899"/>
                  <a:pt x="235112" y="35531"/>
                </a:cubicBezTo>
                <a:cubicBezTo>
                  <a:pt x="235112" y="38162"/>
                  <a:pt x="233791" y="40794"/>
                  <a:pt x="231149" y="40794"/>
                </a:cubicBezTo>
                <a:cubicBezTo>
                  <a:pt x="231149" y="40794"/>
                  <a:pt x="231149" y="40794"/>
                  <a:pt x="126802" y="76325"/>
                </a:cubicBezTo>
                <a:cubicBezTo>
                  <a:pt x="126802" y="76325"/>
                  <a:pt x="126802" y="76325"/>
                  <a:pt x="126802" y="152651"/>
                </a:cubicBezTo>
                <a:cubicBezTo>
                  <a:pt x="140010" y="151335"/>
                  <a:pt x="154540" y="150019"/>
                  <a:pt x="169069" y="150019"/>
                </a:cubicBezTo>
                <a:cubicBezTo>
                  <a:pt x="264170" y="150019"/>
                  <a:pt x="338138" y="182918"/>
                  <a:pt x="338138" y="225028"/>
                </a:cubicBezTo>
                <a:cubicBezTo>
                  <a:pt x="338138" y="267139"/>
                  <a:pt x="264170" y="300038"/>
                  <a:pt x="169069" y="300038"/>
                </a:cubicBezTo>
                <a:cubicBezTo>
                  <a:pt x="73968" y="300038"/>
                  <a:pt x="0" y="267139"/>
                  <a:pt x="0" y="225028"/>
                </a:cubicBezTo>
                <a:cubicBezTo>
                  <a:pt x="0" y="192129"/>
                  <a:pt x="47551" y="163178"/>
                  <a:pt x="114914" y="153967"/>
                </a:cubicBezTo>
                <a:cubicBezTo>
                  <a:pt x="114914" y="153967"/>
                  <a:pt x="114914" y="153967"/>
                  <a:pt x="114914" y="5264"/>
                </a:cubicBezTo>
                <a:cubicBezTo>
                  <a:pt x="114914" y="5264"/>
                  <a:pt x="114914" y="3948"/>
                  <a:pt x="114914" y="2632"/>
                </a:cubicBezTo>
                <a:cubicBezTo>
                  <a:pt x="114914" y="2632"/>
                  <a:pt x="116235" y="2632"/>
                  <a:pt x="116235" y="2632"/>
                </a:cubicBezTo>
                <a:cubicBezTo>
                  <a:pt x="116235" y="2632"/>
                  <a:pt x="116235" y="1316"/>
                  <a:pt x="117556" y="1316"/>
                </a:cubicBezTo>
                <a:cubicBezTo>
                  <a:pt x="117556" y="1316"/>
                  <a:pt x="117556" y="1316"/>
                  <a:pt x="117556"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矩形: 圆角 9"/>
          <p:cNvSpPr/>
          <p:nvPr/>
        </p:nvSpPr>
        <p:spPr>
          <a:xfrm>
            <a:off x="6977062" y="406902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10"/>
          <p:cNvSpPr/>
          <p:nvPr/>
        </p:nvSpPr>
        <p:spPr>
          <a:xfrm>
            <a:off x="7072312" y="4164642"/>
            <a:ext cx="355600" cy="354871"/>
          </a:xfrm>
          <a:custGeom>
            <a:avLst/>
            <a:gdLst>
              <a:gd name="connsiteX0" fmla="*/ 300038 w 334963"/>
              <a:gd name="connsiteY0" fmla="*/ 268287 h 334277"/>
              <a:gd name="connsiteX1" fmla="*/ 238125 w 334963"/>
              <a:gd name="connsiteY1" fmla="*/ 319087 h 334277"/>
              <a:gd name="connsiteX2" fmla="*/ 259202 w 334963"/>
              <a:gd name="connsiteY2" fmla="*/ 284329 h 334277"/>
              <a:gd name="connsiteX3" fmla="*/ 300038 w 334963"/>
              <a:gd name="connsiteY3" fmla="*/ 268287 h 334277"/>
              <a:gd name="connsiteX4" fmla="*/ 34925 w 334963"/>
              <a:gd name="connsiteY4" fmla="*/ 268287 h 334277"/>
              <a:gd name="connsiteX5" fmla="*/ 75761 w 334963"/>
              <a:gd name="connsiteY5" fmla="*/ 284329 h 334277"/>
              <a:gd name="connsiteX6" fmla="*/ 96838 w 334963"/>
              <a:gd name="connsiteY6" fmla="*/ 319087 h 334277"/>
              <a:gd name="connsiteX7" fmla="*/ 34925 w 334963"/>
              <a:gd name="connsiteY7" fmla="*/ 268287 h 334277"/>
              <a:gd name="connsiteX8" fmla="*/ 131763 w 334963"/>
              <a:gd name="connsiteY8" fmla="*/ 236537 h 334277"/>
              <a:gd name="connsiteX9" fmla="*/ 203200 w 334963"/>
              <a:gd name="connsiteY9" fmla="*/ 236537 h 334277"/>
              <a:gd name="connsiteX10" fmla="*/ 242888 w 334963"/>
              <a:gd name="connsiteY10" fmla="*/ 279400 h 334277"/>
              <a:gd name="connsiteX11" fmla="*/ 212461 w 334963"/>
              <a:gd name="connsiteY11" fmla="*/ 327458 h 334277"/>
              <a:gd name="connsiteX12" fmla="*/ 122502 w 334963"/>
              <a:gd name="connsiteY12" fmla="*/ 327458 h 334277"/>
              <a:gd name="connsiteX13" fmla="*/ 92075 w 334963"/>
              <a:gd name="connsiteY13" fmla="*/ 278101 h 334277"/>
              <a:gd name="connsiteX14" fmla="*/ 131763 w 334963"/>
              <a:gd name="connsiteY14" fmla="*/ 236537 h 334277"/>
              <a:gd name="connsiteX15" fmla="*/ 292630 w 334963"/>
              <a:gd name="connsiteY15" fmla="*/ 128587 h 334277"/>
              <a:gd name="connsiteX16" fmla="*/ 334963 w 334963"/>
              <a:gd name="connsiteY16" fmla="*/ 176796 h 334277"/>
              <a:gd name="connsiteX17" fmla="*/ 321734 w 334963"/>
              <a:gd name="connsiteY17" fmla="*/ 232823 h 334277"/>
              <a:gd name="connsiteX18" fmla="*/ 316442 w 334963"/>
              <a:gd name="connsiteY18" fmla="*/ 243247 h 334277"/>
              <a:gd name="connsiteX19" fmla="*/ 255588 w 334963"/>
              <a:gd name="connsiteY19" fmla="*/ 266700 h 334277"/>
              <a:gd name="connsiteX20" fmla="*/ 215900 w 334963"/>
              <a:gd name="connsiteY20" fmla="*/ 225006 h 334277"/>
              <a:gd name="connsiteX21" fmla="*/ 238390 w 334963"/>
              <a:gd name="connsiteY21" fmla="*/ 159858 h 334277"/>
              <a:gd name="connsiteX22" fmla="*/ 292630 w 334963"/>
              <a:gd name="connsiteY22" fmla="*/ 128587 h 334277"/>
              <a:gd name="connsiteX23" fmla="*/ 42334 w 334963"/>
              <a:gd name="connsiteY23" fmla="*/ 128587 h 334277"/>
              <a:gd name="connsiteX24" fmla="*/ 96573 w 334963"/>
              <a:gd name="connsiteY24" fmla="*/ 159858 h 334277"/>
              <a:gd name="connsiteX25" fmla="*/ 119063 w 334963"/>
              <a:gd name="connsiteY25" fmla="*/ 225006 h 334277"/>
              <a:gd name="connsiteX26" fmla="*/ 78053 w 334963"/>
              <a:gd name="connsiteY26" fmla="*/ 266700 h 334277"/>
              <a:gd name="connsiteX27" fmla="*/ 18521 w 334963"/>
              <a:gd name="connsiteY27" fmla="*/ 243247 h 334277"/>
              <a:gd name="connsiteX28" fmla="*/ 11906 w 334963"/>
              <a:gd name="connsiteY28" fmla="*/ 228914 h 334277"/>
              <a:gd name="connsiteX29" fmla="*/ 0 w 334963"/>
              <a:gd name="connsiteY29" fmla="*/ 176796 h 334277"/>
              <a:gd name="connsiteX30" fmla="*/ 42334 w 334963"/>
              <a:gd name="connsiteY30" fmla="*/ 128587 h 334277"/>
              <a:gd name="connsiteX31" fmla="*/ 168275 w 334963"/>
              <a:gd name="connsiteY31" fmla="*/ 117475 h 334277"/>
              <a:gd name="connsiteX32" fmla="*/ 220663 w 334963"/>
              <a:gd name="connsiteY32" fmla="*/ 157163 h 334277"/>
              <a:gd name="connsiteX33" fmla="*/ 200026 w 334963"/>
              <a:gd name="connsiteY33" fmla="*/ 219075 h 334277"/>
              <a:gd name="connsiteX34" fmla="*/ 134938 w 334963"/>
              <a:gd name="connsiteY34" fmla="*/ 219075 h 334277"/>
              <a:gd name="connsiteX35" fmla="*/ 114300 w 334963"/>
              <a:gd name="connsiteY35" fmla="*/ 157163 h 334277"/>
              <a:gd name="connsiteX36" fmla="*/ 303212 w 334963"/>
              <a:gd name="connsiteY36" fmla="*/ 69850 h 334277"/>
              <a:gd name="connsiteX37" fmla="*/ 322884 w 334963"/>
              <a:gd name="connsiteY37" fmla="*/ 104246 h 334277"/>
              <a:gd name="connsiteX38" fmla="*/ 333375 w 334963"/>
              <a:gd name="connsiteY38" fmla="*/ 149225 h 334277"/>
              <a:gd name="connsiteX39" fmla="*/ 303212 w 334963"/>
              <a:gd name="connsiteY39" fmla="*/ 112183 h 334277"/>
              <a:gd name="connsiteX40" fmla="*/ 303212 w 334963"/>
              <a:gd name="connsiteY40" fmla="*/ 69850 h 334277"/>
              <a:gd name="connsiteX41" fmla="*/ 31750 w 334963"/>
              <a:gd name="connsiteY41" fmla="*/ 69850 h 334277"/>
              <a:gd name="connsiteX42" fmla="*/ 31750 w 334963"/>
              <a:gd name="connsiteY42" fmla="*/ 112183 h 334277"/>
              <a:gd name="connsiteX43" fmla="*/ 1587 w 334963"/>
              <a:gd name="connsiteY43" fmla="*/ 149225 h 334277"/>
              <a:gd name="connsiteX44" fmla="*/ 13390 w 334963"/>
              <a:gd name="connsiteY44" fmla="*/ 101600 h 334277"/>
              <a:gd name="connsiteX45" fmla="*/ 31750 w 334963"/>
              <a:gd name="connsiteY45" fmla="*/ 69850 h 334277"/>
              <a:gd name="connsiteX46" fmla="*/ 234280 w 334963"/>
              <a:gd name="connsiteY46" fmla="*/ 12700 h 334277"/>
              <a:gd name="connsiteX47" fmla="*/ 285750 w 334963"/>
              <a:gd name="connsiteY47" fmla="*/ 48565 h 334277"/>
              <a:gd name="connsiteX48" fmla="*/ 285750 w 334963"/>
              <a:gd name="connsiteY48" fmla="*/ 110995 h 334277"/>
              <a:gd name="connsiteX49" fmla="*/ 230321 w 334963"/>
              <a:gd name="connsiteY49" fmla="*/ 142875 h 334277"/>
              <a:gd name="connsiteX50" fmla="*/ 176212 w 334963"/>
              <a:gd name="connsiteY50" fmla="*/ 103026 h 334277"/>
              <a:gd name="connsiteX51" fmla="*/ 176212 w 334963"/>
              <a:gd name="connsiteY51" fmla="*/ 35281 h 334277"/>
              <a:gd name="connsiteX52" fmla="*/ 100682 w 334963"/>
              <a:gd name="connsiteY52" fmla="*/ 12700 h 334277"/>
              <a:gd name="connsiteX53" fmla="*/ 158750 w 334963"/>
              <a:gd name="connsiteY53" fmla="*/ 35281 h 334277"/>
              <a:gd name="connsiteX54" fmla="*/ 158750 w 334963"/>
              <a:gd name="connsiteY54" fmla="*/ 103026 h 334277"/>
              <a:gd name="connsiteX55" fmla="*/ 103321 w 334963"/>
              <a:gd name="connsiteY55" fmla="*/ 142875 h 334277"/>
              <a:gd name="connsiteX56" fmla="*/ 49212 w 334963"/>
              <a:gd name="connsiteY56" fmla="*/ 110995 h 334277"/>
              <a:gd name="connsiteX57" fmla="*/ 49212 w 334963"/>
              <a:gd name="connsiteY57" fmla="*/ 48565 h 334277"/>
              <a:gd name="connsiteX58" fmla="*/ 100682 w 334963"/>
              <a:gd name="connsiteY58" fmla="*/ 12700 h 334277"/>
              <a:gd name="connsiteX59" fmla="*/ 167482 w 334963"/>
              <a:gd name="connsiteY59" fmla="*/ 0 h 334277"/>
              <a:gd name="connsiteX60" fmla="*/ 207963 w 334963"/>
              <a:gd name="connsiteY60" fmla="*/ 5159 h 334277"/>
              <a:gd name="connsiteX61" fmla="*/ 167482 w 334963"/>
              <a:gd name="connsiteY61" fmla="*/ 20638 h 334277"/>
              <a:gd name="connsiteX62" fmla="*/ 127000 w 334963"/>
              <a:gd name="connsiteY62" fmla="*/ 5159 h 334277"/>
              <a:gd name="connsiteX63" fmla="*/ 167482 w 334963"/>
              <a:gd name="connsiteY63" fmla="*/ 0 h 334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34963" h="334277">
                <a:moveTo>
                  <a:pt x="300038" y="268287"/>
                </a:moveTo>
                <a:cubicBezTo>
                  <a:pt x="282913" y="289677"/>
                  <a:pt x="263154" y="307055"/>
                  <a:pt x="238125" y="319087"/>
                </a:cubicBezTo>
                <a:cubicBezTo>
                  <a:pt x="238125" y="319087"/>
                  <a:pt x="238125" y="319087"/>
                  <a:pt x="259202" y="284329"/>
                </a:cubicBezTo>
                <a:cubicBezTo>
                  <a:pt x="259202" y="284329"/>
                  <a:pt x="259202" y="284329"/>
                  <a:pt x="300038" y="268287"/>
                </a:cubicBezTo>
                <a:close/>
                <a:moveTo>
                  <a:pt x="34925" y="268287"/>
                </a:moveTo>
                <a:cubicBezTo>
                  <a:pt x="34925" y="268287"/>
                  <a:pt x="34925" y="268287"/>
                  <a:pt x="75761" y="284329"/>
                </a:cubicBezTo>
                <a:cubicBezTo>
                  <a:pt x="75761" y="284329"/>
                  <a:pt x="75761" y="284329"/>
                  <a:pt x="96838" y="319087"/>
                </a:cubicBezTo>
                <a:cubicBezTo>
                  <a:pt x="71809" y="307055"/>
                  <a:pt x="50733" y="289677"/>
                  <a:pt x="34925" y="268287"/>
                </a:cubicBezTo>
                <a:close/>
                <a:moveTo>
                  <a:pt x="131763" y="236537"/>
                </a:moveTo>
                <a:cubicBezTo>
                  <a:pt x="131763" y="236537"/>
                  <a:pt x="131763" y="236537"/>
                  <a:pt x="203200" y="236537"/>
                </a:cubicBezTo>
                <a:cubicBezTo>
                  <a:pt x="203200" y="236537"/>
                  <a:pt x="203200" y="236537"/>
                  <a:pt x="242888" y="279400"/>
                </a:cubicBezTo>
                <a:cubicBezTo>
                  <a:pt x="242888" y="279400"/>
                  <a:pt x="242888" y="279400"/>
                  <a:pt x="212461" y="327458"/>
                </a:cubicBezTo>
                <a:cubicBezTo>
                  <a:pt x="182034" y="336550"/>
                  <a:pt x="151607" y="336550"/>
                  <a:pt x="122502" y="327458"/>
                </a:cubicBezTo>
                <a:cubicBezTo>
                  <a:pt x="122502" y="327458"/>
                  <a:pt x="122502" y="327458"/>
                  <a:pt x="92075" y="278101"/>
                </a:cubicBezTo>
                <a:cubicBezTo>
                  <a:pt x="92075" y="278101"/>
                  <a:pt x="92075" y="278101"/>
                  <a:pt x="131763" y="236537"/>
                </a:cubicBezTo>
                <a:close/>
                <a:moveTo>
                  <a:pt x="292630" y="128587"/>
                </a:moveTo>
                <a:lnTo>
                  <a:pt x="334963" y="176796"/>
                </a:lnTo>
                <a:cubicBezTo>
                  <a:pt x="333640" y="196341"/>
                  <a:pt x="329671" y="214582"/>
                  <a:pt x="321734" y="232823"/>
                </a:cubicBezTo>
                <a:cubicBezTo>
                  <a:pt x="319088" y="236732"/>
                  <a:pt x="317765" y="240641"/>
                  <a:pt x="316442" y="243247"/>
                </a:cubicBezTo>
                <a:cubicBezTo>
                  <a:pt x="316442" y="243247"/>
                  <a:pt x="316442" y="243247"/>
                  <a:pt x="255588" y="266700"/>
                </a:cubicBezTo>
                <a:cubicBezTo>
                  <a:pt x="255588" y="266700"/>
                  <a:pt x="255588" y="266700"/>
                  <a:pt x="215900" y="225006"/>
                </a:cubicBezTo>
                <a:cubicBezTo>
                  <a:pt x="215900" y="225006"/>
                  <a:pt x="215900" y="225006"/>
                  <a:pt x="238390" y="159858"/>
                </a:cubicBezTo>
                <a:cubicBezTo>
                  <a:pt x="238390" y="159858"/>
                  <a:pt x="238390" y="159858"/>
                  <a:pt x="292630" y="128587"/>
                </a:cubicBezTo>
                <a:close/>
                <a:moveTo>
                  <a:pt x="42334" y="128587"/>
                </a:moveTo>
                <a:cubicBezTo>
                  <a:pt x="42334" y="128587"/>
                  <a:pt x="42334" y="128587"/>
                  <a:pt x="96573" y="159858"/>
                </a:cubicBezTo>
                <a:cubicBezTo>
                  <a:pt x="96573" y="159858"/>
                  <a:pt x="96573" y="159858"/>
                  <a:pt x="119063" y="225006"/>
                </a:cubicBezTo>
                <a:lnTo>
                  <a:pt x="78053" y="266700"/>
                </a:lnTo>
                <a:cubicBezTo>
                  <a:pt x="78053" y="266700"/>
                  <a:pt x="78053" y="266700"/>
                  <a:pt x="18521" y="243247"/>
                </a:cubicBezTo>
                <a:cubicBezTo>
                  <a:pt x="15875" y="239338"/>
                  <a:pt x="14552" y="234126"/>
                  <a:pt x="11906" y="228914"/>
                </a:cubicBezTo>
                <a:cubicBezTo>
                  <a:pt x="5292" y="213279"/>
                  <a:pt x="1323" y="195038"/>
                  <a:pt x="0" y="176796"/>
                </a:cubicBezTo>
                <a:cubicBezTo>
                  <a:pt x="0" y="176796"/>
                  <a:pt x="0" y="176796"/>
                  <a:pt x="42334" y="128587"/>
                </a:cubicBezTo>
                <a:close/>
                <a:moveTo>
                  <a:pt x="168275" y="117475"/>
                </a:moveTo>
                <a:lnTo>
                  <a:pt x="220663" y="157163"/>
                </a:lnTo>
                <a:lnTo>
                  <a:pt x="200026" y="219075"/>
                </a:lnTo>
                <a:lnTo>
                  <a:pt x="134938" y="219075"/>
                </a:lnTo>
                <a:lnTo>
                  <a:pt x="114300" y="157163"/>
                </a:lnTo>
                <a:close/>
                <a:moveTo>
                  <a:pt x="303212" y="69850"/>
                </a:moveTo>
                <a:cubicBezTo>
                  <a:pt x="311081" y="80433"/>
                  <a:pt x="317638" y="92340"/>
                  <a:pt x="322884" y="104246"/>
                </a:cubicBezTo>
                <a:cubicBezTo>
                  <a:pt x="328129" y="118798"/>
                  <a:pt x="332064" y="133350"/>
                  <a:pt x="333375" y="149225"/>
                </a:cubicBezTo>
                <a:cubicBezTo>
                  <a:pt x="333375" y="149225"/>
                  <a:pt x="333375" y="149225"/>
                  <a:pt x="303212" y="112183"/>
                </a:cubicBezTo>
                <a:cubicBezTo>
                  <a:pt x="303212" y="112183"/>
                  <a:pt x="303212" y="112183"/>
                  <a:pt x="303212" y="69850"/>
                </a:cubicBezTo>
                <a:close/>
                <a:moveTo>
                  <a:pt x="31750" y="69850"/>
                </a:moveTo>
                <a:cubicBezTo>
                  <a:pt x="31750" y="69850"/>
                  <a:pt x="31750" y="69850"/>
                  <a:pt x="31750" y="112183"/>
                </a:cubicBezTo>
                <a:cubicBezTo>
                  <a:pt x="31750" y="112183"/>
                  <a:pt x="31750" y="112183"/>
                  <a:pt x="1587" y="149225"/>
                </a:cubicBezTo>
                <a:cubicBezTo>
                  <a:pt x="2899" y="133350"/>
                  <a:pt x="6833" y="117475"/>
                  <a:pt x="13390" y="101600"/>
                </a:cubicBezTo>
                <a:cubicBezTo>
                  <a:pt x="18636" y="91017"/>
                  <a:pt x="23882" y="79110"/>
                  <a:pt x="31750" y="69850"/>
                </a:cubicBezTo>
                <a:close/>
                <a:moveTo>
                  <a:pt x="234280" y="12700"/>
                </a:moveTo>
                <a:cubicBezTo>
                  <a:pt x="252757" y="21998"/>
                  <a:pt x="271233" y="33953"/>
                  <a:pt x="285750" y="48565"/>
                </a:cubicBezTo>
                <a:cubicBezTo>
                  <a:pt x="285750" y="48565"/>
                  <a:pt x="285750" y="48565"/>
                  <a:pt x="285750" y="110995"/>
                </a:cubicBezTo>
                <a:cubicBezTo>
                  <a:pt x="285750" y="110995"/>
                  <a:pt x="285750" y="110995"/>
                  <a:pt x="230321" y="142875"/>
                </a:cubicBezTo>
                <a:cubicBezTo>
                  <a:pt x="230321" y="142875"/>
                  <a:pt x="230321" y="142875"/>
                  <a:pt x="176212" y="103026"/>
                </a:cubicBezTo>
                <a:cubicBezTo>
                  <a:pt x="176212" y="103026"/>
                  <a:pt x="176212" y="103026"/>
                  <a:pt x="176212" y="35281"/>
                </a:cubicBezTo>
                <a:close/>
                <a:moveTo>
                  <a:pt x="100682" y="12700"/>
                </a:moveTo>
                <a:cubicBezTo>
                  <a:pt x="100682" y="12700"/>
                  <a:pt x="100682" y="12700"/>
                  <a:pt x="158750" y="35281"/>
                </a:cubicBezTo>
                <a:cubicBezTo>
                  <a:pt x="158750" y="35281"/>
                  <a:pt x="158750" y="35281"/>
                  <a:pt x="158750" y="103026"/>
                </a:cubicBezTo>
                <a:cubicBezTo>
                  <a:pt x="158750" y="103026"/>
                  <a:pt x="158750" y="103026"/>
                  <a:pt x="103321" y="142875"/>
                </a:cubicBezTo>
                <a:lnTo>
                  <a:pt x="49212" y="110995"/>
                </a:lnTo>
                <a:cubicBezTo>
                  <a:pt x="49212" y="110995"/>
                  <a:pt x="49212" y="110995"/>
                  <a:pt x="49212" y="48565"/>
                </a:cubicBezTo>
                <a:cubicBezTo>
                  <a:pt x="63729" y="33953"/>
                  <a:pt x="80886" y="21998"/>
                  <a:pt x="100682" y="12700"/>
                </a:cubicBezTo>
                <a:close/>
                <a:moveTo>
                  <a:pt x="167482" y="0"/>
                </a:moveTo>
                <a:cubicBezTo>
                  <a:pt x="180540" y="0"/>
                  <a:pt x="194905" y="1290"/>
                  <a:pt x="207963" y="5159"/>
                </a:cubicBezTo>
                <a:cubicBezTo>
                  <a:pt x="207963" y="5159"/>
                  <a:pt x="207963" y="5159"/>
                  <a:pt x="167482" y="20638"/>
                </a:cubicBezTo>
                <a:cubicBezTo>
                  <a:pt x="167482" y="20638"/>
                  <a:pt x="167482" y="20638"/>
                  <a:pt x="127000" y="5159"/>
                </a:cubicBezTo>
                <a:cubicBezTo>
                  <a:pt x="140059" y="1290"/>
                  <a:pt x="153117" y="0"/>
                  <a:pt x="167482"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矩形: 圆角 12"/>
          <p:cNvSpPr/>
          <p:nvPr/>
        </p:nvSpPr>
        <p:spPr>
          <a:xfrm>
            <a:off x="7691437" y="406902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13"/>
          <p:cNvSpPr/>
          <p:nvPr/>
        </p:nvSpPr>
        <p:spPr>
          <a:xfrm>
            <a:off x="7792114" y="4164278"/>
            <a:ext cx="344745" cy="355600"/>
          </a:xfrm>
          <a:custGeom>
            <a:avLst/>
            <a:gdLst>
              <a:gd name="connsiteX0" fmla="*/ 83535 w 321660"/>
              <a:gd name="connsiteY0" fmla="*/ 257175 h 331788"/>
              <a:gd name="connsiteX1" fmla="*/ 30876 w 321660"/>
              <a:gd name="connsiteY1" fmla="*/ 258492 h 331788"/>
              <a:gd name="connsiteX2" fmla="*/ 45357 w 321660"/>
              <a:gd name="connsiteY2" fmla="*/ 311150 h 331788"/>
              <a:gd name="connsiteX3" fmla="*/ 69054 w 321660"/>
              <a:gd name="connsiteY3" fmla="*/ 296669 h 331788"/>
              <a:gd name="connsiteX4" fmla="*/ 74320 w 321660"/>
              <a:gd name="connsiteY4" fmla="*/ 292720 h 331788"/>
              <a:gd name="connsiteX5" fmla="*/ 83535 w 321660"/>
              <a:gd name="connsiteY5" fmla="*/ 283505 h 331788"/>
              <a:gd name="connsiteX6" fmla="*/ 83535 w 321660"/>
              <a:gd name="connsiteY6" fmla="*/ 257175 h 331788"/>
              <a:gd name="connsiteX7" fmla="*/ 145977 w 321660"/>
              <a:gd name="connsiteY7" fmla="*/ 255587 h 331788"/>
              <a:gd name="connsiteX8" fmla="*/ 100998 w 321660"/>
              <a:gd name="connsiteY8" fmla="*/ 259635 h 331788"/>
              <a:gd name="connsiteX9" fmla="*/ 100998 w 321660"/>
              <a:gd name="connsiteY9" fmla="*/ 270431 h 331788"/>
              <a:gd name="connsiteX10" fmla="*/ 102321 w 321660"/>
              <a:gd name="connsiteY10" fmla="*/ 282575 h 331788"/>
              <a:gd name="connsiteX11" fmla="*/ 114227 w 321660"/>
              <a:gd name="connsiteY11" fmla="*/ 282575 h 331788"/>
              <a:gd name="connsiteX12" fmla="*/ 147300 w 321660"/>
              <a:gd name="connsiteY12" fmla="*/ 278527 h 331788"/>
              <a:gd name="connsiteX13" fmla="*/ 145977 w 321660"/>
              <a:gd name="connsiteY13" fmla="*/ 255587 h 331788"/>
              <a:gd name="connsiteX14" fmla="*/ 271314 w 321660"/>
              <a:gd name="connsiteY14" fmla="*/ 244475 h 331788"/>
              <a:gd name="connsiteX15" fmla="*/ 271314 w 321660"/>
              <a:gd name="connsiteY15" fmla="*/ 245783 h 331788"/>
              <a:gd name="connsiteX16" fmla="*/ 272675 w 321660"/>
              <a:gd name="connsiteY16" fmla="*/ 247090 h 331788"/>
              <a:gd name="connsiteX17" fmla="*/ 269953 w 321660"/>
              <a:gd name="connsiteY17" fmla="*/ 286311 h 331788"/>
              <a:gd name="connsiteX18" fmla="*/ 267232 w 321660"/>
              <a:gd name="connsiteY18" fmla="*/ 288925 h 331788"/>
              <a:gd name="connsiteX19" fmla="*/ 264510 w 321660"/>
              <a:gd name="connsiteY19" fmla="*/ 286311 h 331788"/>
              <a:gd name="connsiteX20" fmla="*/ 267232 w 321660"/>
              <a:gd name="connsiteY20" fmla="*/ 247090 h 331788"/>
              <a:gd name="connsiteX21" fmla="*/ 268592 w 321660"/>
              <a:gd name="connsiteY21" fmla="*/ 247090 h 331788"/>
              <a:gd name="connsiteX22" fmla="*/ 271314 w 321660"/>
              <a:gd name="connsiteY22" fmla="*/ 244475 h 331788"/>
              <a:gd name="connsiteX23" fmla="*/ 257366 w 321660"/>
              <a:gd name="connsiteY23" fmla="*/ 244475 h 331788"/>
              <a:gd name="connsiteX24" fmla="*/ 259748 w 321660"/>
              <a:gd name="connsiteY24" fmla="*/ 247090 h 331788"/>
              <a:gd name="connsiteX25" fmla="*/ 259748 w 321660"/>
              <a:gd name="connsiteY25" fmla="*/ 286311 h 331788"/>
              <a:gd name="connsiteX26" fmla="*/ 257366 w 321660"/>
              <a:gd name="connsiteY26" fmla="*/ 288925 h 331788"/>
              <a:gd name="connsiteX27" fmla="*/ 254985 w 321660"/>
              <a:gd name="connsiteY27" fmla="*/ 286311 h 331788"/>
              <a:gd name="connsiteX28" fmla="*/ 254985 w 321660"/>
              <a:gd name="connsiteY28" fmla="*/ 247090 h 331788"/>
              <a:gd name="connsiteX29" fmla="*/ 257366 w 321660"/>
              <a:gd name="connsiteY29" fmla="*/ 244475 h 331788"/>
              <a:gd name="connsiteX30" fmla="*/ 242021 w 321660"/>
              <a:gd name="connsiteY30" fmla="*/ 244475 h 331788"/>
              <a:gd name="connsiteX31" fmla="*/ 245990 w 321660"/>
              <a:gd name="connsiteY31" fmla="*/ 247090 h 331788"/>
              <a:gd name="connsiteX32" fmla="*/ 248636 w 321660"/>
              <a:gd name="connsiteY32" fmla="*/ 286311 h 331788"/>
              <a:gd name="connsiteX33" fmla="*/ 245990 w 321660"/>
              <a:gd name="connsiteY33" fmla="*/ 288925 h 331788"/>
              <a:gd name="connsiteX34" fmla="*/ 243344 w 321660"/>
              <a:gd name="connsiteY34" fmla="*/ 286311 h 331788"/>
              <a:gd name="connsiteX35" fmla="*/ 240698 w 321660"/>
              <a:gd name="connsiteY35" fmla="*/ 247090 h 331788"/>
              <a:gd name="connsiteX36" fmla="*/ 242021 w 321660"/>
              <a:gd name="connsiteY36" fmla="*/ 245783 h 331788"/>
              <a:gd name="connsiteX37" fmla="*/ 242021 w 321660"/>
              <a:gd name="connsiteY37" fmla="*/ 244475 h 331788"/>
              <a:gd name="connsiteX38" fmla="*/ 249088 w 321660"/>
              <a:gd name="connsiteY38" fmla="*/ 220662 h 331788"/>
              <a:gd name="connsiteX39" fmla="*/ 264056 w 321660"/>
              <a:gd name="connsiteY39" fmla="*/ 220662 h 331788"/>
              <a:gd name="connsiteX40" fmla="*/ 270860 w 321660"/>
              <a:gd name="connsiteY40" fmla="*/ 225742 h 331788"/>
              <a:gd name="connsiteX41" fmla="*/ 270860 w 321660"/>
              <a:gd name="connsiteY41" fmla="*/ 227012 h 331788"/>
              <a:gd name="connsiteX42" fmla="*/ 242285 w 321660"/>
              <a:gd name="connsiteY42" fmla="*/ 227012 h 331788"/>
              <a:gd name="connsiteX43" fmla="*/ 249088 w 321660"/>
              <a:gd name="connsiteY43" fmla="*/ 220662 h 331788"/>
              <a:gd name="connsiteX44" fmla="*/ 249142 w 321660"/>
              <a:gd name="connsiteY44" fmla="*/ 212725 h 331788"/>
              <a:gd name="connsiteX45" fmla="*/ 234280 w 321660"/>
              <a:gd name="connsiteY45" fmla="*/ 227138 h 331788"/>
              <a:gd name="connsiteX46" fmla="*/ 230227 w 321660"/>
              <a:gd name="connsiteY46" fmla="*/ 227138 h 331788"/>
              <a:gd name="connsiteX47" fmla="*/ 226174 w 321660"/>
              <a:gd name="connsiteY47" fmla="*/ 229759 h 331788"/>
              <a:gd name="connsiteX48" fmla="*/ 224823 w 321660"/>
              <a:gd name="connsiteY48" fmla="*/ 233690 h 331788"/>
              <a:gd name="connsiteX49" fmla="*/ 228876 w 321660"/>
              <a:gd name="connsiteY49" fmla="*/ 238931 h 331788"/>
              <a:gd name="connsiteX50" fmla="*/ 228876 w 321660"/>
              <a:gd name="connsiteY50" fmla="*/ 245483 h 331788"/>
              <a:gd name="connsiteX51" fmla="*/ 234280 w 321660"/>
              <a:gd name="connsiteY51" fmla="*/ 295275 h 331788"/>
              <a:gd name="connsiteX52" fmla="*/ 278866 w 321660"/>
              <a:gd name="connsiteY52" fmla="*/ 295275 h 331788"/>
              <a:gd name="connsiteX53" fmla="*/ 284270 w 321660"/>
              <a:gd name="connsiteY53" fmla="*/ 238931 h 331788"/>
              <a:gd name="connsiteX54" fmla="*/ 288323 w 321660"/>
              <a:gd name="connsiteY54" fmla="*/ 233690 h 331788"/>
              <a:gd name="connsiteX55" fmla="*/ 282919 w 321660"/>
              <a:gd name="connsiteY55" fmla="*/ 227138 h 331788"/>
              <a:gd name="connsiteX56" fmla="*/ 278866 w 321660"/>
              <a:gd name="connsiteY56" fmla="*/ 227138 h 331788"/>
              <a:gd name="connsiteX57" fmla="*/ 277515 w 321660"/>
              <a:gd name="connsiteY57" fmla="*/ 221897 h 331788"/>
              <a:gd name="connsiteX58" fmla="*/ 264004 w 321660"/>
              <a:gd name="connsiteY58" fmla="*/ 212725 h 331788"/>
              <a:gd name="connsiteX59" fmla="*/ 249142 w 321660"/>
              <a:gd name="connsiteY59" fmla="*/ 212725 h 331788"/>
              <a:gd name="connsiteX60" fmla="*/ 257230 w 321660"/>
              <a:gd name="connsiteY60" fmla="*/ 187325 h 331788"/>
              <a:gd name="connsiteX61" fmla="*/ 292732 w 321660"/>
              <a:gd name="connsiteY61" fmla="*/ 199183 h 331788"/>
              <a:gd name="connsiteX62" fmla="*/ 307196 w 321660"/>
              <a:gd name="connsiteY62" fmla="*/ 212360 h 331788"/>
              <a:gd name="connsiteX63" fmla="*/ 321660 w 321660"/>
              <a:gd name="connsiteY63" fmla="*/ 253207 h 331788"/>
              <a:gd name="connsiteX64" fmla="*/ 257230 w 321660"/>
              <a:gd name="connsiteY64" fmla="*/ 319088 h 331788"/>
              <a:gd name="connsiteX65" fmla="*/ 195429 w 321660"/>
              <a:gd name="connsiteY65" fmla="*/ 276924 h 331788"/>
              <a:gd name="connsiteX66" fmla="*/ 191485 w 321660"/>
              <a:gd name="connsiteY66" fmla="*/ 259795 h 331788"/>
              <a:gd name="connsiteX67" fmla="*/ 191485 w 321660"/>
              <a:gd name="connsiteY67" fmla="*/ 253207 h 331788"/>
              <a:gd name="connsiteX68" fmla="*/ 257230 w 321660"/>
              <a:gd name="connsiteY68" fmla="*/ 187325 h 331788"/>
              <a:gd name="connsiteX69" fmla="*/ 108229 w 321660"/>
              <a:gd name="connsiteY69" fmla="*/ 171450 h 331788"/>
              <a:gd name="connsiteX70" fmla="*/ 102585 w 321660"/>
              <a:gd name="connsiteY70" fmla="*/ 228600 h 331788"/>
              <a:gd name="connsiteX71" fmla="*/ 112463 w 321660"/>
              <a:gd name="connsiteY71" fmla="*/ 184740 h 331788"/>
              <a:gd name="connsiteX72" fmla="*/ 108229 w 321660"/>
              <a:gd name="connsiteY72" fmla="*/ 171450 h 331788"/>
              <a:gd name="connsiteX73" fmla="*/ 200217 w 321660"/>
              <a:gd name="connsiteY73" fmla="*/ 123825 h 331788"/>
              <a:gd name="connsiteX74" fmla="*/ 232761 w 321660"/>
              <a:gd name="connsiteY74" fmla="*/ 155575 h 331788"/>
              <a:gd name="connsiteX75" fmla="*/ 200217 w 321660"/>
              <a:gd name="connsiteY75" fmla="*/ 187325 h 331788"/>
              <a:gd name="connsiteX76" fmla="*/ 167673 w 321660"/>
              <a:gd name="connsiteY76" fmla="*/ 155575 h 331788"/>
              <a:gd name="connsiteX77" fmla="*/ 200217 w 321660"/>
              <a:gd name="connsiteY77" fmla="*/ 123825 h 331788"/>
              <a:gd name="connsiteX78" fmla="*/ 181716 w 321660"/>
              <a:gd name="connsiteY78" fmla="*/ 0 h 331788"/>
              <a:gd name="connsiteX79" fmla="*/ 320073 w 321660"/>
              <a:gd name="connsiteY79" fmla="*/ 136928 h 331788"/>
              <a:gd name="connsiteX80" fmla="*/ 316120 w 321660"/>
              <a:gd name="connsiteY80" fmla="*/ 206709 h 331788"/>
              <a:gd name="connsiteX81" fmla="*/ 300308 w 321660"/>
              <a:gd name="connsiteY81" fmla="*/ 192226 h 331788"/>
              <a:gd name="connsiteX82" fmla="*/ 304261 w 321660"/>
              <a:gd name="connsiteY82" fmla="*/ 136928 h 331788"/>
              <a:gd name="connsiteX83" fmla="*/ 181716 w 321660"/>
              <a:gd name="connsiteY83" fmla="*/ 15799 h 331788"/>
              <a:gd name="connsiteX84" fmla="*/ 59171 w 321660"/>
              <a:gd name="connsiteY84" fmla="*/ 131662 h 331788"/>
              <a:gd name="connsiteX85" fmla="*/ 71030 w 321660"/>
              <a:gd name="connsiteY85" fmla="*/ 131662 h 331788"/>
              <a:gd name="connsiteX86" fmla="*/ 136914 w 321660"/>
              <a:gd name="connsiteY86" fmla="*/ 190910 h 331788"/>
              <a:gd name="connsiteX87" fmla="*/ 129008 w 321660"/>
              <a:gd name="connsiteY87" fmla="*/ 240941 h 331788"/>
              <a:gd name="connsiteX88" fmla="*/ 144820 w 321660"/>
              <a:gd name="connsiteY88" fmla="*/ 239624 h 331788"/>
              <a:gd name="connsiteX89" fmla="*/ 147456 w 321660"/>
              <a:gd name="connsiteY89" fmla="*/ 239624 h 331788"/>
              <a:gd name="connsiteX90" fmla="*/ 156679 w 321660"/>
              <a:gd name="connsiteY90" fmla="*/ 239624 h 331788"/>
              <a:gd name="connsiteX91" fmla="*/ 161950 w 321660"/>
              <a:gd name="connsiteY91" fmla="*/ 243574 h 331788"/>
              <a:gd name="connsiteX92" fmla="*/ 169856 w 321660"/>
              <a:gd name="connsiteY92" fmla="*/ 275174 h 331788"/>
              <a:gd name="connsiteX93" fmla="*/ 181716 w 321660"/>
              <a:gd name="connsiteY93" fmla="*/ 267274 h 331788"/>
              <a:gd name="connsiteX94" fmla="*/ 185669 w 321660"/>
              <a:gd name="connsiteY94" fmla="*/ 283073 h 331788"/>
              <a:gd name="connsiteX95" fmla="*/ 134279 w 321660"/>
              <a:gd name="connsiteY95" fmla="*/ 304139 h 331788"/>
              <a:gd name="connsiteX96" fmla="*/ 130326 w 321660"/>
              <a:gd name="connsiteY96" fmla="*/ 304139 h 331788"/>
              <a:gd name="connsiteX97" fmla="*/ 110560 w 321660"/>
              <a:gd name="connsiteY97" fmla="*/ 306772 h 331788"/>
              <a:gd name="connsiteX98" fmla="*/ 94748 w 321660"/>
              <a:gd name="connsiteY98" fmla="*/ 301506 h 331788"/>
              <a:gd name="connsiteX99" fmla="*/ 38088 w 321660"/>
              <a:gd name="connsiteY99" fmla="*/ 331788 h 331788"/>
              <a:gd name="connsiteX100" fmla="*/ 30181 w 321660"/>
              <a:gd name="connsiteY100" fmla="*/ 331788 h 331788"/>
              <a:gd name="connsiteX101" fmla="*/ 24911 w 321660"/>
              <a:gd name="connsiteY101" fmla="*/ 327838 h 331788"/>
              <a:gd name="connsiteX102" fmla="*/ 3828 w 321660"/>
              <a:gd name="connsiteY102" fmla="*/ 236991 h 331788"/>
              <a:gd name="connsiteX103" fmla="*/ 10416 w 321660"/>
              <a:gd name="connsiteY103" fmla="*/ 231725 h 331788"/>
              <a:gd name="connsiteX104" fmla="*/ 77618 w 321660"/>
              <a:gd name="connsiteY104" fmla="*/ 225142 h 331788"/>
              <a:gd name="connsiteX105" fmla="*/ 78936 w 321660"/>
              <a:gd name="connsiteY105" fmla="*/ 177743 h 331788"/>
              <a:gd name="connsiteX106" fmla="*/ 19640 w 321660"/>
              <a:gd name="connsiteY106" fmla="*/ 156677 h 331788"/>
              <a:gd name="connsiteX107" fmla="*/ 30181 w 321660"/>
              <a:gd name="connsiteY107" fmla="*/ 139561 h 331788"/>
              <a:gd name="connsiteX108" fmla="*/ 34135 w 321660"/>
              <a:gd name="connsiteY108" fmla="*/ 138245 h 331788"/>
              <a:gd name="connsiteX109" fmla="*/ 43358 w 321660"/>
              <a:gd name="connsiteY109" fmla="*/ 130345 h 331788"/>
              <a:gd name="connsiteX110" fmla="*/ 181716 w 321660"/>
              <a:gd name="connsiteY11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321660" h="331788">
                <a:moveTo>
                  <a:pt x="83535" y="257175"/>
                </a:moveTo>
                <a:cubicBezTo>
                  <a:pt x="66421" y="257175"/>
                  <a:pt x="45357" y="258492"/>
                  <a:pt x="30876" y="258492"/>
                </a:cubicBezTo>
                <a:cubicBezTo>
                  <a:pt x="29560" y="274289"/>
                  <a:pt x="32193" y="294036"/>
                  <a:pt x="45357" y="311150"/>
                </a:cubicBezTo>
                <a:cubicBezTo>
                  <a:pt x="53256" y="307201"/>
                  <a:pt x="62471" y="303251"/>
                  <a:pt x="69054" y="296669"/>
                </a:cubicBezTo>
                <a:cubicBezTo>
                  <a:pt x="71687" y="295353"/>
                  <a:pt x="73003" y="294036"/>
                  <a:pt x="74320" y="292720"/>
                </a:cubicBezTo>
                <a:cubicBezTo>
                  <a:pt x="78269" y="290087"/>
                  <a:pt x="80902" y="287454"/>
                  <a:pt x="83535" y="283505"/>
                </a:cubicBezTo>
                <a:cubicBezTo>
                  <a:pt x="83535" y="274289"/>
                  <a:pt x="83535" y="266390"/>
                  <a:pt x="83535" y="257175"/>
                </a:cubicBezTo>
                <a:close/>
                <a:moveTo>
                  <a:pt x="145977" y="255587"/>
                </a:moveTo>
                <a:cubicBezTo>
                  <a:pt x="130102" y="258286"/>
                  <a:pt x="115550" y="258286"/>
                  <a:pt x="100998" y="259635"/>
                </a:cubicBezTo>
                <a:cubicBezTo>
                  <a:pt x="100998" y="263684"/>
                  <a:pt x="100998" y="267732"/>
                  <a:pt x="100998" y="270431"/>
                </a:cubicBezTo>
                <a:cubicBezTo>
                  <a:pt x="100998" y="275828"/>
                  <a:pt x="102321" y="279876"/>
                  <a:pt x="102321" y="282575"/>
                </a:cubicBezTo>
                <a:cubicBezTo>
                  <a:pt x="106289" y="282575"/>
                  <a:pt x="110258" y="282575"/>
                  <a:pt x="114227" y="282575"/>
                </a:cubicBezTo>
                <a:cubicBezTo>
                  <a:pt x="128779" y="281226"/>
                  <a:pt x="142008" y="279876"/>
                  <a:pt x="147300" y="278527"/>
                </a:cubicBezTo>
                <a:cubicBezTo>
                  <a:pt x="148623" y="273129"/>
                  <a:pt x="147300" y="260985"/>
                  <a:pt x="145977" y="255587"/>
                </a:cubicBezTo>
                <a:close/>
                <a:moveTo>
                  <a:pt x="271314" y="244475"/>
                </a:moveTo>
                <a:cubicBezTo>
                  <a:pt x="271314" y="244475"/>
                  <a:pt x="271314" y="244475"/>
                  <a:pt x="271314" y="245783"/>
                </a:cubicBezTo>
                <a:cubicBezTo>
                  <a:pt x="272675" y="245783"/>
                  <a:pt x="274035" y="247090"/>
                  <a:pt x="272675" y="247090"/>
                </a:cubicBezTo>
                <a:cubicBezTo>
                  <a:pt x="272675" y="247090"/>
                  <a:pt x="272675" y="247090"/>
                  <a:pt x="269953" y="286311"/>
                </a:cubicBezTo>
                <a:cubicBezTo>
                  <a:pt x="269953" y="287618"/>
                  <a:pt x="268592" y="288925"/>
                  <a:pt x="267232" y="288925"/>
                </a:cubicBezTo>
                <a:cubicBezTo>
                  <a:pt x="265871" y="288925"/>
                  <a:pt x="264510" y="287618"/>
                  <a:pt x="264510" y="286311"/>
                </a:cubicBezTo>
                <a:cubicBezTo>
                  <a:pt x="264510" y="286311"/>
                  <a:pt x="264510" y="286311"/>
                  <a:pt x="267232" y="247090"/>
                </a:cubicBezTo>
                <a:cubicBezTo>
                  <a:pt x="267232" y="247090"/>
                  <a:pt x="268592" y="247090"/>
                  <a:pt x="268592" y="247090"/>
                </a:cubicBezTo>
                <a:cubicBezTo>
                  <a:pt x="268592" y="245783"/>
                  <a:pt x="269953" y="244475"/>
                  <a:pt x="271314" y="244475"/>
                </a:cubicBezTo>
                <a:close/>
                <a:moveTo>
                  <a:pt x="257366" y="244475"/>
                </a:moveTo>
                <a:cubicBezTo>
                  <a:pt x="258557" y="244475"/>
                  <a:pt x="259748" y="245783"/>
                  <a:pt x="259748" y="247090"/>
                </a:cubicBezTo>
                <a:cubicBezTo>
                  <a:pt x="259748" y="247090"/>
                  <a:pt x="259748" y="247090"/>
                  <a:pt x="259748" y="286311"/>
                </a:cubicBezTo>
                <a:cubicBezTo>
                  <a:pt x="259748" y="287618"/>
                  <a:pt x="258557" y="288925"/>
                  <a:pt x="257366" y="288925"/>
                </a:cubicBezTo>
                <a:cubicBezTo>
                  <a:pt x="256176" y="288925"/>
                  <a:pt x="254985" y="287618"/>
                  <a:pt x="254985" y="286311"/>
                </a:cubicBezTo>
                <a:cubicBezTo>
                  <a:pt x="254985" y="286311"/>
                  <a:pt x="254985" y="286311"/>
                  <a:pt x="254985" y="247090"/>
                </a:cubicBezTo>
                <a:cubicBezTo>
                  <a:pt x="254985" y="245783"/>
                  <a:pt x="256176" y="244475"/>
                  <a:pt x="257366" y="244475"/>
                </a:cubicBezTo>
                <a:close/>
                <a:moveTo>
                  <a:pt x="242021" y="244475"/>
                </a:moveTo>
                <a:cubicBezTo>
                  <a:pt x="243344" y="244475"/>
                  <a:pt x="244667" y="245783"/>
                  <a:pt x="245990" y="247090"/>
                </a:cubicBezTo>
                <a:cubicBezTo>
                  <a:pt x="245990" y="247090"/>
                  <a:pt x="245990" y="247090"/>
                  <a:pt x="248636" y="286311"/>
                </a:cubicBezTo>
                <a:cubicBezTo>
                  <a:pt x="248636" y="287618"/>
                  <a:pt x="247313" y="288925"/>
                  <a:pt x="245990" y="288925"/>
                </a:cubicBezTo>
                <a:cubicBezTo>
                  <a:pt x="244667" y="288925"/>
                  <a:pt x="243344" y="287618"/>
                  <a:pt x="243344" y="286311"/>
                </a:cubicBezTo>
                <a:cubicBezTo>
                  <a:pt x="243344" y="286311"/>
                  <a:pt x="243344" y="286311"/>
                  <a:pt x="240698" y="247090"/>
                </a:cubicBezTo>
                <a:cubicBezTo>
                  <a:pt x="240698" y="247090"/>
                  <a:pt x="240698" y="245783"/>
                  <a:pt x="242021" y="245783"/>
                </a:cubicBezTo>
                <a:cubicBezTo>
                  <a:pt x="242021" y="244475"/>
                  <a:pt x="242021" y="244475"/>
                  <a:pt x="242021" y="244475"/>
                </a:cubicBezTo>
                <a:close/>
                <a:moveTo>
                  <a:pt x="249088" y="220662"/>
                </a:moveTo>
                <a:cubicBezTo>
                  <a:pt x="249088" y="220662"/>
                  <a:pt x="249088" y="220662"/>
                  <a:pt x="264056" y="220662"/>
                </a:cubicBezTo>
                <a:cubicBezTo>
                  <a:pt x="266778" y="220662"/>
                  <a:pt x="269500" y="223202"/>
                  <a:pt x="270860" y="225742"/>
                </a:cubicBezTo>
                <a:cubicBezTo>
                  <a:pt x="270860" y="225742"/>
                  <a:pt x="270860" y="227012"/>
                  <a:pt x="270860" y="227012"/>
                </a:cubicBezTo>
                <a:lnTo>
                  <a:pt x="242285" y="227012"/>
                </a:lnTo>
                <a:cubicBezTo>
                  <a:pt x="242285" y="223202"/>
                  <a:pt x="245006" y="220662"/>
                  <a:pt x="249088" y="220662"/>
                </a:cubicBezTo>
                <a:close/>
                <a:moveTo>
                  <a:pt x="249142" y="212725"/>
                </a:moveTo>
                <a:cubicBezTo>
                  <a:pt x="241036" y="212725"/>
                  <a:pt x="234280" y="219276"/>
                  <a:pt x="234280" y="227138"/>
                </a:cubicBezTo>
                <a:cubicBezTo>
                  <a:pt x="234280" y="227138"/>
                  <a:pt x="234280" y="227138"/>
                  <a:pt x="230227" y="227138"/>
                </a:cubicBezTo>
                <a:cubicBezTo>
                  <a:pt x="228876" y="227138"/>
                  <a:pt x="226174" y="228449"/>
                  <a:pt x="226174" y="229759"/>
                </a:cubicBezTo>
                <a:cubicBezTo>
                  <a:pt x="224823" y="231069"/>
                  <a:pt x="224823" y="231069"/>
                  <a:pt x="224823" y="233690"/>
                </a:cubicBezTo>
                <a:cubicBezTo>
                  <a:pt x="224823" y="236310"/>
                  <a:pt x="226174" y="237621"/>
                  <a:pt x="228876" y="238931"/>
                </a:cubicBezTo>
                <a:cubicBezTo>
                  <a:pt x="228876" y="238931"/>
                  <a:pt x="228876" y="238931"/>
                  <a:pt x="228876" y="245483"/>
                </a:cubicBezTo>
                <a:cubicBezTo>
                  <a:pt x="228876" y="245483"/>
                  <a:pt x="228876" y="245483"/>
                  <a:pt x="234280" y="295275"/>
                </a:cubicBezTo>
                <a:cubicBezTo>
                  <a:pt x="234280" y="295275"/>
                  <a:pt x="234280" y="295275"/>
                  <a:pt x="278866" y="295275"/>
                </a:cubicBezTo>
                <a:cubicBezTo>
                  <a:pt x="278866" y="295275"/>
                  <a:pt x="278866" y="295275"/>
                  <a:pt x="284270" y="238931"/>
                </a:cubicBezTo>
                <a:cubicBezTo>
                  <a:pt x="286972" y="237621"/>
                  <a:pt x="288323" y="236310"/>
                  <a:pt x="288323" y="233690"/>
                </a:cubicBezTo>
                <a:cubicBezTo>
                  <a:pt x="288323" y="229759"/>
                  <a:pt x="285621" y="227138"/>
                  <a:pt x="282919" y="227138"/>
                </a:cubicBezTo>
                <a:cubicBezTo>
                  <a:pt x="282919" y="227138"/>
                  <a:pt x="282919" y="227138"/>
                  <a:pt x="278866" y="227138"/>
                </a:cubicBezTo>
                <a:cubicBezTo>
                  <a:pt x="278866" y="225828"/>
                  <a:pt x="278866" y="223207"/>
                  <a:pt x="277515" y="221897"/>
                </a:cubicBezTo>
                <a:cubicBezTo>
                  <a:pt x="274813" y="216656"/>
                  <a:pt x="269408" y="212725"/>
                  <a:pt x="264004" y="212725"/>
                </a:cubicBezTo>
                <a:cubicBezTo>
                  <a:pt x="264004" y="212725"/>
                  <a:pt x="264004" y="212725"/>
                  <a:pt x="249142" y="212725"/>
                </a:cubicBezTo>
                <a:close/>
                <a:moveTo>
                  <a:pt x="257230" y="187325"/>
                </a:moveTo>
                <a:cubicBezTo>
                  <a:pt x="270379" y="187325"/>
                  <a:pt x="282213" y="191278"/>
                  <a:pt x="292732" y="199183"/>
                </a:cubicBezTo>
                <a:cubicBezTo>
                  <a:pt x="297992" y="201819"/>
                  <a:pt x="303252" y="207089"/>
                  <a:pt x="307196" y="212360"/>
                </a:cubicBezTo>
                <a:cubicBezTo>
                  <a:pt x="316401" y="222901"/>
                  <a:pt x="321660" y="237395"/>
                  <a:pt x="321660" y="253207"/>
                </a:cubicBezTo>
                <a:cubicBezTo>
                  <a:pt x="321660" y="290100"/>
                  <a:pt x="292732" y="319088"/>
                  <a:pt x="257230" y="319088"/>
                </a:cubicBezTo>
                <a:cubicBezTo>
                  <a:pt x="228302" y="319088"/>
                  <a:pt x="204634" y="301959"/>
                  <a:pt x="195429" y="276924"/>
                </a:cubicBezTo>
                <a:cubicBezTo>
                  <a:pt x="192800" y="271654"/>
                  <a:pt x="191485" y="266383"/>
                  <a:pt x="191485" y="259795"/>
                </a:cubicBezTo>
                <a:cubicBezTo>
                  <a:pt x="191485" y="258477"/>
                  <a:pt x="191485" y="255842"/>
                  <a:pt x="191485" y="253207"/>
                </a:cubicBezTo>
                <a:cubicBezTo>
                  <a:pt x="191485" y="217630"/>
                  <a:pt x="220413" y="187325"/>
                  <a:pt x="257230" y="187325"/>
                </a:cubicBezTo>
                <a:close/>
                <a:moveTo>
                  <a:pt x="108229" y="171450"/>
                </a:moveTo>
                <a:cubicBezTo>
                  <a:pt x="105407" y="186070"/>
                  <a:pt x="102585" y="209993"/>
                  <a:pt x="102585" y="228600"/>
                </a:cubicBezTo>
                <a:cubicBezTo>
                  <a:pt x="109640" y="219296"/>
                  <a:pt x="115285" y="200689"/>
                  <a:pt x="112463" y="184740"/>
                </a:cubicBezTo>
                <a:cubicBezTo>
                  <a:pt x="112463" y="179424"/>
                  <a:pt x="111051" y="174108"/>
                  <a:pt x="108229" y="171450"/>
                </a:cubicBezTo>
                <a:close/>
                <a:moveTo>
                  <a:pt x="200217" y="123825"/>
                </a:moveTo>
                <a:cubicBezTo>
                  <a:pt x="218191" y="123825"/>
                  <a:pt x="232761" y="138040"/>
                  <a:pt x="232761" y="155575"/>
                </a:cubicBezTo>
                <a:cubicBezTo>
                  <a:pt x="232761" y="173110"/>
                  <a:pt x="218191" y="187325"/>
                  <a:pt x="200217" y="187325"/>
                </a:cubicBezTo>
                <a:cubicBezTo>
                  <a:pt x="182243" y="187325"/>
                  <a:pt x="167673" y="173110"/>
                  <a:pt x="167673" y="155575"/>
                </a:cubicBezTo>
                <a:cubicBezTo>
                  <a:pt x="167673" y="138040"/>
                  <a:pt x="182243" y="123825"/>
                  <a:pt x="200217" y="123825"/>
                </a:cubicBezTo>
                <a:close/>
                <a:moveTo>
                  <a:pt x="181716" y="0"/>
                </a:moveTo>
                <a:cubicBezTo>
                  <a:pt x="258141" y="0"/>
                  <a:pt x="320073" y="61881"/>
                  <a:pt x="320073" y="136928"/>
                </a:cubicBezTo>
                <a:cubicBezTo>
                  <a:pt x="320073" y="136928"/>
                  <a:pt x="320073" y="136928"/>
                  <a:pt x="316120" y="206709"/>
                </a:cubicBezTo>
                <a:cubicBezTo>
                  <a:pt x="312167" y="201442"/>
                  <a:pt x="306896" y="196176"/>
                  <a:pt x="300308" y="192226"/>
                </a:cubicBezTo>
                <a:cubicBezTo>
                  <a:pt x="300308" y="192226"/>
                  <a:pt x="300308" y="192226"/>
                  <a:pt x="304261" y="136928"/>
                </a:cubicBezTo>
                <a:cubicBezTo>
                  <a:pt x="304261" y="69781"/>
                  <a:pt x="248918" y="15799"/>
                  <a:pt x="181716" y="15799"/>
                </a:cubicBezTo>
                <a:cubicBezTo>
                  <a:pt x="115831" y="15799"/>
                  <a:pt x="61806" y="67147"/>
                  <a:pt x="59171" y="131662"/>
                </a:cubicBezTo>
                <a:cubicBezTo>
                  <a:pt x="63124" y="131662"/>
                  <a:pt x="67077" y="131662"/>
                  <a:pt x="71030" y="131662"/>
                </a:cubicBezTo>
                <a:cubicBezTo>
                  <a:pt x="107925" y="131662"/>
                  <a:pt x="135596" y="156677"/>
                  <a:pt x="136914" y="190910"/>
                </a:cubicBezTo>
                <a:cubicBezTo>
                  <a:pt x="138232" y="213292"/>
                  <a:pt x="132961" y="230408"/>
                  <a:pt x="129008" y="240941"/>
                </a:cubicBezTo>
                <a:cubicBezTo>
                  <a:pt x="134279" y="240941"/>
                  <a:pt x="139550" y="240941"/>
                  <a:pt x="144820" y="239624"/>
                </a:cubicBezTo>
                <a:cubicBezTo>
                  <a:pt x="146138" y="239624"/>
                  <a:pt x="146138" y="239624"/>
                  <a:pt x="147456" y="239624"/>
                </a:cubicBezTo>
                <a:cubicBezTo>
                  <a:pt x="150091" y="239624"/>
                  <a:pt x="154044" y="239624"/>
                  <a:pt x="156679" y="239624"/>
                </a:cubicBezTo>
                <a:cubicBezTo>
                  <a:pt x="159315" y="239624"/>
                  <a:pt x="160633" y="240941"/>
                  <a:pt x="161950" y="243574"/>
                </a:cubicBezTo>
                <a:cubicBezTo>
                  <a:pt x="165903" y="254108"/>
                  <a:pt x="167221" y="264641"/>
                  <a:pt x="169856" y="275174"/>
                </a:cubicBezTo>
                <a:cubicBezTo>
                  <a:pt x="173809" y="272540"/>
                  <a:pt x="177762" y="269907"/>
                  <a:pt x="181716" y="267274"/>
                </a:cubicBezTo>
                <a:cubicBezTo>
                  <a:pt x="181716" y="273857"/>
                  <a:pt x="184351" y="279123"/>
                  <a:pt x="185669" y="283073"/>
                </a:cubicBezTo>
                <a:cubicBezTo>
                  <a:pt x="171174" y="292290"/>
                  <a:pt x="152726" y="302823"/>
                  <a:pt x="134279" y="304139"/>
                </a:cubicBezTo>
                <a:cubicBezTo>
                  <a:pt x="134279" y="304139"/>
                  <a:pt x="134279" y="304139"/>
                  <a:pt x="130326" y="304139"/>
                </a:cubicBezTo>
                <a:cubicBezTo>
                  <a:pt x="122420" y="305456"/>
                  <a:pt x="115831" y="306772"/>
                  <a:pt x="110560" y="306772"/>
                </a:cubicBezTo>
                <a:cubicBezTo>
                  <a:pt x="103972" y="306772"/>
                  <a:pt x="98701" y="304139"/>
                  <a:pt x="94748" y="301506"/>
                </a:cubicBezTo>
                <a:cubicBezTo>
                  <a:pt x="86842" y="321255"/>
                  <a:pt x="67077" y="331788"/>
                  <a:pt x="38088" y="331788"/>
                </a:cubicBezTo>
                <a:cubicBezTo>
                  <a:pt x="34135" y="331788"/>
                  <a:pt x="30181" y="331788"/>
                  <a:pt x="30181" y="331788"/>
                </a:cubicBezTo>
                <a:cubicBezTo>
                  <a:pt x="27546" y="331788"/>
                  <a:pt x="26228" y="330472"/>
                  <a:pt x="24911" y="327838"/>
                </a:cubicBezTo>
                <a:cubicBezTo>
                  <a:pt x="-13302" y="276490"/>
                  <a:pt x="3828" y="238308"/>
                  <a:pt x="3828" y="236991"/>
                </a:cubicBezTo>
                <a:cubicBezTo>
                  <a:pt x="5145" y="234358"/>
                  <a:pt x="7781" y="231725"/>
                  <a:pt x="10416" y="231725"/>
                </a:cubicBezTo>
                <a:cubicBezTo>
                  <a:pt x="10416" y="231725"/>
                  <a:pt x="10416" y="231725"/>
                  <a:pt x="77618" y="225142"/>
                </a:cubicBezTo>
                <a:cubicBezTo>
                  <a:pt x="77618" y="225142"/>
                  <a:pt x="77618" y="225142"/>
                  <a:pt x="78936" y="177743"/>
                </a:cubicBezTo>
                <a:cubicBezTo>
                  <a:pt x="30181" y="172477"/>
                  <a:pt x="22275" y="164577"/>
                  <a:pt x="19640" y="156677"/>
                </a:cubicBezTo>
                <a:cubicBezTo>
                  <a:pt x="18322" y="148778"/>
                  <a:pt x="24911" y="142195"/>
                  <a:pt x="30181" y="139561"/>
                </a:cubicBezTo>
                <a:cubicBezTo>
                  <a:pt x="31499" y="139561"/>
                  <a:pt x="32817" y="139561"/>
                  <a:pt x="34135" y="138245"/>
                </a:cubicBezTo>
                <a:cubicBezTo>
                  <a:pt x="35452" y="135612"/>
                  <a:pt x="38088" y="132978"/>
                  <a:pt x="43358" y="130345"/>
                </a:cubicBezTo>
                <a:cubicBezTo>
                  <a:pt x="45994" y="57931"/>
                  <a:pt x="106607" y="0"/>
                  <a:pt x="181716"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圆角 15"/>
          <p:cNvSpPr/>
          <p:nvPr/>
        </p:nvSpPr>
        <p:spPr>
          <a:xfrm>
            <a:off x="8405812" y="406902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16"/>
          <p:cNvSpPr/>
          <p:nvPr/>
        </p:nvSpPr>
        <p:spPr>
          <a:xfrm>
            <a:off x="8572609" y="4164278"/>
            <a:ext cx="212507" cy="355600"/>
          </a:xfrm>
          <a:custGeom>
            <a:avLst/>
            <a:gdLst>
              <a:gd name="connsiteX0" fmla="*/ 168100 w 201545"/>
              <a:gd name="connsiteY0" fmla="*/ 267406 h 337256"/>
              <a:gd name="connsiteX1" fmla="*/ 196675 w 201545"/>
              <a:gd name="connsiteY1" fmla="*/ 283525 h 337256"/>
              <a:gd name="connsiteX2" fmla="*/ 196675 w 201545"/>
              <a:gd name="connsiteY2" fmla="*/ 318450 h 337256"/>
              <a:gd name="connsiteX3" fmla="*/ 168100 w 201545"/>
              <a:gd name="connsiteY3" fmla="*/ 337256 h 337256"/>
              <a:gd name="connsiteX4" fmla="*/ 138225 w 201545"/>
              <a:gd name="connsiteY4" fmla="*/ 319794 h 337256"/>
              <a:gd name="connsiteX5" fmla="*/ 138225 w 201545"/>
              <a:gd name="connsiteY5" fmla="*/ 284869 h 337256"/>
              <a:gd name="connsiteX6" fmla="*/ 168100 w 201545"/>
              <a:gd name="connsiteY6" fmla="*/ 267406 h 337256"/>
              <a:gd name="connsiteX7" fmla="*/ 99397 w 201545"/>
              <a:gd name="connsiteY7" fmla="*/ 74773 h 337256"/>
              <a:gd name="connsiteX8" fmla="*/ 123011 w 201545"/>
              <a:gd name="connsiteY8" fmla="*/ 74773 h 337256"/>
              <a:gd name="connsiteX9" fmla="*/ 132195 w 201545"/>
              <a:gd name="connsiteY9" fmla="*/ 80032 h 337256"/>
              <a:gd name="connsiteX10" fmla="*/ 150561 w 201545"/>
              <a:gd name="connsiteY10" fmla="*/ 94496 h 337256"/>
              <a:gd name="connsiteX11" fmla="*/ 178111 w 201545"/>
              <a:gd name="connsiteY11" fmla="*/ 137888 h 337256"/>
              <a:gd name="connsiteX12" fmla="*/ 184670 w 201545"/>
              <a:gd name="connsiteY12" fmla="*/ 162871 h 337256"/>
              <a:gd name="connsiteX13" fmla="*/ 187294 w 201545"/>
              <a:gd name="connsiteY13" fmla="*/ 182594 h 337256"/>
              <a:gd name="connsiteX14" fmla="*/ 176799 w 201545"/>
              <a:gd name="connsiteY14" fmla="*/ 194429 h 337256"/>
              <a:gd name="connsiteX15" fmla="*/ 164992 w 201545"/>
              <a:gd name="connsiteY15" fmla="*/ 185224 h 337256"/>
              <a:gd name="connsiteX16" fmla="*/ 163680 w 201545"/>
              <a:gd name="connsiteY16" fmla="*/ 172075 h 337256"/>
              <a:gd name="connsiteX17" fmla="*/ 154497 w 201545"/>
              <a:gd name="connsiteY17" fmla="*/ 148407 h 337256"/>
              <a:gd name="connsiteX18" fmla="*/ 142690 w 201545"/>
              <a:gd name="connsiteY18" fmla="*/ 131313 h 337256"/>
              <a:gd name="connsiteX19" fmla="*/ 141378 w 201545"/>
              <a:gd name="connsiteY19" fmla="*/ 133943 h 337256"/>
              <a:gd name="connsiteX20" fmla="*/ 137442 w 201545"/>
              <a:gd name="connsiteY20" fmla="*/ 154982 h 337256"/>
              <a:gd name="connsiteX21" fmla="*/ 130882 w 201545"/>
              <a:gd name="connsiteY21" fmla="*/ 178650 h 337256"/>
              <a:gd name="connsiteX22" fmla="*/ 129570 w 201545"/>
              <a:gd name="connsiteY22" fmla="*/ 185224 h 337256"/>
              <a:gd name="connsiteX23" fmla="*/ 124323 w 201545"/>
              <a:gd name="connsiteY23" fmla="*/ 197058 h 337256"/>
              <a:gd name="connsiteX24" fmla="*/ 129570 w 201545"/>
              <a:gd name="connsiteY24" fmla="*/ 232561 h 337256"/>
              <a:gd name="connsiteX25" fmla="*/ 129570 w 201545"/>
              <a:gd name="connsiteY25" fmla="*/ 233054 h 337256"/>
              <a:gd name="connsiteX26" fmla="*/ 129570 w 201545"/>
              <a:gd name="connsiteY26" fmla="*/ 237820 h 337256"/>
              <a:gd name="connsiteX27" fmla="*/ 130882 w 201545"/>
              <a:gd name="connsiteY27" fmla="*/ 262803 h 337256"/>
              <a:gd name="connsiteX28" fmla="*/ 125635 w 201545"/>
              <a:gd name="connsiteY28" fmla="*/ 283842 h 337256"/>
              <a:gd name="connsiteX29" fmla="*/ 108580 w 201545"/>
              <a:gd name="connsiteY29" fmla="*/ 323289 h 337256"/>
              <a:gd name="connsiteX30" fmla="*/ 98085 w 201545"/>
              <a:gd name="connsiteY30" fmla="*/ 331178 h 337256"/>
              <a:gd name="connsiteX31" fmla="*/ 83654 w 201545"/>
              <a:gd name="connsiteY31" fmla="*/ 321974 h 337256"/>
              <a:gd name="connsiteX32" fmla="*/ 83654 w 201545"/>
              <a:gd name="connsiteY32" fmla="*/ 314084 h 337256"/>
              <a:gd name="connsiteX33" fmla="*/ 86278 w 201545"/>
              <a:gd name="connsiteY33" fmla="*/ 307510 h 337256"/>
              <a:gd name="connsiteX34" fmla="*/ 98085 w 201545"/>
              <a:gd name="connsiteY34" fmla="*/ 264118 h 337256"/>
              <a:gd name="connsiteX35" fmla="*/ 96773 w 201545"/>
              <a:gd name="connsiteY35" fmla="*/ 243080 h 337256"/>
              <a:gd name="connsiteX36" fmla="*/ 91525 w 201545"/>
              <a:gd name="connsiteY36" fmla="*/ 219412 h 337256"/>
              <a:gd name="connsiteX37" fmla="*/ 82342 w 201545"/>
              <a:gd name="connsiteY37" fmla="*/ 243080 h 337256"/>
              <a:gd name="connsiteX38" fmla="*/ 71847 w 201545"/>
              <a:gd name="connsiteY38" fmla="*/ 261488 h 337256"/>
              <a:gd name="connsiteX39" fmla="*/ 65288 w 201545"/>
              <a:gd name="connsiteY39" fmla="*/ 269378 h 337256"/>
              <a:gd name="connsiteX40" fmla="*/ 56104 w 201545"/>
              <a:gd name="connsiteY40" fmla="*/ 279897 h 337256"/>
              <a:gd name="connsiteX41" fmla="*/ 36426 w 201545"/>
              <a:gd name="connsiteY41" fmla="*/ 294361 h 337256"/>
              <a:gd name="connsiteX42" fmla="*/ 24619 w 201545"/>
              <a:gd name="connsiteY42" fmla="*/ 299621 h 337256"/>
              <a:gd name="connsiteX43" fmla="*/ 18059 w 201545"/>
              <a:gd name="connsiteY43" fmla="*/ 302250 h 337256"/>
              <a:gd name="connsiteX44" fmla="*/ 15436 w 201545"/>
              <a:gd name="connsiteY44" fmla="*/ 303565 h 337256"/>
              <a:gd name="connsiteX45" fmla="*/ 1005 w 201545"/>
              <a:gd name="connsiteY45" fmla="*/ 294361 h 337256"/>
              <a:gd name="connsiteX46" fmla="*/ 7564 w 201545"/>
              <a:gd name="connsiteY46" fmla="*/ 278582 h 337256"/>
              <a:gd name="connsiteX47" fmla="*/ 18059 w 201545"/>
              <a:gd name="connsiteY47" fmla="*/ 272008 h 337256"/>
              <a:gd name="connsiteX48" fmla="*/ 32490 w 201545"/>
              <a:gd name="connsiteY48" fmla="*/ 260174 h 337256"/>
              <a:gd name="connsiteX49" fmla="*/ 54792 w 201545"/>
              <a:gd name="connsiteY49" fmla="*/ 219412 h 337256"/>
              <a:gd name="connsiteX50" fmla="*/ 58728 w 201545"/>
              <a:gd name="connsiteY50" fmla="*/ 194429 h 337256"/>
              <a:gd name="connsiteX51" fmla="*/ 58728 w 201545"/>
              <a:gd name="connsiteY51" fmla="*/ 187854 h 337256"/>
              <a:gd name="connsiteX52" fmla="*/ 58728 w 201545"/>
              <a:gd name="connsiteY52" fmla="*/ 186539 h 337256"/>
              <a:gd name="connsiteX53" fmla="*/ 57416 w 201545"/>
              <a:gd name="connsiteY53" fmla="*/ 185224 h 337256"/>
              <a:gd name="connsiteX54" fmla="*/ 57416 w 201545"/>
              <a:gd name="connsiteY54" fmla="*/ 182594 h 337256"/>
              <a:gd name="connsiteX55" fmla="*/ 58728 w 201545"/>
              <a:gd name="connsiteY55" fmla="*/ 169445 h 337256"/>
              <a:gd name="connsiteX56" fmla="*/ 71847 w 201545"/>
              <a:gd name="connsiteY56" fmla="*/ 112905 h 337256"/>
              <a:gd name="connsiteX57" fmla="*/ 61352 w 201545"/>
              <a:gd name="connsiteY57" fmla="*/ 118164 h 337256"/>
              <a:gd name="connsiteX58" fmla="*/ 50857 w 201545"/>
              <a:gd name="connsiteY58" fmla="*/ 123424 h 337256"/>
              <a:gd name="connsiteX59" fmla="*/ 45609 w 201545"/>
              <a:gd name="connsiteY59" fmla="*/ 126054 h 337256"/>
              <a:gd name="connsiteX60" fmla="*/ 39050 w 201545"/>
              <a:gd name="connsiteY60" fmla="*/ 128684 h 337256"/>
              <a:gd name="connsiteX61" fmla="*/ 29866 w 201545"/>
              <a:gd name="connsiteY61" fmla="*/ 136573 h 337256"/>
              <a:gd name="connsiteX62" fmla="*/ 23307 w 201545"/>
              <a:gd name="connsiteY62" fmla="*/ 140518 h 337256"/>
              <a:gd name="connsiteX63" fmla="*/ 8876 w 201545"/>
              <a:gd name="connsiteY63" fmla="*/ 139203 h 337256"/>
              <a:gd name="connsiteX64" fmla="*/ 10188 w 201545"/>
              <a:gd name="connsiteY64" fmla="*/ 124739 h 337256"/>
              <a:gd name="connsiteX65" fmla="*/ 12812 w 201545"/>
              <a:gd name="connsiteY65" fmla="*/ 122109 h 337256"/>
              <a:gd name="connsiteX66" fmla="*/ 20683 w 201545"/>
              <a:gd name="connsiteY66" fmla="*/ 114220 h 337256"/>
              <a:gd name="connsiteX67" fmla="*/ 25931 w 201545"/>
              <a:gd name="connsiteY67" fmla="*/ 110275 h 337256"/>
              <a:gd name="connsiteX68" fmla="*/ 29866 w 201545"/>
              <a:gd name="connsiteY68" fmla="*/ 106330 h 337256"/>
              <a:gd name="connsiteX69" fmla="*/ 52169 w 201545"/>
              <a:gd name="connsiteY69" fmla="*/ 91866 h 337256"/>
              <a:gd name="connsiteX70" fmla="*/ 99397 w 201545"/>
              <a:gd name="connsiteY70" fmla="*/ 74773 h 337256"/>
              <a:gd name="connsiteX71" fmla="*/ 138519 w 201545"/>
              <a:gd name="connsiteY71" fmla="*/ 2805 h 337256"/>
              <a:gd name="connsiteX72" fmla="*/ 160854 w 201545"/>
              <a:gd name="connsiteY72" fmla="*/ 29174 h 337256"/>
              <a:gd name="connsiteX73" fmla="*/ 150343 w 201545"/>
              <a:gd name="connsiteY73" fmla="*/ 63453 h 337256"/>
              <a:gd name="connsiteX74" fmla="*/ 116184 w 201545"/>
              <a:gd name="connsiteY74" fmla="*/ 71364 h 337256"/>
              <a:gd name="connsiteX75" fmla="*/ 108302 w 201545"/>
              <a:gd name="connsiteY75" fmla="*/ 68727 h 337256"/>
              <a:gd name="connsiteX76" fmla="*/ 88595 w 201545"/>
              <a:gd name="connsiteY76" fmla="*/ 39721 h 337256"/>
              <a:gd name="connsiteX77" fmla="*/ 103046 w 201545"/>
              <a:gd name="connsiteY77" fmla="*/ 6760 h 337256"/>
              <a:gd name="connsiteX78" fmla="*/ 138519 w 201545"/>
              <a:gd name="connsiteY78" fmla="*/ 2805 h 337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01545" h="337256">
                <a:moveTo>
                  <a:pt x="168100" y="267406"/>
                </a:moveTo>
                <a:cubicBezTo>
                  <a:pt x="178491" y="267406"/>
                  <a:pt x="190180" y="272779"/>
                  <a:pt x="196675" y="283525"/>
                </a:cubicBezTo>
                <a:cubicBezTo>
                  <a:pt x="203169" y="294271"/>
                  <a:pt x="203169" y="307704"/>
                  <a:pt x="196675" y="318450"/>
                </a:cubicBezTo>
                <a:cubicBezTo>
                  <a:pt x="191479" y="330540"/>
                  <a:pt x="179789" y="337256"/>
                  <a:pt x="168100" y="337256"/>
                </a:cubicBezTo>
                <a:cubicBezTo>
                  <a:pt x="156410" y="337256"/>
                  <a:pt x="144720" y="330540"/>
                  <a:pt x="138225" y="319794"/>
                </a:cubicBezTo>
                <a:cubicBezTo>
                  <a:pt x="131731" y="309047"/>
                  <a:pt x="131731" y="295615"/>
                  <a:pt x="138225" y="284869"/>
                </a:cubicBezTo>
                <a:cubicBezTo>
                  <a:pt x="143421" y="274122"/>
                  <a:pt x="155111" y="267406"/>
                  <a:pt x="168100" y="267406"/>
                </a:cubicBezTo>
                <a:close/>
                <a:moveTo>
                  <a:pt x="99397" y="74773"/>
                </a:moveTo>
                <a:cubicBezTo>
                  <a:pt x="109892" y="72143"/>
                  <a:pt x="116451" y="72143"/>
                  <a:pt x="123011" y="74773"/>
                </a:cubicBezTo>
                <a:cubicBezTo>
                  <a:pt x="125635" y="76088"/>
                  <a:pt x="130882" y="78717"/>
                  <a:pt x="132195" y="80032"/>
                </a:cubicBezTo>
                <a:cubicBezTo>
                  <a:pt x="138754" y="83977"/>
                  <a:pt x="145313" y="89237"/>
                  <a:pt x="150561" y="94496"/>
                </a:cubicBezTo>
                <a:cubicBezTo>
                  <a:pt x="162368" y="107645"/>
                  <a:pt x="171551" y="122109"/>
                  <a:pt x="178111" y="137888"/>
                </a:cubicBezTo>
                <a:cubicBezTo>
                  <a:pt x="180735" y="145777"/>
                  <a:pt x="183358" y="153667"/>
                  <a:pt x="184670" y="162871"/>
                </a:cubicBezTo>
                <a:cubicBezTo>
                  <a:pt x="185982" y="169445"/>
                  <a:pt x="185982" y="176020"/>
                  <a:pt x="187294" y="182594"/>
                </a:cubicBezTo>
                <a:cubicBezTo>
                  <a:pt x="187294" y="189169"/>
                  <a:pt x="183358" y="193114"/>
                  <a:pt x="176799" y="194429"/>
                </a:cubicBezTo>
                <a:cubicBezTo>
                  <a:pt x="171551" y="194429"/>
                  <a:pt x="166304" y="190484"/>
                  <a:pt x="164992" y="185224"/>
                </a:cubicBezTo>
                <a:cubicBezTo>
                  <a:pt x="164992" y="181280"/>
                  <a:pt x="163680" y="176020"/>
                  <a:pt x="163680" y="172075"/>
                </a:cubicBezTo>
                <a:cubicBezTo>
                  <a:pt x="161056" y="164186"/>
                  <a:pt x="158432" y="156297"/>
                  <a:pt x="154497" y="148407"/>
                </a:cubicBezTo>
                <a:cubicBezTo>
                  <a:pt x="150561" y="141833"/>
                  <a:pt x="146625" y="136573"/>
                  <a:pt x="142690" y="131313"/>
                </a:cubicBezTo>
                <a:cubicBezTo>
                  <a:pt x="142690" y="131313"/>
                  <a:pt x="142690" y="132628"/>
                  <a:pt x="141378" y="133943"/>
                </a:cubicBezTo>
                <a:cubicBezTo>
                  <a:pt x="140066" y="140518"/>
                  <a:pt x="138754" y="147092"/>
                  <a:pt x="137442" y="154982"/>
                </a:cubicBezTo>
                <a:cubicBezTo>
                  <a:pt x="134818" y="162871"/>
                  <a:pt x="132195" y="170760"/>
                  <a:pt x="130882" y="178650"/>
                </a:cubicBezTo>
                <a:cubicBezTo>
                  <a:pt x="129570" y="181280"/>
                  <a:pt x="129570" y="183909"/>
                  <a:pt x="129570" y="185224"/>
                </a:cubicBezTo>
                <a:cubicBezTo>
                  <a:pt x="128259" y="189169"/>
                  <a:pt x="126947" y="193114"/>
                  <a:pt x="124323" y="197058"/>
                </a:cubicBezTo>
                <a:cubicBezTo>
                  <a:pt x="126947" y="208892"/>
                  <a:pt x="128259" y="220727"/>
                  <a:pt x="129570" y="232561"/>
                </a:cubicBezTo>
                <a:cubicBezTo>
                  <a:pt x="129570" y="235190"/>
                  <a:pt x="129570" y="234204"/>
                  <a:pt x="129570" y="233054"/>
                </a:cubicBezTo>
                <a:lnTo>
                  <a:pt x="129570" y="237820"/>
                </a:lnTo>
                <a:cubicBezTo>
                  <a:pt x="130882" y="245710"/>
                  <a:pt x="130882" y="254914"/>
                  <a:pt x="130882" y="262803"/>
                </a:cubicBezTo>
                <a:cubicBezTo>
                  <a:pt x="129570" y="270693"/>
                  <a:pt x="128259" y="277267"/>
                  <a:pt x="125635" y="283842"/>
                </a:cubicBezTo>
                <a:cubicBezTo>
                  <a:pt x="121699" y="296991"/>
                  <a:pt x="115140" y="311455"/>
                  <a:pt x="108580" y="323289"/>
                </a:cubicBezTo>
                <a:cubicBezTo>
                  <a:pt x="105956" y="327233"/>
                  <a:pt x="102021" y="329863"/>
                  <a:pt x="98085" y="331178"/>
                </a:cubicBezTo>
                <a:cubicBezTo>
                  <a:pt x="91525" y="332493"/>
                  <a:pt x="86278" y="328548"/>
                  <a:pt x="83654" y="321974"/>
                </a:cubicBezTo>
                <a:cubicBezTo>
                  <a:pt x="82342" y="319344"/>
                  <a:pt x="82342" y="316714"/>
                  <a:pt x="83654" y="314084"/>
                </a:cubicBezTo>
                <a:cubicBezTo>
                  <a:pt x="83654" y="311455"/>
                  <a:pt x="84966" y="308825"/>
                  <a:pt x="86278" y="307510"/>
                </a:cubicBezTo>
                <a:cubicBezTo>
                  <a:pt x="91525" y="293046"/>
                  <a:pt x="96773" y="279897"/>
                  <a:pt x="98085" y="264118"/>
                </a:cubicBezTo>
                <a:cubicBezTo>
                  <a:pt x="99397" y="257544"/>
                  <a:pt x="98085" y="250969"/>
                  <a:pt x="96773" y="243080"/>
                </a:cubicBezTo>
                <a:cubicBezTo>
                  <a:pt x="95461" y="235190"/>
                  <a:pt x="92837" y="227301"/>
                  <a:pt x="91525" y="219412"/>
                </a:cubicBezTo>
                <a:cubicBezTo>
                  <a:pt x="88902" y="227301"/>
                  <a:pt x="86278" y="235190"/>
                  <a:pt x="82342" y="243080"/>
                </a:cubicBezTo>
                <a:cubicBezTo>
                  <a:pt x="79718" y="249654"/>
                  <a:pt x="75783" y="254914"/>
                  <a:pt x="71847" y="261488"/>
                </a:cubicBezTo>
                <a:cubicBezTo>
                  <a:pt x="69223" y="264118"/>
                  <a:pt x="67911" y="266748"/>
                  <a:pt x="65288" y="269378"/>
                </a:cubicBezTo>
                <a:cubicBezTo>
                  <a:pt x="62664" y="273323"/>
                  <a:pt x="58728" y="275952"/>
                  <a:pt x="56104" y="279897"/>
                </a:cubicBezTo>
                <a:cubicBezTo>
                  <a:pt x="49545" y="285157"/>
                  <a:pt x="42985" y="290416"/>
                  <a:pt x="36426" y="294361"/>
                </a:cubicBezTo>
                <a:cubicBezTo>
                  <a:pt x="32490" y="295676"/>
                  <a:pt x="28554" y="298306"/>
                  <a:pt x="24619" y="299621"/>
                </a:cubicBezTo>
                <a:cubicBezTo>
                  <a:pt x="21995" y="300935"/>
                  <a:pt x="20683" y="300935"/>
                  <a:pt x="18059" y="302250"/>
                </a:cubicBezTo>
                <a:cubicBezTo>
                  <a:pt x="16747" y="302250"/>
                  <a:pt x="15436" y="302250"/>
                  <a:pt x="15436" y="303565"/>
                </a:cubicBezTo>
                <a:cubicBezTo>
                  <a:pt x="8876" y="303565"/>
                  <a:pt x="2317" y="299621"/>
                  <a:pt x="1005" y="294361"/>
                </a:cubicBezTo>
                <a:cubicBezTo>
                  <a:pt x="-1619" y="287786"/>
                  <a:pt x="1005" y="281212"/>
                  <a:pt x="7564" y="278582"/>
                </a:cubicBezTo>
                <a:cubicBezTo>
                  <a:pt x="11500" y="275952"/>
                  <a:pt x="14124" y="274637"/>
                  <a:pt x="18059" y="272008"/>
                </a:cubicBezTo>
                <a:cubicBezTo>
                  <a:pt x="23307" y="268063"/>
                  <a:pt x="28554" y="264118"/>
                  <a:pt x="32490" y="260174"/>
                </a:cubicBezTo>
                <a:cubicBezTo>
                  <a:pt x="44297" y="248339"/>
                  <a:pt x="50857" y="233876"/>
                  <a:pt x="54792" y="219412"/>
                </a:cubicBezTo>
                <a:cubicBezTo>
                  <a:pt x="56104" y="211522"/>
                  <a:pt x="57416" y="202318"/>
                  <a:pt x="58728" y="194429"/>
                </a:cubicBezTo>
                <a:cubicBezTo>
                  <a:pt x="58728" y="191799"/>
                  <a:pt x="58728" y="190484"/>
                  <a:pt x="58728" y="187854"/>
                </a:cubicBezTo>
                <a:cubicBezTo>
                  <a:pt x="58728" y="187854"/>
                  <a:pt x="58728" y="186539"/>
                  <a:pt x="58728" y="186539"/>
                </a:cubicBezTo>
                <a:cubicBezTo>
                  <a:pt x="58728" y="186539"/>
                  <a:pt x="58728" y="185224"/>
                  <a:pt x="57416" y="185224"/>
                </a:cubicBezTo>
                <a:cubicBezTo>
                  <a:pt x="57416" y="183909"/>
                  <a:pt x="57416" y="182594"/>
                  <a:pt x="57416" y="182594"/>
                </a:cubicBezTo>
                <a:cubicBezTo>
                  <a:pt x="57416" y="177335"/>
                  <a:pt x="57416" y="173390"/>
                  <a:pt x="58728" y="169445"/>
                </a:cubicBezTo>
                <a:cubicBezTo>
                  <a:pt x="58728" y="169445"/>
                  <a:pt x="58728" y="169445"/>
                  <a:pt x="71847" y="112905"/>
                </a:cubicBezTo>
                <a:cubicBezTo>
                  <a:pt x="67911" y="114220"/>
                  <a:pt x="65288" y="115535"/>
                  <a:pt x="61352" y="118164"/>
                </a:cubicBezTo>
                <a:cubicBezTo>
                  <a:pt x="57416" y="119479"/>
                  <a:pt x="53480" y="120794"/>
                  <a:pt x="50857" y="123424"/>
                </a:cubicBezTo>
                <a:cubicBezTo>
                  <a:pt x="48233" y="123424"/>
                  <a:pt x="46921" y="124739"/>
                  <a:pt x="45609" y="126054"/>
                </a:cubicBezTo>
                <a:cubicBezTo>
                  <a:pt x="42985" y="127369"/>
                  <a:pt x="41673" y="128684"/>
                  <a:pt x="39050" y="128684"/>
                </a:cubicBezTo>
                <a:cubicBezTo>
                  <a:pt x="36426" y="131313"/>
                  <a:pt x="32490" y="133943"/>
                  <a:pt x="29866" y="136573"/>
                </a:cubicBezTo>
                <a:cubicBezTo>
                  <a:pt x="27243" y="137888"/>
                  <a:pt x="25931" y="139203"/>
                  <a:pt x="23307" y="140518"/>
                </a:cubicBezTo>
                <a:cubicBezTo>
                  <a:pt x="19371" y="144462"/>
                  <a:pt x="12812" y="143148"/>
                  <a:pt x="8876" y="139203"/>
                </a:cubicBezTo>
                <a:cubicBezTo>
                  <a:pt x="4940" y="135258"/>
                  <a:pt x="6252" y="128684"/>
                  <a:pt x="10188" y="124739"/>
                </a:cubicBezTo>
                <a:cubicBezTo>
                  <a:pt x="10188" y="123424"/>
                  <a:pt x="11500" y="123424"/>
                  <a:pt x="12812" y="122109"/>
                </a:cubicBezTo>
                <a:cubicBezTo>
                  <a:pt x="15436" y="119479"/>
                  <a:pt x="18059" y="116850"/>
                  <a:pt x="20683" y="114220"/>
                </a:cubicBezTo>
                <a:cubicBezTo>
                  <a:pt x="21995" y="112905"/>
                  <a:pt x="24619" y="111590"/>
                  <a:pt x="25931" y="110275"/>
                </a:cubicBezTo>
                <a:cubicBezTo>
                  <a:pt x="27243" y="108960"/>
                  <a:pt x="28554" y="107645"/>
                  <a:pt x="29866" y="106330"/>
                </a:cubicBezTo>
                <a:cubicBezTo>
                  <a:pt x="37738" y="101071"/>
                  <a:pt x="44297" y="95811"/>
                  <a:pt x="52169" y="91866"/>
                </a:cubicBezTo>
                <a:cubicBezTo>
                  <a:pt x="66599" y="83977"/>
                  <a:pt x="83654" y="77403"/>
                  <a:pt x="99397" y="74773"/>
                </a:cubicBezTo>
                <a:close/>
                <a:moveTo>
                  <a:pt x="138519" y="2805"/>
                </a:moveTo>
                <a:cubicBezTo>
                  <a:pt x="150343" y="6760"/>
                  <a:pt x="158226" y="17308"/>
                  <a:pt x="160854" y="29174"/>
                </a:cubicBezTo>
                <a:cubicBezTo>
                  <a:pt x="163481" y="42358"/>
                  <a:pt x="159540" y="55542"/>
                  <a:pt x="150343" y="63453"/>
                </a:cubicBezTo>
                <a:cubicBezTo>
                  <a:pt x="141147" y="72682"/>
                  <a:pt x="128008" y="75319"/>
                  <a:pt x="116184" y="71364"/>
                </a:cubicBezTo>
                <a:cubicBezTo>
                  <a:pt x="113557" y="71364"/>
                  <a:pt x="110929" y="70045"/>
                  <a:pt x="108302" y="68727"/>
                </a:cubicBezTo>
                <a:cubicBezTo>
                  <a:pt x="97791" y="63453"/>
                  <a:pt x="89908" y="52905"/>
                  <a:pt x="88595" y="39721"/>
                </a:cubicBezTo>
                <a:cubicBezTo>
                  <a:pt x="87281" y="27855"/>
                  <a:pt x="93850" y="14671"/>
                  <a:pt x="103046" y="6760"/>
                </a:cubicBezTo>
                <a:cubicBezTo>
                  <a:pt x="113557" y="168"/>
                  <a:pt x="126695" y="-2469"/>
                  <a:pt x="138519" y="2805"/>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23" name="图片占位符 2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4306" r="14306"/>
          <a:stretch>
            <a:fillRect/>
          </a:stretch>
        </p:blipFill>
        <p:spPr/>
      </p:pic>
    </p:spTree>
    <p:extLst>
      <p:ext uri="{BB962C8B-B14F-4D97-AF65-F5344CB8AC3E}">
        <p14:creationId xmlns:p14="http://schemas.microsoft.com/office/powerpoint/2010/main" val="157580782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2324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048000" y="272475"/>
            <a:ext cx="6096000" cy="584775"/>
          </a:xfrm>
          <a:prstGeom prst="rect">
            <a:avLst/>
          </a:prstGeom>
        </p:spPr>
        <p:txBody>
          <a:bodyPr>
            <a:spAutoFit/>
          </a:bodyPr>
          <a:lstStyle/>
          <a:p>
            <a:pPr algn="ctr"/>
            <a:r>
              <a:rPr lang="zh-CN" altLang="en-US" sz="3200" b="1" dirty="0">
                <a:solidFill>
                  <a:schemeClr val="bg1"/>
                </a:solidFill>
              </a:rPr>
              <a:t>标题文字添加</a:t>
            </a:r>
          </a:p>
        </p:txBody>
      </p:sp>
      <p:sp>
        <p:nvSpPr>
          <p:cNvPr id="7" name="矩形 6"/>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8" name="矩形 7"/>
          <p:cNvSpPr/>
          <p:nvPr/>
        </p:nvSpPr>
        <p:spPr>
          <a:xfrm>
            <a:off x="1816100" y="5366650"/>
            <a:ext cx="3606800"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用户可以在投影仪或者计算机上进行演示也可以将演示文稿打印制作成胶片</a:t>
            </a:r>
          </a:p>
        </p:txBody>
      </p:sp>
      <p:sp>
        <p:nvSpPr>
          <p:cNvPr id="9" name="矩形 8"/>
          <p:cNvSpPr/>
          <p:nvPr/>
        </p:nvSpPr>
        <p:spPr>
          <a:xfrm>
            <a:off x="6769100" y="5366650"/>
            <a:ext cx="3606800"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用户可以在投影仪或者计算机上进行演示也可以将演示文稿打印制作成胶片</a:t>
            </a:r>
          </a:p>
        </p:txBody>
      </p:sp>
      <p:pic>
        <p:nvPicPr>
          <p:cNvPr id="4" name="图片占位符 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8162" b="8162"/>
          <a:stretch>
            <a:fillRect/>
          </a:stretch>
        </p:blipFill>
        <p:spPr/>
      </p:pic>
      <p:pic>
        <p:nvPicPr>
          <p:cNvPr id="12" name="图片占位符 1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8162" b="8162"/>
          <a:stretch>
            <a:fillRect/>
          </a:stretch>
        </p:blipFill>
        <p:spPr/>
      </p:pic>
    </p:spTree>
    <p:extLst>
      <p:ext uri="{BB962C8B-B14F-4D97-AF65-F5344CB8AC3E}">
        <p14:creationId xmlns:p14="http://schemas.microsoft.com/office/powerpoint/2010/main" val="268614114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95352" y="2756102"/>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9" name="矩形 8"/>
          <p:cNvSpPr/>
          <p:nvPr/>
        </p:nvSpPr>
        <p:spPr>
          <a:xfrm>
            <a:off x="3081339" y="2756102"/>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10" name="矩形 9"/>
          <p:cNvSpPr/>
          <p:nvPr/>
        </p:nvSpPr>
        <p:spPr>
          <a:xfrm>
            <a:off x="5267326" y="2756102"/>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11" name="矩形 10"/>
          <p:cNvSpPr/>
          <p:nvPr/>
        </p:nvSpPr>
        <p:spPr>
          <a:xfrm>
            <a:off x="7453313" y="2756102"/>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12" name="矩形 11"/>
          <p:cNvSpPr/>
          <p:nvPr/>
        </p:nvSpPr>
        <p:spPr>
          <a:xfrm>
            <a:off x="9639300" y="2756102"/>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2633" r="22633"/>
          <a:stretch>
            <a:fillRect/>
          </a:stretch>
        </p:blipFill>
        <p:spPr/>
      </p:pic>
      <p:pic>
        <p:nvPicPr>
          <p:cNvPr id="5" name="图片占位符 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9632" r="19632"/>
          <a:stretch>
            <a:fillRect/>
          </a:stretch>
        </p:blipFill>
        <p:spPr/>
      </p:pic>
      <p:pic>
        <p:nvPicPr>
          <p:cNvPr id="7" name="图片占位符 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20464" r="20464"/>
          <a:stretch>
            <a:fillRect/>
          </a:stretch>
        </p:blipFill>
        <p:spPr/>
      </p:pic>
      <p:pic>
        <p:nvPicPr>
          <p:cNvPr id="20" name="图片占位符 19"/>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7137" r="17137"/>
          <a:stretch>
            <a:fillRect/>
          </a:stretch>
        </p:blipFill>
        <p:spPr/>
      </p:pic>
      <p:pic>
        <p:nvPicPr>
          <p:cNvPr id="22" name="图片占位符 21"/>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24351" r="24351"/>
          <a:stretch>
            <a:fillRect/>
          </a:stretch>
        </p:blipFill>
        <p:spPr/>
      </p:pic>
      <p:pic>
        <p:nvPicPr>
          <p:cNvPr id="24" name="图片占位符 23"/>
          <p:cNvPicPr>
            <a:picLocks noGrp="1" noChangeAspect="1"/>
          </p:cNvPicPr>
          <p:nvPr>
            <p:ph type="pic" sz="quarter" idx="15"/>
          </p:nvPr>
        </p:nvPicPr>
        <p:blipFill>
          <a:blip r:embed="rId8">
            <a:extLst>
              <a:ext uri="{28A0092B-C50C-407E-A947-70E740481C1C}">
                <a14:useLocalDpi xmlns:a14="http://schemas.microsoft.com/office/drawing/2010/main" val="0"/>
              </a:ext>
            </a:extLst>
          </a:blip>
          <a:srcRect t="33666" b="33666"/>
          <a:stretch>
            <a:fillRect/>
          </a:stretch>
        </p:blipFill>
        <p:spPr/>
      </p:pic>
    </p:spTree>
    <p:extLst>
      <p:ext uri="{BB962C8B-B14F-4D97-AF65-F5344CB8AC3E}">
        <p14:creationId xmlns:p14="http://schemas.microsoft.com/office/powerpoint/2010/main" val="152496271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6096000" y="4208505"/>
            <a:ext cx="609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5943600" y="4056105"/>
            <a:ext cx="304800" cy="304800"/>
          </a:xfrm>
          <a:prstGeom prst="ellipse">
            <a:avLst/>
          </a:prstGeom>
          <a:solidFill>
            <a:srgbClr val="EB235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椭圆 5"/>
          <p:cNvSpPr/>
          <p:nvPr/>
        </p:nvSpPr>
        <p:spPr>
          <a:xfrm>
            <a:off x="9067800" y="4056105"/>
            <a:ext cx="304800" cy="304800"/>
          </a:xfrm>
          <a:prstGeom prst="ellipse">
            <a:avLst/>
          </a:prstGeom>
          <a:solidFill>
            <a:srgbClr val="EB235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 name="矩形 9"/>
          <p:cNvSpPr/>
          <p:nvPr/>
        </p:nvSpPr>
        <p:spPr>
          <a:xfrm>
            <a:off x="770181" y="2214189"/>
            <a:ext cx="3357319" cy="1902059"/>
          </a:xfrm>
          <a:prstGeom prst="rect">
            <a:avLst/>
          </a:prstGeom>
        </p:spPr>
        <p:txBody>
          <a:bodyPr wrap="square">
            <a:spAutoFit/>
          </a:bodyPr>
          <a:lstStyle/>
          <a:p>
            <a:pPr algn="just">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用户可以在投影仪或者计算机上进行演示，也可以将演示文稿打印出来，制作成胶片，以便应用到更广泛的领域中利用</a:t>
            </a:r>
            <a:r>
              <a:rPr lang="en-US" altLang="zh-CN" sz="1400" dirty="0">
                <a:solidFill>
                  <a:schemeClr val="bg1">
                    <a:lumMod val="50000"/>
                  </a:schemeClr>
                </a:solidFill>
              </a:rPr>
              <a:t>Microsoft Office PowerPoint</a:t>
            </a:r>
            <a:r>
              <a:rPr lang="zh-CN" altLang="en-US" sz="1400" dirty="0">
                <a:solidFill>
                  <a:schemeClr val="bg1">
                    <a:lumMod val="50000"/>
                  </a:schemeClr>
                </a:solidFill>
              </a:rPr>
              <a:t>不仅可以创建演示文稿，还可以在互联网上召开面对面会议、远程会议或在网上给观众展示演示文稿</a:t>
            </a:r>
          </a:p>
        </p:txBody>
      </p:sp>
      <p:sp>
        <p:nvSpPr>
          <p:cNvPr id="11" name="矩形 10"/>
          <p:cNvSpPr/>
          <p:nvPr/>
        </p:nvSpPr>
        <p:spPr>
          <a:xfrm>
            <a:off x="770181" y="1419225"/>
            <a:ext cx="3608387" cy="683264"/>
          </a:xfrm>
          <a:prstGeom prst="rect">
            <a:avLst/>
          </a:prstGeom>
        </p:spPr>
        <p:txBody>
          <a:bodyPr wrap="square">
            <a:spAutoFit/>
          </a:bodyPr>
          <a:lstStyle/>
          <a:p>
            <a:pPr algn="just">
              <a:lnSpc>
                <a:spcPct val="120000"/>
              </a:lnSpc>
            </a:pPr>
            <a:r>
              <a:rPr lang="zh-CN" altLang="en-US" sz="3200" b="1" dirty="0">
                <a:solidFill>
                  <a:schemeClr val="tx1">
                    <a:lumMod val="75000"/>
                    <a:lumOff val="25000"/>
                  </a:schemeClr>
                </a:solidFill>
              </a:rPr>
              <a:t>标题文字添加</a:t>
            </a:r>
          </a:p>
        </p:txBody>
      </p:sp>
      <p:sp>
        <p:nvSpPr>
          <p:cNvPr id="13" name="矩形: 圆角 12"/>
          <p:cNvSpPr/>
          <p:nvPr/>
        </p:nvSpPr>
        <p:spPr>
          <a:xfrm>
            <a:off x="936868"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0" name="椭圆 13"/>
          <p:cNvSpPr/>
          <p:nvPr/>
        </p:nvSpPr>
        <p:spPr>
          <a:xfrm>
            <a:off x="1073318" y="4672278"/>
            <a:ext cx="273200" cy="355600"/>
          </a:xfrm>
          <a:custGeom>
            <a:avLst/>
            <a:gdLst>
              <a:gd name="connsiteX0" fmla="*/ 55460 w 259854"/>
              <a:gd name="connsiteY0" fmla="*/ 84138 h 338228"/>
              <a:gd name="connsiteX1" fmla="*/ 54173 w 259854"/>
              <a:gd name="connsiteY1" fmla="*/ 88076 h 338228"/>
              <a:gd name="connsiteX2" fmla="*/ 55460 w 259854"/>
              <a:gd name="connsiteY2" fmla="*/ 95953 h 338228"/>
              <a:gd name="connsiteX3" fmla="*/ 52886 w 259854"/>
              <a:gd name="connsiteY3" fmla="*/ 102517 h 338228"/>
              <a:gd name="connsiteX4" fmla="*/ 54173 w 259854"/>
              <a:gd name="connsiteY4" fmla="*/ 114331 h 338228"/>
              <a:gd name="connsiteX5" fmla="*/ 63183 w 259854"/>
              <a:gd name="connsiteY5" fmla="*/ 122208 h 338228"/>
              <a:gd name="connsiteX6" fmla="*/ 73481 w 259854"/>
              <a:gd name="connsiteY6" fmla="*/ 124833 h 338228"/>
              <a:gd name="connsiteX7" fmla="*/ 77342 w 259854"/>
              <a:gd name="connsiteY7" fmla="*/ 124833 h 338228"/>
              <a:gd name="connsiteX8" fmla="*/ 61896 w 259854"/>
              <a:gd name="connsiteY8" fmla="*/ 151088 h 338228"/>
              <a:gd name="connsiteX9" fmla="*/ 50312 w 259854"/>
              <a:gd name="connsiteY9" fmla="*/ 147150 h 338228"/>
              <a:gd name="connsiteX10" fmla="*/ 40014 w 259854"/>
              <a:gd name="connsiteY10" fmla="*/ 97266 h 338228"/>
              <a:gd name="connsiteX11" fmla="*/ 55460 w 259854"/>
              <a:gd name="connsiteY11" fmla="*/ 84138 h 338228"/>
              <a:gd name="connsiteX12" fmla="*/ 80131 w 259854"/>
              <a:gd name="connsiteY12" fmla="*/ 66675 h 338228"/>
              <a:gd name="connsiteX13" fmla="*/ 102742 w 259854"/>
              <a:gd name="connsiteY13" fmla="*/ 88642 h 338228"/>
              <a:gd name="connsiteX14" fmla="*/ 89441 w 259854"/>
              <a:gd name="connsiteY14" fmla="*/ 109317 h 338228"/>
              <a:gd name="connsiteX15" fmla="*/ 88111 w 259854"/>
              <a:gd name="connsiteY15" fmla="*/ 111901 h 338228"/>
              <a:gd name="connsiteX16" fmla="*/ 73480 w 259854"/>
              <a:gd name="connsiteY16" fmla="*/ 120946 h 338228"/>
              <a:gd name="connsiteX17" fmla="*/ 64170 w 259854"/>
              <a:gd name="connsiteY17" fmla="*/ 118362 h 338228"/>
              <a:gd name="connsiteX18" fmla="*/ 56189 w 259854"/>
              <a:gd name="connsiteY18" fmla="*/ 104148 h 338228"/>
              <a:gd name="connsiteX19" fmla="*/ 60180 w 259854"/>
              <a:gd name="connsiteY19" fmla="*/ 97687 h 338228"/>
              <a:gd name="connsiteX20" fmla="*/ 57519 w 259854"/>
              <a:gd name="connsiteY20" fmla="*/ 88642 h 338228"/>
              <a:gd name="connsiteX21" fmla="*/ 80131 w 259854"/>
              <a:gd name="connsiteY21" fmla="*/ 66675 h 338228"/>
              <a:gd name="connsiteX22" fmla="*/ 93255 w 259854"/>
              <a:gd name="connsiteY22" fmla="*/ 65088 h 338228"/>
              <a:gd name="connsiteX23" fmla="*/ 120901 w 259854"/>
              <a:gd name="connsiteY23" fmla="*/ 79585 h 338228"/>
              <a:gd name="connsiteX24" fmla="*/ 123534 w 259854"/>
              <a:gd name="connsiteY24" fmla="*/ 79585 h 338228"/>
              <a:gd name="connsiteX25" fmla="*/ 202522 w 259854"/>
              <a:gd name="connsiteY25" fmla="*/ 79585 h 338228"/>
              <a:gd name="connsiteX26" fmla="*/ 209104 w 259854"/>
              <a:gd name="connsiteY26" fmla="*/ 79585 h 338228"/>
              <a:gd name="connsiteX27" fmla="*/ 218319 w 259854"/>
              <a:gd name="connsiteY27" fmla="*/ 76950 h 338228"/>
              <a:gd name="connsiteX28" fmla="*/ 220952 w 259854"/>
              <a:gd name="connsiteY28" fmla="*/ 78267 h 338228"/>
              <a:gd name="connsiteX29" fmla="*/ 245965 w 259854"/>
              <a:gd name="connsiteY29" fmla="*/ 72996 h 338228"/>
              <a:gd name="connsiteX30" fmla="*/ 257813 w 259854"/>
              <a:gd name="connsiteY30" fmla="*/ 101990 h 338228"/>
              <a:gd name="connsiteX31" fmla="*/ 228851 w 259854"/>
              <a:gd name="connsiteY31" fmla="*/ 115169 h 338228"/>
              <a:gd name="connsiteX32" fmla="*/ 220952 w 259854"/>
              <a:gd name="connsiteY32" fmla="*/ 109898 h 338228"/>
              <a:gd name="connsiteX33" fmla="*/ 213054 w 259854"/>
              <a:gd name="connsiteY33" fmla="*/ 111216 h 338228"/>
              <a:gd name="connsiteX34" fmla="*/ 207788 w 259854"/>
              <a:gd name="connsiteY34" fmla="*/ 108580 h 338228"/>
              <a:gd name="connsiteX35" fmla="*/ 202522 w 259854"/>
              <a:gd name="connsiteY35" fmla="*/ 108580 h 338228"/>
              <a:gd name="connsiteX36" fmla="*/ 123534 w 259854"/>
              <a:gd name="connsiteY36" fmla="*/ 108580 h 338228"/>
              <a:gd name="connsiteX37" fmla="*/ 119585 w 259854"/>
              <a:gd name="connsiteY37" fmla="*/ 108580 h 338228"/>
              <a:gd name="connsiteX38" fmla="*/ 110369 w 259854"/>
              <a:gd name="connsiteY38" fmla="*/ 188973 h 338228"/>
              <a:gd name="connsiteX39" fmla="*/ 110369 w 259854"/>
              <a:gd name="connsiteY39" fmla="*/ 191609 h 338228"/>
              <a:gd name="connsiteX40" fmla="*/ 160395 w 259854"/>
              <a:gd name="connsiteY40" fmla="*/ 319448 h 338228"/>
              <a:gd name="connsiteX41" fmla="*/ 122218 w 259854"/>
              <a:gd name="connsiteY41" fmla="*/ 319448 h 338228"/>
              <a:gd name="connsiteX42" fmla="*/ 84040 w 259854"/>
              <a:gd name="connsiteY42" fmla="*/ 216650 h 338228"/>
              <a:gd name="connsiteX43" fmla="*/ 37964 w 259854"/>
              <a:gd name="connsiteY43" fmla="*/ 320766 h 338228"/>
              <a:gd name="connsiteX44" fmla="*/ 1103 w 259854"/>
              <a:gd name="connsiteY44" fmla="*/ 310222 h 338228"/>
              <a:gd name="connsiteX45" fmla="*/ 53761 w 259854"/>
              <a:gd name="connsiteY45" fmla="*/ 191609 h 338228"/>
              <a:gd name="connsiteX46" fmla="*/ 53761 w 259854"/>
              <a:gd name="connsiteY46" fmla="*/ 187655 h 338228"/>
              <a:gd name="connsiteX47" fmla="*/ 55078 w 259854"/>
              <a:gd name="connsiteY47" fmla="*/ 154707 h 338228"/>
              <a:gd name="connsiteX48" fmla="*/ 59027 w 259854"/>
              <a:gd name="connsiteY48" fmla="*/ 156025 h 338228"/>
              <a:gd name="connsiteX49" fmla="*/ 62977 w 259854"/>
              <a:gd name="connsiteY49" fmla="*/ 154707 h 338228"/>
              <a:gd name="connsiteX50" fmla="*/ 81407 w 259854"/>
              <a:gd name="connsiteY50" fmla="*/ 125713 h 338228"/>
              <a:gd name="connsiteX51" fmla="*/ 91939 w 259854"/>
              <a:gd name="connsiteY51" fmla="*/ 113851 h 338228"/>
              <a:gd name="connsiteX52" fmla="*/ 91939 w 259854"/>
              <a:gd name="connsiteY52" fmla="*/ 112534 h 338228"/>
              <a:gd name="connsiteX53" fmla="*/ 106420 w 259854"/>
              <a:gd name="connsiteY53" fmla="*/ 88811 h 338228"/>
              <a:gd name="connsiteX54" fmla="*/ 93255 w 259854"/>
              <a:gd name="connsiteY54" fmla="*/ 65088 h 338228"/>
              <a:gd name="connsiteX55" fmla="*/ 99567 w 259854"/>
              <a:gd name="connsiteY55" fmla="*/ 0 h 338228"/>
              <a:gd name="connsiteX56" fmla="*/ 129730 w 259854"/>
              <a:gd name="connsiteY56" fmla="*/ 30163 h 338228"/>
              <a:gd name="connsiteX57" fmla="*/ 99567 w 259854"/>
              <a:gd name="connsiteY57" fmla="*/ 60326 h 338228"/>
              <a:gd name="connsiteX58" fmla="*/ 69404 w 259854"/>
              <a:gd name="connsiteY58" fmla="*/ 30163 h 338228"/>
              <a:gd name="connsiteX59" fmla="*/ 99567 w 259854"/>
              <a:gd name="connsiteY59" fmla="*/ 0 h 338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59854" h="338228">
                <a:moveTo>
                  <a:pt x="55460" y="84138"/>
                </a:moveTo>
                <a:cubicBezTo>
                  <a:pt x="54173" y="85451"/>
                  <a:pt x="54173" y="86764"/>
                  <a:pt x="54173" y="88076"/>
                </a:cubicBezTo>
                <a:cubicBezTo>
                  <a:pt x="54173" y="90702"/>
                  <a:pt x="55460" y="93327"/>
                  <a:pt x="55460" y="95953"/>
                </a:cubicBezTo>
                <a:cubicBezTo>
                  <a:pt x="54173" y="98578"/>
                  <a:pt x="52886" y="99891"/>
                  <a:pt x="52886" y="102517"/>
                </a:cubicBezTo>
                <a:cubicBezTo>
                  <a:pt x="51599" y="106455"/>
                  <a:pt x="51599" y="111706"/>
                  <a:pt x="54173" y="114331"/>
                </a:cubicBezTo>
                <a:cubicBezTo>
                  <a:pt x="56748" y="118270"/>
                  <a:pt x="59322" y="120895"/>
                  <a:pt x="63183" y="122208"/>
                </a:cubicBezTo>
                <a:cubicBezTo>
                  <a:pt x="63183" y="122208"/>
                  <a:pt x="63183" y="122208"/>
                  <a:pt x="73481" y="124833"/>
                </a:cubicBezTo>
                <a:cubicBezTo>
                  <a:pt x="74768" y="124833"/>
                  <a:pt x="76055" y="124833"/>
                  <a:pt x="77342" y="124833"/>
                </a:cubicBezTo>
                <a:cubicBezTo>
                  <a:pt x="70906" y="144525"/>
                  <a:pt x="64471" y="149776"/>
                  <a:pt x="61896" y="151088"/>
                </a:cubicBezTo>
                <a:cubicBezTo>
                  <a:pt x="58035" y="152401"/>
                  <a:pt x="51599" y="149776"/>
                  <a:pt x="50312" y="147150"/>
                </a:cubicBezTo>
                <a:cubicBezTo>
                  <a:pt x="40014" y="132710"/>
                  <a:pt x="29717" y="113019"/>
                  <a:pt x="40014" y="97266"/>
                </a:cubicBezTo>
                <a:cubicBezTo>
                  <a:pt x="42589" y="92015"/>
                  <a:pt x="49025" y="88076"/>
                  <a:pt x="55460" y="84138"/>
                </a:cubicBezTo>
                <a:close/>
                <a:moveTo>
                  <a:pt x="80131" y="66675"/>
                </a:moveTo>
                <a:cubicBezTo>
                  <a:pt x="93432" y="66675"/>
                  <a:pt x="102742" y="75720"/>
                  <a:pt x="102742" y="88642"/>
                </a:cubicBezTo>
                <a:cubicBezTo>
                  <a:pt x="102742" y="97687"/>
                  <a:pt x="97422" y="105440"/>
                  <a:pt x="89441" y="109317"/>
                </a:cubicBezTo>
                <a:cubicBezTo>
                  <a:pt x="89441" y="110609"/>
                  <a:pt x="89441" y="110609"/>
                  <a:pt x="88111" y="111901"/>
                </a:cubicBezTo>
                <a:cubicBezTo>
                  <a:pt x="86781" y="118362"/>
                  <a:pt x="80131" y="122238"/>
                  <a:pt x="73480" y="120946"/>
                </a:cubicBezTo>
                <a:cubicBezTo>
                  <a:pt x="73480" y="120946"/>
                  <a:pt x="73480" y="120946"/>
                  <a:pt x="64170" y="118362"/>
                </a:cubicBezTo>
                <a:cubicBezTo>
                  <a:pt x="57519" y="117070"/>
                  <a:pt x="53529" y="110609"/>
                  <a:pt x="56189" y="104148"/>
                </a:cubicBezTo>
                <a:cubicBezTo>
                  <a:pt x="56189" y="101564"/>
                  <a:pt x="57519" y="98979"/>
                  <a:pt x="60180" y="97687"/>
                </a:cubicBezTo>
                <a:cubicBezTo>
                  <a:pt x="58849" y="95103"/>
                  <a:pt x="57519" y="91226"/>
                  <a:pt x="57519" y="88642"/>
                </a:cubicBezTo>
                <a:cubicBezTo>
                  <a:pt x="57519" y="75720"/>
                  <a:pt x="68160" y="66675"/>
                  <a:pt x="80131" y="66675"/>
                </a:cubicBezTo>
                <a:close/>
                <a:moveTo>
                  <a:pt x="93255" y="65088"/>
                </a:moveTo>
                <a:cubicBezTo>
                  <a:pt x="103787" y="65088"/>
                  <a:pt x="115635" y="70360"/>
                  <a:pt x="120901" y="79585"/>
                </a:cubicBezTo>
                <a:cubicBezTo>
                  <a:pt x="120901" y="79585"/>
                  <a:pt x="122218" y="79585"/>
                  <a:pt x="123534" y="79585"/>
                </a:cubicBezTo>
                <a:cubicBezTo>
                  <a:pt x="123534" y="79585"/>
                  <a:pt x="123534" y="79585"/>
                  <a:pt x="202522" y="79585"/>
                </a:cubicBezTo>
                <a:cubicBezTo>
                  <a:pt x="205155" y="79585"/>
                  <a:pt x="206471" y="79585"/>
                  <a:pt x="209104" y="79585"/>
                </a:cubicBezTo>
                <a:cubicBezTo>
                  <a:pt x="211737" y="78267"/>
                  <a:pt x="214370" y="76950"/>
                  <a:pt x="218319" y="76950"/>
                </a:cubicBezTo>
                <a:cubicBezTo>
                  <a:pt x="219636" y="76950"/>
                  <a:pt x="219636" y="76950"/>
                  <a:pt x="220952" y="78267"/>
                </a:cubicBezTo>
                <a:cubicBezTo>
                  <a:pt x="227535" y="71678"/>
                  <a:pt x="236750" y="69042"/>
                  <a:pt x="245965" y="72996"/>
                </a:cubicBezTo>
                <a:cubicBezTo>
                  <a:pt x="257813" y="78267"/>
                  <a:pt x="263079" y="91447"/>
                  <a:pt x="257813" y="101990"/>
                </a:cubicBezTo>
                <a:cubicBezTo>
                  <a:pt x="253864" y="113851"/>
                  <a:pt x="239383" y="119123"/>
                  <a:pt x="228851" y="115169"/>
                </a:cubicBezTo>
                <a:cubicBezTo>
                  <a:pt x="224902" y="113851"/>
                  <a:pt x="222269" y="111216"/>
                  <a:pt x="220952" y="109898"/>
                </a:cubicBezTo>
                <a:cubicBezTo>
                  <a:pt x="218319" y="109898"/>
                  <a:pt x="215686" y="111216"/>
                  <a:pt x="213054" y="111216"/>
                </a:cubicBezTo>
                <a:cubicBezTo>
                  <a:pt x="211737" y="109898"/>
                  <a:pt x="209104" y="109898"/>
                  <a:pt x="207788" y="108580"/>
                </a:cubicBezTo>
                <a:cubicBezTo>
                  <a:pt x="206471" y="108580"/>
                  <a:pt x="205155" y="108580"/>
                  <a:pt x="202522" y="108580"/>
                </a:cubicBezTo>
                <a:cubicBezTo>
                  <a:pt x="202522" y="108580"/>
                  <a:pt x="202522" y="108580"/>
                  <a:pt x="123534" y="108580"/>
                </a:cubicBezTo>
                <a:cubicBezTo>
                  <a:pt x="122218" y="108580"/>
                  <a:pt x="120901" y="108580"/>
                  <a:pt x="119585" y="108580"/>
                </a:cubicBezTo>
                <a:cubicBezTo>
                  <a:pt x="113002" y="134938"/>
                  <a:pt x="110369" y="161297"/>
                  <a:pt x="110369" y="188973"/>
                </a:cubicBezTo>
                <a:cubicBezTo>
                  <a:pt x="110369" y="188973"/>
                  <a:pt x="110369" y="190291"/>
                  <a:pt x="110369" y="191609"/>
                </a:cubicBezTo>
                <a:cubicBezTo>
                  <a:pt x="145914" y="223239"/>
                  <a:pt x="159079" y="270684"/>
                  <a:pt x="160395" y="319448"/>
                </a:cubicBezTo>
                <a:cubicBezTo>
                  <a:pt x="160395" y="344488"/>
                  <a:pt x="123534" y="344488"/>
                  <a:pt x="122218" y="319448"/>
                </a:cubicBezTo>
                <a:cubicBezTo>
                  <a:pt x="120901" y="281228"/>
                  <a:pt x="111686" y="243008"/>
                  <a:pt x="84040" y="216650"/>
                </a:cubicBezTo>
                <a:cubicBezTo>
                  <a:pt x="66926" y="250916"/>
                  <a:pt x="49812" y="285182"/>
                  <a:pt x="37964" y="320766"/>
                </a:cubicBezTo>
                <a:cubicBezTo>
                  <a:pt x="30065" y="344488"/>
                  <a:pt x="-6796" y="333945"/>
                  <a:pt x="1103" y="310222"/>
                </a:cubicBezTo>
                <a:cubicBezTo>
                  <a:pt x="15584" y="269367"/>
                  <a:pt x="35331" y="231147"/>
                  <a:pt x="53761" y="191609"/>
                </a:cubicBezTo>
                <a:cubicBezTo>
                  <a:pt x="53761" y="190291"/>
                  <a:pt x="53761" y="188973"/>
                  <a:pt x="53761" y="187655"/>
                </a:cubicBezTo>
                <a:cubicBezTo>
                  <a:pt x="53761" y="177112"/>
                  <a:pt x="55078" y="166568"/>
                  <a:pt x="55078" y="154707"/>
                </a:cubicBezTo>
                <a:cubicBezTo>
                  <a:pt x="56394" y="156025"/>
                  <a:pt x="57711" y="156025"/>
                  <a:pt x="59027" y="156025"/>
                </a:cubicBezTo>
                <a:cubicBezTo>
                  <a:pt x="60344" y="156025"/>
                  <a:pt x="61660" y="156025"/>
                  <a:pt x="62977" y="154707"/>
                </a:cubicBezTo>
                <a:cubicBezTo>
                  <a:pt x="69559" y="153389"/>
                  <a:pt x="76141" y="142846"/>
                  <a:pt x="81407" y="125713"/>
                </a:cubicBezTo>
                <a:cubicBezTo>
                  <a:pt x="81407" y="125713"/>
                  <a:pt x="90622" y="120441"/>
                  <a:pt x="91939" y="113851"/>
                </a:cubicBezTo>
                <a:cubicBezTo>
                  <a:pt x="91939" y="113851"/>
                  <a:pt x="91939" y="112534"/>
                  <a:pt x="91939" y="112534"/>
                </a:cubicBezTo>
                <a:cubicBezTo>
                  <a:pt x="101154" y="108580"/>
                  <a:pt x="106420" y="99354"/>
                  <a:pt x="106420" y="88811"/>
                </a:cubicBezTo>
                <a:cubicBezTo>
                  <a:pt x="106420" y="78267"/>
                  <a:pt x="101154" y="70360"/>
                  <a:pt x="93255" y="65088"/>
                </a:cubicBezTo>
                <a:close/>
                <a:moveTo>
                  <a:pt x="99567" y="0"/>
                </a:moveTo>
                <a:cubicBezTo>
                  <a:pt x="116226" y="0"/>
                  <a:pt x="129730" y="13504"/>
                  <a:pt x="129730" y="30163"/>
                </a:cubicBezTo>
                <a:cubicBezTo>
                  <a:pt x="129730" y="46822"/>
                  <a:pt x="116226" y="60326"/>
                  <a:pt x="99567" y="60326"/>
                </a:cubicBezTo>
                <a:cubicBezTo>
                  <a:pt x="82908" y="60326"/>
                  <a:pt x="69404" y="46822"/>
                  <a:pt x="69404" y="30163"/>
                </a:cubicBezTo>
                <a:cubicBezTo>
                  <a:pt x="69404" y="13504"/>
                  <a:pt x="82908" y="0"/>
                  <a:pt x="99567"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16" name="矩形: 圆角 15"/>
          <p:cNvSpPr/>
          <p:nvPr/>
        </p:nvSpPr>
        <p:spPr>
          <a:xfrm>
            <a:off x="1651243"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 name="椭圆 16"/>
          <p:cNvSpPr/>
          <p:nvPr/>
        </p:nvSpPr>
        <p:spPr>
          <a:xfrm>
            <a:off x="1811686" y="4672278"/>
            <a:ext cx="225214" cy="355600"/>
          </a:xfrm>
          <a:custGeom>
            <a:avLst/>
            <a:gdLst>
              <a:gd name="connsiteX0" fmla="*/ 84137 w 211138"/>
              <a:gd name="connsiteY0" fmla="*/ 230188 h 333375"/>
              <a:gd name="connsiteX1" fmla="*/ 84137 w 211138"/>
              <a:gd name="connsiteY1" fmla="*/ 246063 h 333375"/>
              <a:gd name="connsiteX2" fmla="*/ 130175 w 211138"/>
              <a:gd name="connsiteY2" fmla="*/ 246063 h 333375"/>
              <a:gd name="connsiteX3" fmla="*/ 130175 w 211138"/>
              <a:gd name="connsiteY3" fmla="*/ 231409 h 333375"/>
              <a:gd name="connsiteX4" fmla="*/ 109864 w 211138"/>
              <a:gd name="connsiteY4" fmla="*/ 235073 h 333375"/>
              <a:gd name="connsiteX5" fmla="*/ 84137 w 211138"/>
              <a:gd name="connsiteY5" fmla="*/ 230188 h 333375"/>
              <a:gd name="connsiteX6" fmla="*/ 105569 w 211138"/>
              <a:gd name="connsiteY6" fmla="*/ 6350 h 333375"/>
              <a:gd name="connsiteX7" fmla="*/ 147638 w 211138"/>
              <a:gd name="connsiteY7" fmla="*/ 48419 h 333375"/>
              <a:gd name="connsiteX8" fmla="*/ 105569 w 211138"/>
              <a:gd name="connsiteY8" fmla="*/ 90488 h 333375"/>
              <a:gd name="connsiteX9" fmla="*/ 63500 w 211138"/>
              <a:gd name="connsiteY9" fmla="*/ 48419 h 333375"/>
              <a:gd name="connsiteX10" fmla="*/ 105569 w 211138"/>
              <a:gd name="connsiteY10" fmla="*/ 6350 h 333375"/>
              <a:gd name="connsiteX11" fmla="*/ 48825 w 211138"/>
              <a:gd name="connsiteY11" fmla="*/ 0 h 333375"/>
              <a:gd name="connsiteX12" fmla="*/ 52784 w 211138"/>
              <a:gd name="connsiteY12" fmla="*/ 6588 h 333375"/>
              <a:gd name="connsiteX13" fmla="*/ 51465 w 211138"/>
              <a:gd name="connsiteY13" fmla="*/ 21083 h 333375"/>
              <a:gd name="connsiteX14" fmla="*/ 54104 w 211138"/>
              <a:gd name="connsiteY14" fmla="*/ 30307 h 333375"/>
              <a:gd name="connsiteX15" fmla="*/ 50145 w 211138"/>
              <a:gd name="connsiteY15" fmla="*/ 93556 h 333375"/>
              <a:gd name="connsiteX16" fmla="*/ 67300 w 211138"/>
              <a:gd name="connsiteY16" fmla="*/ 97509 h 333375"/>
              <a:gd name="connsiteX17" fmla="*/ 69939 w 211138"/>
              <a:gd name="connsiteY17" fmla="*/ 97509 h 333375"/>
              <a:gd name="connsiteX18" fmla="*/ 146477 w 211138"/>
              <a:gd name="connsiteY18" fmla="*/ 97509 h 333375"/>
              <a:gd name="connsiteX19" fmla="*/ 147797 w 211138"/>
              <a:gd name="connsiteY19" fmla="*/ 97509 h 333375"/>
              <a:gd name="connsiteX20" fmla="*/ 160993 w 211138"/>
              <a:gd name="connsiteY20" fmla="*/ 92238 h 333375"/>
              <a:gd name="connsiteX21" fmla="*/ 154395 w 211138"/>
              <a:gd name="connsiteY21" fmla="*/ 30307 h 333375"/>
              <a:gd name="connsiteX22" fmla="*/ 159673 w 211138"/>
              <a:gd name="connsiteY22" fmla="*/ 18447 h 333375"/>
              <a:gd name="connsiteX23" fmla="*/ 158354 w 211138"/>
              <a:gd name="connsiteY23" fmla="*/ 6588 h 333375"/>
              <a:gd name="connsiteX24" fmla="*/ 162313 w 211138"/>
              <a:gd name="connsiteY24" fmla="*/ 0 h 333375"/>
              <a:gd name="connsiteX25" fmla="*/ 168911 w 211138"/>
              <a:gd name="connsiteY25" fmla="*/ 5271 h 333375"/>
              <a:gd name="connsiteX26" fmla="*/ 170230 w 211138"/>
              <a:gd name="connsiteY26" fmla="*/ 14494 h 333375"/>
              <a:gd name="connsiteX27" fmla="*/ 182107 w 211138"/>
              <a:gd name="connsiteY27" fmla="*/ 27671 h 333375"/>
              <a:gd name="connsiteX28" fmla="*/ 191344 w 211138"/>
              <a:gd name="connsiteY28" fmla="*/ 100144 h 333375"/>
              <a:gd name="connsiteX29" fmla="*/ 186066 w 211138"/>
              <a:gd name="connsiteY29" fmla="*/ 112003 h 333375"/>
              <a:gd name="connsiteX30" fmla="*/ 211138 w 211138"/>
              <a:gd name="connsiteY30" fmla="*/ 262220 h 333375"/>
              <a:gd name="connsiteX31" fmla="*/ 205860 w 211138"/>
              <a:gd name="connsiteY31" fmla="*/ 268809 h 333375"/>
              <a:gd name="connsiteX32" fmla="*/ 200581 w 211138"/>
              <a:gd name="connsiteY32" fmla="*/ 263538 h 333375"/>
              <a:gd name="connsiteX33" fmla="*/ 175509 w 211138"/>
              <a:gd name="connsiteY33" fmla="*/ 117274 h 333375"/>
              <a:gd name="connsiteX34" fmla="*/ 157034 w 211138"/>
              <a:gd name="connsiteY34" fmla="*/ 123862 h 333375"/>
              <a:gd name="connsiteX35" fmla="*/ 157034 w 211138"/>
              <a:gd name="connsiteY35" fmla="*/ 175252 h 333375"/>
              <a:gd name="connsiteX36" fmla="*/ 157034 w 211138"/>
              <a:gd name="connsiteY36" fmla="*/ 176570 h 333375"/>
              <a:gd name="connsiteX37" fmla="*/ 157034 w 211138"/>
              <a:gd name="connsiteY37" fmla="*/ 181841 h 333375"/>
              <a:gd name="connsiteX38" fmla="*/ 149116 w 211138"/>
              <a:gd name="connsiteY38" fmla="*/ 210830 h 333375"/>
              <a:gd name="connsiteX39" fmla="*/ 151756 w 211138"/>
              <a:gd name="connsiteY39" fmla="*/ 217418 h 333375"/>
              <a:gd name="connsiteX40" fmla="*/ 151756 w 211138"/>
              <a:gd name="connsiteY40" fmla="*/ 251679 h 333375"/>
              <a:gd name="connsiteX41" fmla="*/ 153075 w 211138"/>
              <a:gd name="connsiteY41" fmla="*/ 255632 h 333375"/>
              <a:gd name="connsiteX42" fmla="*/ 151756 w 211138"/>
              <a:gd name="connsiteY42" fmla="*/ 258267 h 333375"/>
              <a:gd name="connsiteX43" fmla="*/ 151756 w 211138"/>
              <a:gd name="connsiteY43" fmla="*/ 275397 h 333375"/>
              <a:gd name="connsiteX44" fmla="*/ 155715 w 211138"/>
              <a:gd name="connsiteY44" fmla="*/ 272762 h 333375"/>
              <a:gd name="connsiteX45" fmla="*/ 171550 w 211138"/>
              <a:gd name="connsiteY45" fmla="*/ 274079 h 333375"/>
              <a:gd name="connsiteX46" fmla="*/ 170230 w 211138"/>
              <a:gd name="connsiteY46" fmla="*/ 289892 h 333375"/>
              <a:gd name="connsiteX47" fmla="*/ 121405 w 211138"/>
              <a:gd name="connsiteY47" fmla="*/ 330740 h 333375"/>
              <a:gd name="connsiteX48" fmla="*/ 113487 w 211138"/>
              <a:gd name="connsiteY48" fmla="*/ 333375 h 333375"/>
              <a:gd name="connsiteX49" fmla="*/ 105569 w 211138"/>
              <a:gd name="connsiteY49" fmla="*/ 329422 h 333375"/>
              <a:gd name="connsiteX50" fmla="*/ 106889 w 211138"/>
              <a:gd name="connsiteY50" fmla="*/ 313610 h 333375"/>
              <a:gd name="connsiteX51" fmla="*/ 129322 w 211138"/>
              <a:gd name="connsiteY51" fmla="*/ 293845 h 333375"/>
              <a:gd name="connsiteX52" fmla="*/ 129322 w 211138"/>
              <a:gd name="connsiteY52" fmla="*/ 292527 h 333375"/>
              <a:gd name="connsiteX53" fmla="*/ 129322 w 211138"/>
              <a:gd name="connsiteY53" fmla="*/ 263538 h 333375"/>
              <a:gd name="connsiteX54" fmla="*/ 84455 w 211138"/>
              <a:gd name="connsiteY54" fmla="*/ 263538 h 333375"/>
              <a:gd name="connsiteX55" fmla="*/ 84455 w 211138"/>
              <a:gd name="connsiteY55" fmla="*/ 276715 h 333375"/>
              <a:gd name="connsiteX56" fmla="*/ 89734 w 211138"/>
              <a:gd name="connsiteY56" fmla="*/ 272762 h 333375"/>
              <a:gd name="connsiteX57" fmla="*/ 105569 w 211138"/>
              <a:gd name="connsiteY57" fmla="*/ 274079 h 333375"/>
              <a:gd name="connsiteX58" fmla="*/ 104250 w 211138"/>
              <a:gd name="connsiteY58" fmla="*/ 289892 h 333375"/>
              <a:gd name="connsiteX59" fmla="*/ 55423 w 211138"/>
              <a:gd name="connsiteY59" fmla="*/ 330740 h 333375"/>
              <a:gd name="connsiteX60" fmla="*/ 47506 w 211138"/>
              <a:gd name="connsiteY60" fmla="*/ 333375 h 333375"/>
              <a:gd name="connsiteX61" fmla="*/ 39588 w 211138"/>
              <a:gd name="connsiteY61" fmla="*/ 329422 h 333375"/>
              <a:gd name="connsiteX62" fmla="*/ 40908 w 211138"/>
              <a:gd name="connsiteY62" fmla="*/ 313610 h 333375"/>
              <a:gd name="connsiteX63" fmla="*/ 62022 w 211138"/>
              <a:gd name="connsiteY63" fmla="*/ 295162 h 333375"/>
              <a:gd name="connsiteX64" fmla="*/ 62022 w 211138"/>
              <a:gd name="connsiteY64" fmla="*/ 292527 h 333375"/>
              <a:gd name="connsiteX65" fmla="*/ 62022 w 211138"/>
              <a:gd name="connsiteY65" fmla="*/ 201606 h 333375"/>
              <a:gd name="connsiteX66" fmla="*/ 59382 w 211138"/>
              <a:gd name="connsiteY66" fmla="*/ 175252 h 333375"/>
              <a:gd name="connsiteX67" fmla="*/ 59382 w 211138"/>
              <a:gd name="connsiteY67" fmla="*/ 125180 h 333375"/>
              <a:gd name="connsiteX68" fmla="*/ 35629 w 211138"/>
              <a:gd name="connsiteY68" fmla="*/ 118592 h 333375"/>
              <a:gd name="connsiteX69" fmla="*/ 10557 w 211138"/>
              <a:gd name="connsiteY69" fmla="*/ 263538 h 333375"/>
              <a:gd name="connsiteX70" fmla="*/ 5278 w 211138"/>
              <a:gd name="connsiteY70" fmla="*/ 268809 h 333375"/>
              <a:gd name="connsiteX71" fmla="*/ 0 w 211138"/>
              <a:gd name="connsiteY71" fmla="*/ 262220 h 333375"/>
              <a:gd name="connsiteX72" fmla="*/ 25072 w 211138"/>
              <a:gd name="connsiteY72" fmla="*/ 113321 h 333375"/>
              <a:gd name="connsiteX73" fmla="*/ 21114 w 211138"/>
              <a:gd name="connsiteY73" fmla="*/ 102779 h 333375"/>
              <a:gd name="connsiteX74" fmla="*/ 25072 w 211138"/>
              <a:gd name="connsiteY74" fmla="*/ 28989 h 333375"/>
              <a:gd name="connsiteX75" fmla="*/ 40908 w 211138"/>
              <a:gd name="connsiteY75" fmla="*/ 15812 h 333375"/>
              <a:gd name="connsiteX76" fmla="*/ 42227 w 211138"/>
              <a:gd name="connsiteY76" fmla="*/ 5271 h 333375"/>
              <a:gd name="connsiteX77" fmla="*/ 48825 w 211138"/>
              <a:gd name="connsiteY77" fmla="*/ 0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11138" h="333375">
                <a:moveTo>
                  <a:pt x="84137" y="230188"/>
                </a:moveTo>
                <a:cubicBezTo>
                  <a:pt x="84137" y="230188"/>
                  <a:pt x="84137" y="230188"/>
                  <a:pt x="84137" y="246063"/>
                </a:cubicBezTo>
                <a:lnTo>
                  <a:pt x="130175" y="246063"/>
                </a:lnTo>
                <a:cubicBezTo>
                  <a:pt x="130175" y="246063"/>
                  <a:pt x="130175" y="246063"/>
                  <a:pt x="130175" y="231409"/>
                </a:cubicBezTo>
                <a:cubicBezTo>
                  <a:pt x="124759" y="233852"/>
                  <a:pt x="117989" y="235073"/>
                  <a:pt x="109864" y="235073"/>
                </a:cubicBezTo>
                <a:cubicBezTo>
                  <a:pt x="99032" y="235073"/>
                  <a:pt x="90908" y="233852"/>
                  <a:pt x="84137" y="230188"/>
                </a:cubicBezTo>
                <a:close/>
                <a:moveTo>
                  <a:pt x="105569" y="6350"/>
                </a:moveTo>
                <a:cubicBezTo>
                  <a:pt x="128803" y="6350"/>
                  <a:pt x="147638" y="25185"/>
                  <a:pt x="147638" y="48419"/>
                </a:cubicBezTo>
                <a:cubicBezTo>
                  <a:pt x="147638" y="71653"/>
                  <a:pt x="128803" y="90488"/>
                  <a:pt x="105569" y="90488"/>
                </a:cubicBezTo>
                <a:cubicBezTo>
                  <a:pt x="82335" y="90488"/>
                  <a:pt x="63500" y="71653"/>
                  <a:pt x="63500" y="48419"/>
                </a:cubicBezTo>
                <a:cubicBezTo>
                  <a:pt x="63500" y="25185"/>
                  <a:pt x="82335" y="6350"/>
                  <a:pt x="105569" y="6350"/>
                </a:cubicBezTo>
                <a:close/>
                <a:moveTo>
                  <a:pt x="48825" y="0"/>
                </a:moveTo>
                <a:cubicBezTo>
                  <a:pt x="51465" y="0"/>
                  <a:pt x="54104" y="3953"/>
                  <a:pt x="52784" y="6588"/>
                </a:cubicBezTo>
                <a:cubicBezTo>
                  <a:pt x="52784" y="6588"/>
                  <a:pt x="52784" y="6588"/>
                  <a:pt x="51465" y="21083"/>
                </a:cubicBezTo>
                <a:cubicBezTo>
                  <a:pt x="52784" y="23718"/>
                  <a:pt x="54104" y="27671"/>
                  <a:pt x="54104" y="30307"/>
                </a:cubicBezTo>
                <a:cubicBezTo>
                  <a:pt x="54104" y="30307"/>
                  <a:pt x="54104" y="30307"/>
                  <a:pt x="50145" y="93556"/>
                </a:cubicBezTo>
                <a:cubicBezTo>
                  <a:pt x="50145" y="93556"/>
                  <a:pt x="50145" y="93556"/>
                  <a:pt x="67300" y="97509"/>
                </a:cubicBezTo>
                <a:cubicBezTo>
                  <a:pt x="68620" y="97509"/>
                  <a:pt x="68620" y="97509"/>
                  <a:pt x="69939" y="97509"/>
                </a:cubicBezTo>
                <a:cubicBezTo>
                  <a:pt x="69939" y="97509"/>
                  <a:pt x="69939" y="97509"/>
                  <a:pt x="146477" y="97509"/>
                </a:cubicBezTo>
                <a:cubicBezTo>
                  <a:pt x="146477" y="97509"/>
                  <a:pt x="146477" y="97509"/>
                  <a:pt x="147797" y="97509"/>
                </a:cubicBezTo>
                <a:cubicBezTo>
                  <a:pt x="147797" y="97509"/>
                  <a:pt x="147797" y="97509"/>
                  <a:pt x="160993" y="92238"/>
                </a:cubicBezTo>
                <a:cubicBezTo>
                  <a:pt x="160993" y="92238"/>
                  <a:pt x="160993" y="92238"/>
                  <a:pt x="154395" y="30307"/>
                </a:cubicBezTo>
                <a:cubicBezTo>
                  <a:pt x="154395" y="25036"/>
                  <a:pt x="155715" y="21083"/>
                  <a:pt x="159673" y="18447"/>
                </a:cubicBezTo>
                <a:cubicBezTo>
                  <a:pt x="159673" y="18447"/>
                  <a:pt x="159673" y="18447"/>
                  <a:pt x="158354" y="6588"/>
                </a:cubicBezTo>
                <a:cubicBezTo>
                  <a:pt x="157034" y="3953"/>
                  <a:pt x="159673" y="0"/>
                  <a:pt x="162313" y="0"/>
                </a:cubicBezTo>
                <a:cubicBezTo>
                  <a:pt x="164952" y="0"/>
                  <a:pt x="168911" y="1317"/>
                  <a:pt x="168911" y="5271"/>
                </a:cubicBezTo>
                <a:cubicBezTo>
                  <a:pt x="168911" y="5271"/>
                  <a:pt x="168911" y="5271"/>
                  <a:pt x="170230" y="14494"/>
                </a:cubicBezTo>
                <a:cubicBezTo>
                  <a:pt x="176828" y="15812"/>
                  <a:pt x="182107" y="21083"/>
                  <a:pt x="182107" y="27671"/>
                </a:cubicBezTo>
                <a:cubicBezTo>
                  <a:pt x="182107" y="27671"/>
                  <a:pt x="182107" y="27671"/>
                  <a:pt x="191344" y="100144"/>
                </a:cubicBezTo>
                <a:cubicBezTo>
                  <a:pt x="191344" y="105415"/>
                  <a:pt x="190024" y="109368"/>
                  <a:pt x="186066" y="112003"/>
                </a:cubicBezTo>
                <a:cubicBezTo>
                  <a:pt x="186066" y="112003"/>
                  <a:pt x="186066" y="112003"/>
                  <a:pt x="211138" y="262220"/>
                </a:cubicBezTo>
                <a:cubicBezTo>
                  <a:pt x="211138" y="264855"/>
                  <a:pt x="209819" y="267491"/>
                  <a:pt x="205860" y="268809"/>
                </a:cubicBezTo>
                <a:cubicBezTo>
                  <a:pt x="203221" y="268809"/>
                  <a:pt x="200581" y="266173"/>
                  <a:pt x="200581" y="263538"/>
                </a:cubicBezTo>
                <a:cubicBezTo>
                  <a:pt x="200581" y="263538"/>
                  <a:pt x="200581" y="263538"/>
                  <a:pt x="175509" y="117274"/>
                </a:cubicBezTo>
                <a:lnTo>
                  <a:pt x="157034" y="123862"/>
                </a:lnTo>
                <a:cubicBezTo>
                  <a:pt x="157034" y="123862"/>
                  <a:pt x="157034" y="123862"/>
                  <a:pt x="157034" y="175252"/>
                </a:cubicBezTo>
                <a:cubicBezTo>
                  <a:pt x="157034" y="175252"/>
                  <a:pt x="157034" y="176570"/>
                  <a:pt x="157034" y="176570"/>
                </a:cubicBezTo>
                <a:cubicBezTo>
                  <a:pt x="157034" y="176570"/>
                  <a:pt x="157034" y="176570"/>
                  <a:pt x="157034" y="181841"/>
                </a:cubicBezTo>
                <a:cubicBezTo>
                  <a:pt x="157034" y="188429"/>
                  <a:pt x="155715" y="200288"/>
                  <a:pt x="149116" y="210830"/>
                </a:cubicBezTo>
                <a:cubicBezTo>
                  <a:pt x="151756" y="213465"/>
                  <a:pt x="151756" y="214783"/>
                  <a:pt x="151756" y="217418"/>
                </a:cubicBezTo>
                <a:cubicBezTo>
                  <a:pt x="151756" y="217418"/>
                  <a:pt x="151756" y="217418"/>
                  <a:pt x="151756" y="251679"/>
                </a:cubicBezTo>
                <a:cubicBezTo>
                  <a:pt x="153075" y="252996"/>
                  <a:pt x="153075" y="254314"/>
                  <a:pt x="153075" y="255632"/>
                </a:cubicBezTo>
                <a:cubicBezTo>
                  <a:pt x="153075" y="256949"/>
                  <a:pt x="153075" y="256949"/>
                  <a:pt x="151756" y="258267"/>
                </a:cubicBezTo>
                <a:cubicBezTo>
                  <a:pt x="151756" y="258267"/>
                  <a:pt x="151756" y="258267"/>
                  <a:pt x="151756" y="275397"/>
                </a:cubicBezTo>
                <a:cubicBezTo>
                  <a:pt x="151756" y="275397"/>
                  <a:pt x="151756" y="275397"/>
                  <a:pt x="155715" y="272762"/>
                </a:cubicBezTo>
                <a:cubicBezTo>
                  <a:pt x="160993" y="268809"/>
                  <a:pt x="167591" y="268809"/>
                  <a:pt x="171550" y="274079"/>
                </a:cubicBezTo>
                <a:cubicBezTo>
                  <a:pt x="175509" y="279350"/>
                  <a:pt x="175509" y="285938"/>
                  <a:pt x="170230" y="289892"/>
                </a:cubicBezTo>
                <a:cubicBezTo>
                  <a:pt x="170230" y="289892"/>
                  <a:pt x="170230" y="289892"/>
                  <a:pt x="121405" y="330740"/>
                </a:cubicBezTo>
                <a:cubicBezTo>
                  <a:pt x="118765" y="332058"/>
                  <a:pt x="116126" y="333375"/>
                  <a:pt x="113487" y="333375"/>
                </a:cubicBezTo>
                <a:cubicBezTo>
                  <a:pt x="110848" y="333375"/>
                  <a:pt x="108208" y="332058"/>
                  <a:pt x="105569" y="329422"/>
                </a:cubicBezTo>
                <a:cubicBezTo>
                  <a:pt x="101610" y="324151"/>
                  <a:pt x="101610" y="317563"/>
                  <a:pt x="106889" y="313610"/>
                </a:cubicBezTo>
                <a:cubicBezTo>
                  <a:pt x="106889" y="313610"/>
                  <a:pt x="106889" y="313610"/>
                  <a:pt x="129322" y="293845"/>
                </a:cubicBezTo>
                <a:cubicBezTo>
                  <a:pt x="129322" y="293845"/>
                  <a:pt x="129322" y="292527"/>
                  <a:pt x="129322" y="292527"/>
                </a:cubicBezTo>
                <a:cubicBezTo>
                  <a:pt x="129322" y="292527"/>
                  <a:pt x="129322" y="292527"/>
                  <a:pt x="129322" y="263538"/>
                </a:cubicBezTo>
                <a:cubicBezTo>
                  <a:pt x="129322" y="263538"/>
                  <a:pt x="129322" y="263538"/>
                  <a:pt x="84455" y="263538"/>
                </a:cubicBezTo>
                <a:cubicBezTo>
                  <a:pt x="84455" y="263538"/>
                  <a:pt x="84455" y="263538"/>
                  <a:pt x="84455" y="276715"/>
                </a:cubicBezTo>
                <a:cubicBezTo>
                  <a:pt x="84455" y="276715"/>
                  <a:pt x="84455" y="276715"/>
                  <a:pt x="89734" y="272762"/>
                </a:cubicBezTo>
                <a:cubicBezTo>
                  <a:pt x="95012" y="268809"/>
                  <a:pt x="101610" y="268809"/>
                  <a:pt x="105569" y="274079"/>
                </a:cubicBezTo>
                <a:cubicBezTo>
                  <a:pt x="109528" y="279350"/>
                  <a:pt x="109528" y="285938"/>
                  <a:pt x="104250" y="289892"/>
                </a:cubicBezTo>
                <a:cubicBezTo>
                  <a:pt x="104250" y="289892"/>
                  <a:pt x="104250" y="289892"/>
                  <a:pt x="55423" y="330740"/>
                </a:cubicBezTo>
                <a:cubicBezTo>
                  <a:pt x="52784" y="332058"/>
                  <a:pt x="50145" y="333375"/>
                  <a:pt x="47506" y="333375"/>
                </a:cubicBezTo>
                <a:cubicBezTo>
                  <a:pt x="44867" y="333375"/>
                  <a:pt x="40908" y="332058"/>
                  <a:pt x="39588" y="329422"/>
                </a:cubicBezTo>
                <a:cubicBezTo>
                  <a:pt x="35629" y="324151"/>
                  <a:pt x="35629" y="317563"/>
                  <a:pt x="40908" y="313610"/>
                </a:cubicBezTo>
                <a:cubicBezTo>
                  <a:pt x="40908" y="313610"/>
                  <a:pt x="40908" y="313610"/>
                  <a:pt x="62022" y="295162"/>
                </a:cubicBezTo>
                <a:cubicBezTo>
                  <a:pt x="62022" y="293845"/>
                  <a:pt x="62022" y="293845"/>
                  <a:pt x="62022" y="292527"/>
                </a:cubicBezTo>
                <a:cubicBezTo>
                  <a:pt x="62022" y="292527"/>
                  <a:pt x="62022" y="292527"/>
                  <a:pt x="62022" y="201606"/>
                </a:cubicBezTo>
                <a:cubicBezTo>
                  <a:pt x="58063" y="188429"/>
                  <a:pt x="59382" y="175252"/>
                  <a:pt x="59382" y="175252"/>
                </a:cubicBezTo>
                <a:cubicBezTo>
                  <a:pt x="59382" y="175252"/>
                  <a:pt x="59382" y="175252"/>
                  <a:pt x="59382" y="125180"/>
                </a:cubicBezTo>
                <a:cubicBezTo>
                  <a:pt x="59382" y="125180"/>
                  <a:pt x="59382" y="125180"/>
                  <a:pt x="35629" y="118592"/>
                </a:cubicBezTo>
                <a:cubicBezTo>
                  <a:pt x="35629" y="118592"/>
                  <a:pt x="35629" y="118592"/>
                  <a:pt x="10557" y="263538"/>
                </a:cubicBezTo>
                <a:cubicBezTo>
                  <a:pt x="10557" y="266173"/>
                  <a:pt x="7917" y="268809"/>
                  <a:pt x="5278" y="268809"/>
                </a:cubicBezTo>
                <a:cubicBezTo>
                  <a:pt x="1319" y="267491"/>
                  <a:pt x="0" y="264855"/>
                  <a:pt x="0" y="262220"/>
                </a:cubicBezTo>
                <a:cubicBezTo>
                  <a:pt x="0" y="262220"/>
                  <a:pt x="0" y="262220"/>
                  <a:pt x="25072" y="113321"/>
                </a:cubicBezTo>
                <a:cubicBezTo>
                  <a:pt x="22433" y="110686"/>
                  <a:pt x="21114" y="106732"/>
                  <a:pt x="21114" y="102779"/>
                </a:cubicBezTo>
                <a:cubicBezTo>
                  <a:pt x="21114" y="102779"/>
                  <a:pt x="21114" y="102779"/>
                  <a:pt x="25072" y="28989"/>
                </a:cubicBezTo>
                <a:cubicBezTo>
                  <a:pt x="26392" y="21083"/>
                  <a:pt x="32990" y="15812"/>
                  <a:pt x="40908" y="15812"/>
                </a:cubicBezTo>
                <a:cubicBezTo>
                  <a:pt x="40908" y="15812"/>
                  <a:pt x="40908" y="15812"/>
                  <a:pt x="42227" y="5271"/>
                </a:cubicBezTo>
                <a:cubicBezTo>
                  <a:pt x="42227" y="1317"/>
                  <a:pt x="46186" y="0"/>
                  <a:pt x="48825"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19" name="矩形: 圆角 18"/>
          <p:cNvSpPr/>
          <p:nvPr/>
        </p:nvSpPr>
        <p:spPr>
          <a:xfrm>
            <a:off x="2365618"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2" name="椭圆 19"/>
          <p:cNvSpPr/>
          <p:nvPr/>
        </p:nvSpPr>
        <p:spPr>
          <a:xfrm>
            <a:off x="2460868" y="4695500"/>
            <a:ext cx="355600" cy="309156"/>
          </a:xfrm>
          <a:custGeom>
            <a:avLst/>
            <a:gdLst>
              <a:gd name="connsiteX0" fmla="*/ 199451 w 329048"/>
              <a:gd name="connsiteY0" fmla="*/ 157484 h 286072"/>
              <a:gd name="connsiteX1" fmla="*/ 240393 w 329048"/>
              <a:gd name="connsiteY1" fmla="*/ 241000 h 286072"/>
              <a:gd name="connsiteX2" fmla="*/ 315672 w 329048"/>
              <a:gd name="connsiteY2" fmla="*/ 241000 h 286072"/>
              <a:gd name="connsiteX3" fmla="*/ 328879 w 329048"/>
              <a:gd name="connsiteY3" fmla="*/ 255582 h 286072"/>
              <a:gd name="connsiteX4" fmla="*/ 328879 w 329048"/>
              <a:gd name="connsiteY4" fmla="*/ 270164 h 286072"/>
              <a:gd name="connsiteX5" fmla="*/ 314352 w 329048"/>
              <a:gd name="connsiteY5" fmla="*/ 286072 h 286072"/>
              <a:gd name="connsiteX6" fmla="*/ 224544 w 329048"/>
              <a:gd name="connsiteY6" fmla="*/ 286072 h 286072"/>
              <a:gd name="connsiteX7" fmla="*/ 203413 w 329048"/>
              <a:gd name="connsiteY7" fmla="*/ 272816 h 286072"/>
              <a:gd name="connsiteX8" fmla="*/ 173037 w 329048"/>
              <a:gd name="connsiteY8" fmla="*/ 210510 h 286072"/>
              <a:gd name="connsiteX9" fmla="*/ 199451 w 329048"/>
              <a:gd name="connsiteY9" fmla="*/ 157484 h 286072"/>
              <a:gd name="connsiteX10" fmla="*/ 178163 w 329048"/>
              <a:gd name="connsiteY10" fmla="*/ 65409 h 286072"/>
              <a:gd name="connsiteX11" fmla="*/ 219075 w 329048"/>
              <a:gd name="connsiteY11" fmla="*/ 86550 h 286072"/>
              <a:gd name="connsiteX12" fmla="*/ 126694 w 329048"/>
              <a:gd name="connsiteY12" fmla="*/ 272859 h 286072"/>
              <a:gd name="connsiteX13" fmla="*/ 105578 w 329048"/>
              <a:gd name="connsiteY13" fmla="*/ 286072 h 286072"/>
              <a:gd name="connsiteX14" fmla="*/ 14517 w 329048"/>
              <a:gd name="connsiteY14" fmla="*/ 286072 h 286072"/>
              <a:gd name="connsiteX15" fmla="*/ 0 w 329048"/>
              <a:gd name="connsiteY15" fmla="*/ 270216 h 286072"/>
              <a:gd name="connsiteX16" fmla="*/ 0 w 329048"/>
              <a:gd name="connsiteY16" fmla="*/ 255681 h 286072"/>
              <a:gd name="connsiteX17" fmla="*/ 14517 w 329048"/>
              <a:gd name="connsiteY17" fmla="*/ 241147 h 286072"/>
              <a:gd name="connsiteX18" fmla="*/ 89742 w 329048"/>
              <a:gd name="connsiteY18" fmla="*/ 241147 h 286072"/>
              <a:gd name="connsiteX19" fmla="*/ 178163 w 329048"/>
              <a:gd name="connsiteY19" fmla="*/ 65409 h 286072"/>
              <a:gd name="connsiteX20" fmla="*/ 152400 w 329048"/>
              <a:gd name="connsiteY20" fmla="*/ 65409 h 286072"/>
              <a:gd name="connsiteX21" fmla="*/ 157163 w 329048"/>
              <a:gd name="connsiteY21" fmla="*/ 76521 h 286072"/>
              <a:gd name="connsiteX22" fmla="*/ 130175 w 329048"/>
              <a:gd name="connsiteY22" fmla="*/ 127322 h 286072"/>
              <a:gd name="connsiteX23" fmla="*/ 111125 w 329048"/>
              <a:gd name="connsiteY23" fmla="*/ 86047 h 286072"/>
              <a:gd name="connsiteX24" fmla="*/ 113792 w 329048"/>
              <a:gd name="connsiteY24" fmla="*/ 1238 h 286072"/>
              <a:gd name="connsiteX25" fmla="*/ 123126 w 329048"/>
              <a:gd name="connsiteY25" fmla="*/ 8928 h 286072"/>
              <a:gd name="connsiteX26" fmla="*/ 144462 w 329048"/>
              <a:gd name="connsiteY26" fmla="*/ 50816 h 286072"/>
              <a:gd name="connsiteX27" fmla="*/ 104457 w 329048"/>
              <a:gd name="connsiteY27" fmla="*/ 71760 h 286072"/>
              <a:gd name="connsiteX28" fmla="*/ 83121 w 329048"/>
              <a:gd name="connsiteY28" fmla="*/ 29872 h 286072"/>
              <a:gd name="connsiteX29" fmla="*/ 89789 w 329048"/>
              <a:gd name="connsiteY29" fmla="*/ 7619 h 286072"/>
              <a:gd name="connsiteX30" fmla="*/ 100457 w 329048"/>
              <a:gd name="connsiteY30" fmla="*/ 2383 h 286072"/>
              <a:gd name="connsiteX31" fmla="*/ 113792 w 329048"/>
              <a:gd name="connsiteY31" fmla="*/ 1238 h 286072"/>
              <a:gd name="connsiteX32" fmla="*/ 214709 w 329048"/>
              <a:gd name="connsiteY32" fmla="*/ 747 h 286072"/>
              <a:gd name="connsiteX33" fmla="*/ 227293 w 329048"/>
              <a:gd name="connsiteY33" fmla="*/ 2383 h 286072"/>
              <a:gd name="connsiteX34" fmla="*/ 239059 w 329048"/>
              <a:gd name="connsiteY34" fmla="*/ 7619 h 286072"/>
              <a:gd name="connsiteX35" fmla="*/ 246903 w 329048"/>
              <a:gd name="connsiteY35" fmla="*/ 29872 h 286072"/>
              <a:gd name="connsiteX36" fmla="*/ 224678 w 329048"/>
              <a:gd name="connsiteY36" fmla="*/ 71760 h 286072"/>
              <a:gd name="connsiteX37" fmla="*/ 184150 w 329048"/>
              <a:gd name="connsiteY37" fmla="*/ 50816 h 286072"/>
              <a:gd name="connsiteX38" fmla="*/ 205068 w 329048"/>
              <a:gd name="connsiteY38" fmla="*/ 8928 h 286072"/>
              <a:gd name="connsiteX39" fmla="*/ 214709 w 329048"/>
              <a:gd name="connsiteY39" fmla="*/ 747 h 28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29048" h="286072">
                <a:moveTo>
                  <a:pt x="199451" y="157484"/>
                </a:moveTo>
                <a:cubicBezTo>
                  <a:pt x="199451" y="157484"/>
                  <a:pt x="199451" y="157484"/>
                  <a:pt x="240393" y="241000"/>
                </a:cubicBezTo>
                <a:cubicBezTo>
                  <a:pt x="240393" y="241000"/>
                  <a:pt x="240393" y="241000"/>
                  <a:pt x="315672" y="241000"/>
                </a:cubicBezTo>
                <a:cubicBezTo>
                  <a:pt x="323597" y="241000"/>
                  <a:pt x="330200" y="246303"/>
                  <a:pt x="328879" y="255582"/>
                </a:cubicBezTo>
                <a:cubicBezTo>
                  <a:pt x="328879" y="255582"/>
                  <a:pt x="328879" y="255582"/>
                  <a:pt x="328879" y="270164"/>
                </a:cubicBezTo>
                <a:cubicBezTo>
                  <a:pt x="328879" y="279444"/>
                  <a:pt x="320955" y="286072"/>
                  <a:pt x="314352" y="286072"/>
                </a:cubicBezTo>
                <a:cubicBezTo>
                  <a:pt x="314352" y="286072"/>
                  <a:pt x="314352" y="286072"/>
                  <a:pt x="224544" y="286072"/>
                </a:cubicBezTo>
                <a:cubicBezTo>
                  <a:pt x="216620" y="286072"/>
                  <a:pt x="206054" y="279444"/>
                  <a:pt x="203413" y="272816"/>
                </a:cubicBezTo>
                <a:cubicBezTo>
                  <a:pt x="203413" y="272816"/>
                  <a:pt x="203413" y="272816"/>
                  <a:pt x="173037" y="210510"/>
                </a:cubicBezTo>
                <a:cubicBezTo>
                  <a:pt x="173037" y="210510"/>
                  <a:pt x="173037" y="210510"/>
                  <a:pt x="199451" y="157484"/>
                </a:cubicBezTo>
                <a:close/>
                <a:moveTo>
                  <a:pt x="178163" y="65409"/>
                </a:moveTo>
                <a:lnTo>
                  <a:pt x="219075" y="86550"/>
                </a:lnTo>
                <a:cubicBezTo>
                  <a:pt x="219075" y="86550"/>
                  <a:pt x="219075" y="86550"/>
                  <a:pt x="126694" y="272859"/>
                </a:cubicBezTo>
                <a:cubicBezTo>
                  <a:pt x="122735" y="279465"/>
                  <a:pt x="113497" y="286072"/>
                  <a:pt x="105578" y="286072"/>
                </a:cubicBezTo>
                <a:cubicBezTo>
                  <a:pt x="105578" y="286072"/>
                  <a:pt x="105578" y="286072"/>
                  <a:pt x="14517" y="286072"/>
                </a:cubicBezTo>
                <a:cubicBezTo>
                  <a:pt x="7918" y="286072"/>
                  <a:pt x="0" y="279465"/>
                  <a:pt x="0" y="270216"/>
                </a:cubicBezTo>
                <a:cubicBezTo>
                  <a:pt x="0" y="270216"/>
                  <a:pt x="0" y="270216"/>
                  <a:pt x="0" y="255681"/>
                </a:cubicBezTo>
                <a:cubicBezTo>
                  <a:pt x="0" y="246432"/>
                  <a:pt x="7918" y="241147"/>
                  <a:pt x="14517" y="241147"/>
                </a:cubicBezTo>
                <a:cubicBezTo>
                  <a:pt x="14517" y="241147"/>
                  <a:pt x="14517" y="241147"/>
                  <a:pt x="89742" y="241147"/>
                </a:cubicBezTo>
                <a:cubicBezTo>
                  <a:pt x="89742" y="241147"/>
                  <a:pt x="89742" y="241147"/>
                  <a:pt x="178163" y="65409"/>
                </a:cubicBezTo>
                <a:close/>
                <a:moveTo>
                  <a:pt x="152400" y="65409"/>
                </a:moveTo>
                <a:lnTo>
                  <a:pt x="157163" y="76521"/>
                </a:lnTo>
                <a:lnTo>
                  <a:pt x="130175" y="127322"/>
                </a:lnTo>
                <a:lnTo>
                  <a:pt x="111125" y="86047"/>
                </a:lnTo>
                <a:close/>
                <a:moveTo>
                  <a:pt x="113792" y="1238"/>
                </a:moveTo>
                <a:cubicBezTo>
                  <a:pt x="117792" y="2710"/>
                  <a:pt x="121126" y="5655"/>
                  <a:pt x="123126" y="8928"/>
                </a:cubicBezTo>
                <a:cubicBezTo>
                  <a:pt x="123126" y="8928"/>
                  <a:pt x="123126" y="8928"/>
                  <a:pt x="144462" y="50816"/>
                </a:cubicBezTo>
                <a:cubicBezTo>
                  <a:pt x="144462" y="50816"/>
                  <a:pt x="144462" y="50816"/>
                  <a:pt x="104457" y="71760"/>
                </a:cubicBezTo>
                <a:lnTo>
                  <a:pt x="83121" y="29872"/>
                </a:lnTo>
                <a:cubicBezTo>
                  <a:pt x="77787" y="22018"/>
                  <a:pt x="83121" y="12855"/>
                  <a:pt x="89789" y="7619"/>
                </a:cubicBezTo>
                <a:cubicBezTo>
                  <a:pt x="89789" y="7619"/>
                  <a:pt x="89789" y="7619"/>
                  <a:pt x="100457" y="2383"/>
                </a:cubicBezTo>
                <a:cubicBezTo>
                  <a:pt x="105124" y="-235"/>
                  <a:pt x="109791" y="-235"/>
                  <a:pt x="113792" y="1238"/>
                </a:cubicBezTo>
                <a:close/>
                <a:moveTo>
                  <a:pt x="214709" y="747"/>
                </a:moveTo>
                <a:cubicBezTo>
                  <a:pt x="218795" y="-562"/>
                  <a:pt x="223371" y="-235"/>
                  <a:pt x="227293" y="2383"/>
                </a:cubicBezTo>
                <a:cubicBezTo>
                  <a:pt x="227293" y="2383"/>
                  <a:pt x="227293" y="2383"/>
                  <a:pt x="239059" y="7619"/>
                </a:cubicBezTo>
                <a:cubicBezTo>
                  <a:pt x="248210" y="12855"/>
                  <a:pt x="250825" y="23327"/>
                  <a:pt x="246903" y="29872"/>
                </a:cubicBezTo>
                <a:lnTo>
                  <a:pt x="224678" y="71760"/>
                </a:lnTo>
                <a:cubicBezTo>
                  <a:pt x="224678" y="71760"/>
                  <a:pt x="224678" y="71760"/>
                  <a:pt x="184150" y="50816"/>
                </a:cubicBezTo>
                <a:cubicBezTo>
                  <a:pt x="184150" y="50816"/>
                  <a:pt x="184150" y="50816"/>
                  <a:pt x="205068" y="8928"/>
                </a:cubicBezTo>
                <a:cubicBezTo>
                  <a:pt x="207029" y="5001"/>
                  <a:pt x="210624" y="2056"/>
                  <a:pt x="214709" y="747"/>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22" name="矩形: 圆角 21"/>
          <p:cNvSpPr/>
          <p:nvPr/>
        </p:nvSpPr>
        <p:spPr>
          <a:xfrm>
            <a:off x="3079993"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3" name="椭圆 22"/>
          <p:cNvSpPr/>
          <p:nvPr/>
        </p:nvSpPr>
        <p:spPr>
          <a:xfrm>
            <a:off x="3175243" y="4702733"/>
            <a:ext cx="355600" cy="294689"/>
          </a:xfrm>
          <a:custGeom>
            <a:avLst/>
            <a:gdLst>
              <a:gd name="connsiteX0" fmla="*/ 296591 w 337330"/>
              <a:gd name="connsiteY0" fmla="*/ 226479 h 279549"/>
              <a:gd name="connsiteX1" fmla="*/ 317503 w 337330"/>
              <a:gd name="connsiteY1" fmla="*/ 229303 h 279549"/>
              <a:gd name="connsiteX2" fmla="*/ 320138 w 337330"/>
              <a:gd name="connsiteY2" fmla="*/ 231962 h 279549"/>
              <a:gd name="connsiteX3" fmla="*/ 304330 w 337330"/>
              <a:gd name="connsiteY3" fmla="*/ 270505 h 279549"/>
              <a:gd name="connsiteX4" fmla="*/ 263494 w 337330"/>
              <a:gd name="connsiteY4" fmla="*/ 277150 h 279549"/>
              <a:gd name="connsiteX5" fmla="*/ 260860 w 337330"/>
              <a:gd name="connsiteY5" fmla="*/ 274492 h 279549"/>
              <a:gd name="connsiteX6" fmla="*/ 276667 w 337330"/>
              <a:gd name="connsiteY6" fmla="*/ 234620 h 279549"/>
              <a:gd name="connsiteX7" fmla="*/ 296591 w 337330"/>
              <a:gd name="connsiteY7" fmla="*/ 226479 h 279549"/>
              <a:gd name="connsiteX8" fmla="*/ 220988 w 337330"/>
              <a:gd name="connsiteY8" fmla="*/ 55675 h 279549"/>
              <a:gd name="connsiteX9" fmla="*/ 263037 w 337330"/>
              <a:gd name="connsiteY9" fmla="*/ 103084 h 279549"/>
              <a:gd name="connsiteX10" fmla="*/ 307714 w 337330"/>
              <a:gd name="connsiteY10" fmla="*/ 200535 h 279549"/>
              <a:gd name="connsiteX11" fmla="*/ 299830 w 337330"/>
              <a:gd name="connsiteY11" fmla="*/ 220288 h 279549"/>
              <a:gd name="connsiteX12" fmla="*/ 293260 w 337330"/>
              <a:gd name="connsiteY12" fmla="*/ 221605 h 279549"/>
              <a:gd name="connsiteX13" fmla="*/ 280120 w 337330"/>
              <a:gd name="connsiteY13" fmla="*/ 213704 h 279549"/>
              <a:gd name="connsiteX14" fmla="*/ 242012 w 337330"/>
              <a:gd name="connsiteY14" fmla="*/ 128105 h 279549"/>
              <a:gd name="connsiteX15" fmla="*/ 150031 w 337330"/>
              <a:gd name="connsiteY15" fmla="*/ 134689 h 279549"/>
              <a:gd name="connsiteX16" fmla="*/ 203906 w 337330"/>
              <a:gd name="connsiteY16" fmla="*/ 179464 h 279549"/>
              <a:gd name="connsiteX17" fmla="*/ 209162 w 337330"/>
              <a:gd name="connsiteY17" fmla="*/ 196584 h 279549"/>
              <a:gd name="connsiteX18" fmla="*/ 197336 w 337330"/>
              <a:gd name="connsiteY18" fmla="*/ 263746 h 279549"/>
              <a:gd name="connsiteX19" fmla="*/ 180253 w 337330"/>
              <a:gd name="connsiteY19" fmla="*/ 278232 h 279549"/>
              <a:gd name="connsiteX20" fmla="*/ 176311 w 337330"/>
              <a:gd name="connsiteY20" fmla="*/ 278232 h 279549"/>
              <a:gd name="connsiteX21" fmla="*/ 163171 w 337330"/>
              <a:gd name="connsiteY21" fmla="*/ 258479 h 279549"/>
              <a:gd name="connsiteX22" fmla="*/ 173683 w 337330"/>
              <a:gd name="connsiteY22" fmla="*/ 200535 h 279549"/>
              <a:gd name="connsiteX23" fmla="*/ 118494 w 337330"/>
              <a:gd name="connsiteY23" fmla="*/ 164978 h 279549"/>
              <a:gd name="connsiteX24" fmla="*/ 101412 w 337330"/>
              <a:gd name="connsiteY24" fmla="*/ 229507 h 279549"/>
              <a:gd name="connsiteX25" fmla="*/ 92214 w 337330"/>
              <a:gd name="connsiteY25" fmla="*/ 243993 h 279549"/>
              <a:gd name="connsiteX26" fmla="*/ 25198 w 337330"/>
              <a:gd name="connsiteY26" fmla="*/ 278232 h 279549"/>
              <a:gd name="connsiteX27" fmla="*/ 17314 w 337330"/>
              <a:gd name="connsiteY27" fmla="*/ 279549 h 279549"/>
              <a:gd name="connsiteX28" fmla="*/ 1546 w 337330"/>
              <a:gd name="connsiteY28" fmla="*/ 270331 h 279549"/>
              <a:gd name="connsiteX29" fmla="*/ 9430 w 337330"/>
              <a:gd name="connsiteY29" fmla="*/ 246627 h 279549"/>
              <a:gd name="connsiteX30" fmla="*/ 67247 w 337330"/>
              <a:gd name="connsiteY30" fmla="*/ 216338 h 279549"/>
              <a:gd name="connsiteX31" fmla="*/ 77759 w 337330"/>
              <a:gd name="connsiteY31" fmla="*/ 138640 h 279549"/>
              <a:gd name="connsiteX32" fmla="*/ 77759 w 337330"/>
              <a:gd name="connsiteY32" fmla="*/ 113619 h 279549"/>
              <a:gd name="connsiteX33" fmla="*/ 89586 w 337330"/>
              <a:gd name="connsiteY33" fmla="*/ 97816 h 279549"/>
              <a:gd name="connsiteX34" fmla="*/ 220988 w 337330"/>
              <a:gd name="connsiteY34" fmla="*/ 55675 h 279549"/>
              <a:gd name="connsiteX35" fmla="*/ 311294 w 337330"/>
              <a:gd name="connsiteY35" fmla="*/ 42694 h 279549"/>
              <a:gd name="connsiteX36" fmla="*/ 303674 w 337330"/>
              <a:gd name="connsiteY36" fmla="*/ 45234 h 279549"/>
              <a:gd name="connsiteX37" fmla="*/ 306214 w 337330"/>
              <a:gd name="connsiteY37" fmla="*/ 52854 h 279549"/>
              <a:gd name="connsiteX38" fmla="*/ 313834 w 337330"/>
              <a:gd name="connsiteY38" fmla="*/ 50314 h 279549"/>
              <a:gd name="connsiteX39" fmla="*/ 311294 w 337330"/>
              <a:gd name="connsiteY39" fmla="*/ 42694 h 279549"/>
              <a:gd name="connsiteX40" fmla="*/ 280120 w 337330"/>
              <a:gd name="connsiteY40" fmla="*/ 2667 h 279549"/>
              <a:gd name="connsiteX41" fmla="*/ 313725 w 337330"/>
              <a:gd name="connsiteY41" fmla="*/ 4309 h 279549"/>
              <a:gd name="connsiteX42" fmla="*/ 334707 w 337330"/>
              <a:gd name="connsiteY42" fmla="*/ 27957 h 279549"/>
              <a:gd name="connsiteX43" fmla="*/ 337330 w 337330"/>
              <a:gd name="connsiteY43" fmla="*/ 47664 h 279549"/>
              <a:gd name="connsiteX44" fmla="*/ 328150 w 337330"/>
              <a:gd name="connsiteY44" fmla="*/ 63430 h 279549"/>
              <a:gd name="connsiteX45" fmla="*/ 313725 w 337330"/>
              <a:gd name="connsiteY45" fmla="*/ 62116 h 279549"/>
              <a:gd name="connsiteX46" fmla="*/ 308479 w 337330"/>
              <a:gd name="connsiteY46" fmla="*/ 64744 h 279549"/>
              <a:gd name="connsiteX47" fmla="*/ 308479 w 337330"/>
              <a:gd name="connsiteY47" fmla="*/ 67371 h 279549"/>
              <a:gd name="connsiteX48" fmla="*/ 329462 w 337330"/>
              <a:gd name="connsiteY48" fmla="*/ 84451 h 279549"/>
              <a:gd name="connsiteX49" fmla="*/ 329462 w 337330"/>
              <a:gd name="connsiteY49" fmla="*/ 87078 h 279549"/>
              <a:gd name="connsiteX50" fmla="*/ 316348 w 337330"/>
              <a:gd name="connsiteY50" fmla="*/ 108099 h 279549"/>
              <a:gd name="connsiteX51" fmla="*/ 313725 w 337330"/>
              <a:gd name="connsiteY51" fmla="*/ 108099 h 279549"/>
              <a:gd name="connsiteX52" fmla="*/ 305856 w 337330"/>
              <a:gd name="connsiteY52" fmla="*/ 104157 h 279549"/>
              <a:gd name="connsiteX53" fmla="*/ 300610 w 337330"/>
              <a:gd name="connsiteY53" fmla="*/ 94961 h 279549"/>
              <a:gd name="connsiteX54" fmla="*/ 301922 w 337330"/>
              <a:gd name="connsiteY54" fmla="*/ 85764 h 279549"/>
              <a:gd name="connsiteX55" fmla="*/ 303233 w 337330"/>
              <a:gd name="connsiteY55" fmla="*/ 81823 h 279549"/>
              <a:gd name="connsiteX56" fmla="*/ 301922 w 337330"/>
              <a:gd name="connsiteY56" fmla="*/ 80509 h 279549"/>
              <a:gd name="connsiteX57" fmla="*/ 300610 w 337330"/>
              <a:gd name="connsiteY57" fmla="*/ 80509 h 279549"/>
              <a:gd name="connsiteX58" fmla="*/ 299299 w 337330"/>
              <a:gd name="connsiteY58" fmla="*/ 83137 h 279549"/>
              <a:gd name="connsiteX59" fmla="*/ 273071 w 337330"/>
              <a:gd name="connsiteY59" fmla="*/ 80509 h 279549"/>
              <a:gd name="connsiteX60" fmla="*/ 265202 w 337330"/>
              <a:gd name="connsiteY60" fmla="*/ 71313 h 279549"/>
              <a:gd name="connsiteX61" fmla="*/ 259956 w 337330"/>
              <a:gd name="connsiteY61" fmla="*/ 63430 h 279549"/>
              <a:gd name="connsiteX62" fmla="*/ 257333 w 337330"/>
              <a:gd name="connsiteY62" fmla="*/ 60802 h 279549"/>
              <a:gd name="connsiteX63" fmla="*/ 256022 w 337330"/>
              <a:gd name="connsiteY63" fmla="*/ 60802 h 279549"/>
              <a:gd name="connsiteX64" fmla="*/ 253399 w 337330"/>
              <a:gd name="connsiteY64" fmla="*/ 60802 h 279549"/>
              <a:gd name="connsiteX65" fmla="*/ 250776 w 337330"/>
              <a:gd name="connsiteY65" fmla="*/ 59489 h 279549"/>
              <a:gd name="connsiteX66" fmla="*/ 248153 w 337330"/>
              <a:gd name="connsiteY66" fmla="*/ 56861 h 279549"/>
              <a:gd name="connsiteX67" fmla="*/ 253399 w 337330"/>
              <a:gd name="connsiteY67" fmla="*/ 26644 h 279549"/>
              <a:gd name="connsiteX68" fmla="*/ 280120 w 337330"/>
              <a:gd name="connsiteY68" fmla="*/ 2667 h 279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37330" h="279549">
                <a:moveTo>
                  <a:pt x="296591" y="226479"/>
                </a:moveTo>
                <a:cubicBezTo>
                  <a:pt x="303672" y="225648"/>
                  <a:pt x="310917" y="226645"/>
                  <a:pt x="317503" y="229303"/>
                </a:cubicBezTo>
                <a:cubicBezTo>
                  <a:pt x="318821" y="229303"/>
                  <a:pt x="320138" y="230632"/>
                  <a:pt x="320138" y="231962"/>
                </a:cubicBezTo>
                <a:cubicBezTo>
                  <a:pt x="321455" y="246581"/>
                  <a:pt x="316186" y="261201"/>
                  <a:pt x="304330" y="270505"/>
                </a:cubicBezTo>
                <a:cubicBezTo>
                  <a:pt x="292475" y="279808"/>
                  <a:pt x="276667" y="281137"/>
                  <a:pt x="263494" y="277150"/>
                </a:cubicBezTo>
                <a:cubicBezTo>
                  <a:pt x="262177" y="275821"/>
                  <a:pt x="260860" y="274492"/>
                  <a:pt x="260860" y="274492"/>
                </a:cubicBezTo>
                <a:cubicBezTo>
                  <a:pt x="259542" y="258543"/>
                  <a:pt x="264811" y="243923"/>
                  <a:pt x="276667" y="234620"/>
                </a:cubicBezTo>
                <a:cubicBezTo>
                  <a:pt x="282595" y="229968"/>
                  <a:pt x="289511" y="227310"/>
                  <a:pt x="296591" y="226479"/>
                </a:cubicBezTo>
                <a:close/>
                <a:moveTo>
                  <a:pt x="220988" y="55675"/>
                </a:moveTo>
                <a:cubicBezTo>
                  <a:pt x="244640" y="47774"/>
                  <a:pt x="256467" y="88598"/>
                  <a:pt x="263037" y="103084"/>
                </a:cubicBezTo>
                <a:cubicBezTo>
                  <a:pt x="263037" y="104401"/>
                  <a:pt x="307714" y="200535"/>
                  <a:pt x="307714" y="200535"/>
                </a:cubicBezTo>
                <a:cubicBezTo>
                  <a:pt x="310342" y="208436"/>
                  <a:pt x="307714" y="217654"/>
                  <a:pt x="299830" y="220288"/>
                </a:cubicBezTo>
                <a:cubicBezTo>
                  <a:pt x="298516" y="221605"/>
                  <a:pt x="295888" y="221605"/>
                  <a:pt x="293260" y="221605"/>
                </a:cubicBezTo>
                <a:cubicBezTo>
                  <a:pt x="288004" y="221605"/>
                  <a:pt x="282748" y="218971"/>
                  <a:pt x="280120" y="213704"/>
                </a:cubicBezTo>
                <a:cubicBezTo>
                  <a:pt x="280120" y="213704"/>
                  <a:pt x="280120" y="213704"/>
                  <a:pt x="242012" y="128105"/>
                </a:cubicBezTo>
                <a:cubicBezTo>
                  <a:pt x="242012" y="128105"/>
                  <a:pt x="242012" y="128105"/>
                  <a:pt x="150031" y="134689"/>
                </a:cubicBezTo>
                <a:cubicBezTo>
                  <a:pt x="150031" y="134689"/>
                  <a:pt x="150031" y="134689"/>
                  <a:pt x="203906" y="179464"/>
                </a:cubicBezTo>
                <a:cubicBezTo>
                  <a:pt x="207848" y="183415"/>
                  <a:pt x="210476" y="189999"/>
                  <a:pt x="209162" y="196584"/>
                </a:cubicBezTo>
                <a:cubicBezTo>
                  <a:pt x="209162" y="196584"/>
                  <a:pt x="209162" y="196584"/>
                  <a:pt x="197336" y="263746"/>
                </a:cubicBezTo>
                <a:cubicBezTo>
                  <a:pt x="196022" y="272965"/>
                  <a:pt x="188137" y="278232"/>
                  <a:pt x="180253" y="278232"/>
                </a:cubicBezTo>
                <a:cubicBezTo>
                  <a:pt x="178939" y="278232"/>
                  <a:pt x="177625" y="278232"/>
                  <a:pt x="176311" y="278232"/>
                </a:cubicBezTo>
                <a:cubicBezTo>
                  <a:pt x="167113" y="276915"/>
                  <a:pt x="160543" y="267697"/>
                  <a:pt x="163171" y="258479"/>
                </a:cubicBezTo>
                <a:cubicBezTo>
                  <a:pt x="163171" y="258479"/>
                  <a:pt x="163171" y="258479"/>
                  <a:pt x="173683" y="200535"/>
                </a:cubicBezTo>
                <a:cubicBezTo>
                  <a:pt x="173683" y="200535"/>
                  <a:pt x="173683" y="200535"/>
                  <a:pt x="118494" y="164978"/>
                </a:cubicBezTo>
                <a:cubicBezTo>
                  <a:pt x="118494" y="164978"/>
                  <a:pt x="118494" y="164978"/>
                  <a:pt x="101412" y="229507"/>
                </a:cubicBezTo>
                <a:cubicBezTo>
                  <a:pt x="100098" y="236091"/>
                  <a:pt x="97470" y="241359"/>
                  <a:pt x="92214" y="243993"/>
                </a:cubicBezTo>
                <a:cubicBezTo>
                  <a:pt x="92214" y="243993"/>
                  <a:pt x="92214" y="243993"/>
                  <a:pt x="25198" y="278232"/>
                </a:cubicBezTo>
                <a:cubicBezTo>
                  <a:pt x="22570" y="279549"/>
                  <a:pt x="19942" y="279549"/>
                  <a:pt x="17314" y="279549"/>
                </a:cubicBezTo>
                <a:cubicBezTo>
                  <a:pt x="10744" y="279549"/>
                  <a:pt x="5488" y="275598"/>
                  <a:pt x="1546" y="270331"/>
                </a:cubicBezTo>
                <a:cubicBezTo>
                  <a:pt x="-2396" y="261112"/>
                  <a:pt x="1546" y="250577"/>
                  <a:pt x="9430" y="246627"/>
                </a:cubicBezTo>
                <a:cubicBezTo>
                  <a:pt x="9430" y="246627"/>
                  <a:pt x="9430" y="246627"/>
                  <a:pt x="67247" y="216338"/>
                </a:cubicBezTo>
                <a:cubicBezTo>
                  <a:pt x="67247" y="216338"/>
                  <a:pt x="67247" y="216338"/>
                  <a:pt x="77759" y="138640"/>
                </a:cubicBezTo>
                <a:cubicBezTo>
                  <a:pt x="77759" y="138640"/>
                  <a:pt x="77759" y="138640"/>
                  <a:pt x="77759" y="113619"/>
                </a:cubicBezTo>
                <a:cubicBezTo>
                  <a:pt x="77759" y="107035"/>
                  <a:pt x="83015" y="100450"/>
                  <a:pt x="89586" y="97816"/>
                </a:cubicBezTo>
                <a:cubicBezTo>
                  <a:pt x="89586" y="97816"/>
                  <a:pt x="89586" y="97816"/>
                  <a:pt x="220988" y="55675"/>
                </a:cubicBezTo>
                <a:close/>
                <a:moveTo>
                  <a:pt x="311294" y="42694"/>
                </a:moveTo>
                <a:cubicBezTo>
                  <a:pt x="308754" y="41424"/>
                  <a:pt x="304944" y="41424"/>
                  <a:pt x="303674" y="45234"/>
                </a:cubicBezTo>
                <a:cubicBezTo>
                  <a:pt x="302404" y="47774"/>
                  <a:pt x="303674" y="51584"/>
                  <a:pt x="306214" y="52854"/>
                </a:cubicBezTo>
                <a:cubicBezTo>
                  <a:pt x="308754" y="54124"/>
                  <a:pt x="312564" y="52854"/>
                  <a:pt x="313834" y="50314"/>
                </a:cubicBezTo>
                <a:cubicBezTo>
                  <a:pt x="315104" y="47774"/>
                  <a:pt x="313834" y="43964"/>
                  <a:pt x="311294" y="42694"/>
                </a:cubicBezTo>
                <a:close/>
                <a:moveTo>
                  <a:pt x="280120" y="2667"/>
                </a:moveTo>
                <a:cubicBezTo>
                  <a:pt x="291103" y="-1274"/>
                  <a:pt x="303233" y="-946"/>
                  <a:pt x="313725" y="4309"/>
                </a:cubicBezTo>
                <a:cubicBezTo>
                  <a:pt x="322905" y="9564"/>
                  <a:pt x="330773" y="18761"/>
                  <a:pt x="334707" y="27957"/>
                </a:cubicBezTo>
                <a:cubicBezTo>
                  <a:pt x="336019" y="34526"/>
                  <a:pt x="337330" y="41095"/>
                  <a:pt x="337330" y="47664"/>
                </a:cubicBezTo>
                <a:cubicBezTo>
                  <a:pt x="337330" y="54233"/>
                  <a:pt x="336019" y="62116"/>
                  <a:pt x="328150" y="63430"/>
                </a:cubicBezTo>
                <a:cubicBezTo>
                  <a:pt x="322905" y="63430"/>
                  <a:pt x="318970" y="60802"/>
                  <a:pt x="313725" y="62116"/>
                </a:cubicBezTo>
                <a:cubicBezTo>
                  <a:pt x="311102" y="63430"/>
                  <a:pt x="309790" y="63430"/>
                  <a:pt x="308479" y="64744"/>
                </a:cubicBezTo>
                <a:cubicBezTo>
                  <a:pt x="308479" y="66057"/>
                  <a:pt x="308479" y="66057"/>
                  <a:pt x="308479" y="67371"/>
                </a:cubicBezTo>
                <a:cubicBezTo>
                  <a:pt x="308479" y="67371"/>
                  <a:pt x="308479" y="67371"/>
                  <a:pt x="329462" y="84451"/>
                </a:cubicBezTo>
                <a:cubicBezTo>
                  <a:pt x="329462" y="85764"/>
                  <a:pt x="329462" y="87078"/>
                  <a:pt x="329462" y="87078"/>
                </a:cubicBezTo>
                <a:cubicBezTo>
                  <a:pt x="329462" y="87078"/>
                  <a:pt x="318970" y="102844"/>
                  <a:pt x="316348" y="108099"/>
                </a:cubicBezTo>
                <a:cubicBezTo>
                  <a:pt x="315036" y="108099"/>
                  <a:pt x="315036" y="108099"/>
                  <a:pt x="313725" y="108099"/>
                </a:cubicBezTo>
                <a:cubicBezTo>
                  <a:pt x="311102" y="106785"/>
                  <a:pt x="308479" y="106785"/>
                  <a:pt x="305856" y="104157"/>
                </a:cubicBezTo>
                <a:cubicBezTo>
                  <a:pt x="304545" y="101530"/>
                  <a:pt x="301922" y="98902"/>
                  <a:pt x="300610" y="94961"/>
                </a:cubicBezTo>
                <a:cubicBezTo>
                  <a:pt x="300610" y="92333"/>
                  <a:pt x="300610" y="89706"/>
                  <a:pt x="301922" y="85764"/>
                </a:cubicBezTo>
                <a:cubicBezTo>
                  <a:pt x="301922" y="84451"/>
                  <a:pt x="303233" y="83137"/>
                  <a:pt x="303233" y="81823"/>
                </a:cubicBezTo>
                <a:cubicBezTo>
                  <a:pt x="303233" y="80509"/>
                  <a:pt x="301922" y="80509"/>
                  <a:pt x="301922" y="80509"/>
                </a:cubicBezTo>
                <a:cubicBezTo>
                  <a:pt x="301922" y="80509"/>
                  <a:pt x="300610" y="80509"/>
                  <a:pt x="300610" y="80509"/>
                </a:cubicBezTo>
                <a:cubicBezTo>
                  <a:pt x="300610" y="81823"/>
                  <a:pt x="299299" y="81823"/>
                  <a:pt x="299299" y="83137"/>
                </a:cubicBezTo>
                <a:cubicBezTo>
                  <a:pt x="291431" y="91020"/>
                  <a:pt x="279628" y="87078"/>
                  <a:pt x="273071" y="80509"/>
                </a:cubicBezTo>
                <a:cubicBezTo>
                  <a:pt x="269136" y="77882"/>
                  <a:pt x="267825" y="75254"/>
                  <a:pt x="265202" y="71313"/>
                </a:cubicBezTo>
                <a:cubicBezTo>
                  <a:pt x="263891" y="68685"/>
                  <a:pt x="262579" y="66057"/>
                  <a:pt x="259956" y="63430"/>
                </a:cubicBezTo>
                <a:cubicBezTo>
                  <a:pt x="259956" y="62116"/>
                  <a:pt x="258645" y="62116"/>
                  <a:pt x="257333" y="60802"/>
                </a:cubicBezTo>
                <a:cubicBezTo>
                  <a:pt x="257333" y="60802"/>
                  <a:pt x="256022" y="60802"/>
                  <a:pt x="256022" y="60802"/>
                </a:cubicBezTo>
                <a:cubicBezTo>
                  <a:pt x="254710" y="62116"/>
                  <a:pt x="253399" y="60802"/>
                  <a:pt x="253399" y="60802"/>
                </a:cubicBezTo>
                <a:cubicBezTo>
                  <a:pt x="253399" y="60802"/>
                  <a:pt x="253399" y="60802"/>
                  <a:pt x="250776" y="59489"/>
                </a:cubicBezTo>
                <a:cubicBezTo>
                  <a:pt x="249465" y="59489"/>
                  <a:pt x="249465" y="58175"/>
                  <a:pt x="248153" y="56861"/>
                </a:cubicBezTo>
                <a:cubicBezTo>
                  <a:pt x="246842" y="47664"/>
                  <a:pt x="248153" y="35840"/>
                  <a:pt x="253399" y="26644"/>
                </a:cubicBezTo>
                <a:cubicBezTo>
                  <a:pt x="259300" y="14820"/>
                  <a:pt x="269136" y="6608"/>
                  <a:pt x="280120" y="2667"/>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24" name="矩形 23"/>
          <p:cNvSpPr/>
          <p:nvPr/>
        </p:nvSpPr>
        <p:spPr>
          <a:xfrm>
            <a:off x="8391526" y="4634329"/>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25" name="矩形 24"/>
          <p:cNvSpPr/>
          <p:nvPr/>
        </p:nvSpPr>
        <p:spPr>
          <a:xfrm>
            <a:off x="5267328" y="4634329"/>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26" name="矩形 25"/>
          <p:cNvSpPr/>
          <p:nvPr/>
        </p:nvSpPr>
        <p:spPr>
          <a:xfrm>
            <a:off x="5036585" y="3417916"/>
            <a:ext cx="2108202" cy="424732"/>
          </a:xfrm>
          <a:prstGeom prst="rect">
            <a:avLst/>
          </a:prstGeom>
        </p:spPr>
        <p:txBody>
          <a:bodyPr wrap="square">
            <a:spAutoFit/>
          </a:bodyPr>
          <a:lstStyle/>
          <a:p>
            <a:pPr algn="ctr">
              <a:lnSpc>
                <a:spcPct val="120000"/>
              </a:lnSpc>
            </a:pPr>
            <a:r>
              <a:rPr lang="zh-CN" altLang="en-US" dirty="0">
                <a:solidFill>
                  <a:schemeClr val="tx1">
                    <a:lumMod val="75000"/>
                    <a:lumOff val="25000"/>
                  </a:schemeClr>
                </a:solidFill>
              </a:rPr>
              <a:t>标题文字添加</a:t>
            </a:r>
          </a:p>
        </p:txBody>
      </p:sp>
      <p:sp>
        <p:nvSpPr>
          <p:cNvPr id="27" name="矩形 26"/>
          <p:cNvSpPr/>
          <p:nvPr/>
        </p:nvSpPr>
        <p:spPr>
          <a:xfrm>
            <a:off x="8166099" y="3417916"/>
            <a:ext cx="2108202" cy="424732"/>
          </a:xfrm>
          <a:prstGeom prst="rect">
            <a:avLst/>
          </a:prstGeom>
        </p:spPr>
        <p:txBody>
          <a:bodyPr wrap="square">
            <a:spAutoFit/>
          </a:bodyPr>
          <a:lstStyle/>
          <a:p>
            <a:pPr algn="ctr">
              <a:lnSpc>
                <a:spcPct val="120000"/>
              </a:lnSpc>
            </a:pPr>
            <a:r>
              <a:rPr lang="zh-CN" altLang="en-US" dirty="0">
                <a:solidFill>
                  <a:schemeClr val="tx1">
                    <a:lumMod val="75000"/>
                    <a:lumOff val="25000"/>
                  </a:schemeClr>
                </a:solidFill>
              </a:rPr>
              <a:t>标题文字添加</a:t>
            </a:r>
          </a:p>
        </p:txBody>
      </p:sp>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698" r="12698"/>
          <a:stretch>
            <a:fillRect/>
          </a:stretch>
        </p:blipFill>
        <p:spPr/>
      </p:pic>
      <p:pic>
        <p:nvPicPr>
          <p:cNvPr id="8" name="图片占位符 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5319" b="5319"/>
          <a:stretch>
            <a:fillRect/>
          </a:stretch>
        </p:blipFill>
        <p:spPr/>
      </p:pic>
    </p:spTree>
    <p:extLst>
      <p:ext uri="{BB962C8B-B14F-4D97-AF65-F5344CB8AC3E}">
        <p14:creationId xmlns:p14="http://schemas.microsoft.com/office/powerpoint/2010/main" val="143000110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4208505"/>
            <a:ext cx="1219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5943600" y="4056105"/>
            <a:ext cx="304800" cy="304800"/>
          </a:xfrm>
          <a:prstGeom prst="ellipse">
            <a:avLst/>
          </a:prstGeom>
          <a:solidFill>
            <a:srgbClr val="EB235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等线" panose="020F0502020204030204"/>
              <a:ea typeface="等线" panose="02010600030101010101" pitchFamily="2" charset="-122"/>
            </a:endParaRPr>
          </a:p>
        </p:txBody>
      </p:sp>
      <p:sp>
        <p:nvSpPr>
          <p:cNvPr id="6" name="椭圆 5"/>
          <p:cNvSpPr/>
          <p:nvPr/>
        </p:nvSpPr>
        <p:spPr>
          <a:xfrm>
            <a:off x="9067800" y="4056105"/>
            <a:ext cx="304800" cy="304800"/>
          </a:xfrm>
          <a:prstGeom prst="ellipse">
            <a:avLst/>
          </a:prstGeom>
          <a:solidFill>
            <a:srgbClr val="EB235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等线" panose="020F0502020204030204"/>
              <a:ea typeface="等线" panose="02010600030101010101" pitchFamily="2" charset="-122"/>
            </a:endParaRPr>
          </a:p>
        </p:txBody>
      </p:sp>
      <p:sp>
        <p:nvSpPr>
          <p:cNvPr id="7" name="椭圆 6"/>
          <p:cNvSpPr/>
          <p:nvPr/>
        </p:nvSpPr>
        <p:spPr>
          <a:xfrm>
            <a:off x="2819400" y="4056105"/>
            <a:ext cx="304800" cy="304800"/>
          </a:xfrm>
          <a:prstGeom prst="ellipse">
            <a:avLst/>
          </a:prstGeom>
          <a:solidFill>
            <a:srgbClr val="EB235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等线" panose="020F0502020204030204"/>
              <a:ea typeface="等线" panose="02010600030101010101" pitchFamily="2" charset="-122"/>
            </a:endParaRPr>
          </a:p>
        </p:txBody>
      </p:sp>
      <p:sp>
        <p:nvSpPr>
          <p:cNvPr id="10" name="矩形 9"/>
          <p:cNvSpPr/>
          <p:nvPr/>
        </p:nvSpPr>
        <p:spPr>
          <a:xfrm>
            <a:off x="2143126" y="4634329"/>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11" name="矩形 10"/>
          <p:cNvSpPr/>
          <p:nvPr/>
        </p:nvSpPr>
        <p:spPr>
          <a:xfrm>
            <a:off x="5267326" y="4634329"/>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12" name="矩形 11"/>
          <p:cNvSpPr/>
          <p:nvPr/>
        </p:nvSpPr>
        <p:spPr>
          <a:xfrm>
            <a:off x="8391526" y="4634329"/>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13" name="矩形 12"/>
          <p:cNvSpPr/>
          <p:nvPr/>
        </p:nvSpPr>
        <p:spPr>
          <a:xfrm>
            <a:off x="5036585" y="3417916"/>
            <a:ext cx="2108202" cy="424732"/>
          </a:xfrm>
          <a:prstGeom prst="rect">
            <a:avLst/>
          </a:prstGeom>
        </p:spPr>
        <p:txBody>
          <a:bodyPr wrap="square">
            <a:spAutoFit/>
          </a:bodyPr>
          <a:lstStyle/>
          <a:p>
            <a:pPr algn="ctr">
              <a:lnSpc>
                <a:spcPct val="120000"/>
              </a:lnSpc>
            </a:pPr>
            <a:r>
              <a:rPr lang="zh-CN" altLang="en-US" dirty="0">
                <a:solidFill>
                  <a:schemeClr val="tx1">
                    <a:lumMod val="75000"/>
                    <a:lumOff val="25000"/>
                  </a:schemeClr>
                </a:solidFill>
              </a:rPr>
              <a:t>标题文字添加</a:t>
            </a:r>
          </a:p>
        </p:txBody>
      </p:sp>
      <p:sp>
        <p:nvSpPr>
          <p:cNvPr id="14" name="矩形 13"/>
          <p:cNvSpPr/>
          <p:nvPr/>
        </p:nvSpPr>
        <p:spPr>
          <a:xfrm>
            <a:off x="1917699" y="3417916"/>
            <a:ext cx="2108202" cy="424732"/>
          </a:xfrm>
          <a:prstGeom prst="rect">
            <a:avLst/>
          </a:prstGeom>
        </p:spPr>
        <p:txBody>
          <a:bodyPr wrap="square">
            <a:spAutoFit/>
          </a:bodyPr>
          <a:lstStyle/>
          <a:p>
            <a:pPr algn="ctr">
              <a:lnSpc>
                <a:spcPct val="120000"/>
              </a:lnSpc>
            </a:pPr>
            <a:r>
              <a:rPr lang="zh-CN" altLang="en-US" dirty="0">
                <a:solidFill>
                  <a:schemeClr val="tx1">
                    <a:lumMod val="75000"/>
                    <a:lumOff val="25000"/>
                  </a:schemeClr>
                </a:solidFill>
              </a:rPr>
              <a:t>标题文字添加</a:t>
            </a:r>
          </a:p>
        </p:txBody>
      </p:sp>
      <p:sp>
        <p:nvSpPr>
          <p:cNvPr id="15" name="矩形 14"/>
          <p:cNvSpPr/>
          <p:nvPr/>
        </p:nvSpPr>
        <p:spPr>
          <a:xfrm>
            <a:off x="8166099" y="3417916"/>
            <a:ext cx="2108202" cy="424732"/>
          </a:xfrm>
          <a:prstGeom prst="rect">
            <a:avLst/>
          </a:prstGeom>
        </p:spPr>
        <p:txBody>
          <a:bodyPr wrap="square">
            <a:spAutoFit/>
          </a:bodyPr>
          <a:lstStyle/>
          <a:p>
            <a:pPr algn="ctr">
              <a:lnSpc>
                <a:spcPct val="120000"/>
              </a:lnSpc>
            </a:pPr>
            <a:r>
              <a:rPr lang="zh-CN" altLang="en-US" dirty="0">
                <a:solidFill>
                  <a:schemeClr val="tx1">
                    <a:lumMod val="75000"/>
                    <a:lumOff val="25000"/>
                  </a:schemeClr>
                </a:solidFill>
              </a:rPr>
              <a:t>标题文字添加</a:t>
            </a:r>
          </a:p>
        </p:txBody>
      </p:sp>
      <p:pic>
        <p:nvPicPr>
          <p:cNvPr id="9" name="图片占位符 8"/>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0129" r="20129"/>
          <a:stretch>
            <a:fillRect/>
          </a:stretch>
        </p:blipFill>
        <p:spPr/>
      </p:pic>
      <p:pic>
        <p:nvPicPr>
          <p:cNvPr id="24" name="图片占位符 23"/>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29018" r="29018"/>
          <a:stretch>
            <a:fillRect/>
          </a:stretch>
        </p:blipFill>
        <p:spPr/>
      </p:pic>
      <p:pic>
        <p:nvPicPr>
          <p:cNvPr id="28" name="图片占位符 27"/>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23153" r="23153"/>
          <a:stretch>
            <a:fillRect/>
          </a:stretch>
        </p:blipFill>
        <p:spPr/>
      </p:pic>
    </p:spTree>
    <p:extLst>
      <p:ext uri="{BB962C8B-B14F-4D97-AF65-F5344CB8AC3E}">
        <p14:creationId xmlns:p14="http://schemas.microsoft.com/office/powerpoint/2010/main" val="320250256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778000" y="2783115"/>
            <a:ext cx="3846286" cy="2916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567715" y="2783115"/>
            <a:ext cx="3846286" cy="2916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10" name="矩形 9"/>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1" name="矩形 10"/>
          <p:cNvSpPr/>
          <p:nvPr/>
        </p:nvSpPr>
        <p:spPr>
          <a:xfrm>
            <a:off x="2200956" y="4794623"/>
            <a:ext cx="3000374" cy="609398"/>
          </a:xfrm>
          <a:prstGeom prst="rect">
            <a:avLst/>
          </a:prstGeom>
        </p:spPr>
        <p:txBody>
          <a:bodyPr wrap="square">
            <a:spAutoFit/>
          </a:bodyPr>
          <a:lstStyle/>
          <a:p>
            <a:pPr algn="ctr">
              <a:lnSpc>
                <a:spcPct val="120000"/>
              </a:lnSpc>
            </a:pPr>
            <a:r>
              <a:rPr lang="zh-CN" altLang="en-US" sz="1400" dirty="0">
                <a:solidFill>
                  <a:schemeClr val="bg1"/>
                </a:solidFill>
              </a:rPr>
              <a:t>用户可以在投影仪或者计算机上进行演示演示文稿打印制作成胶片</a:t>
            </a:r>
          </a:p>
        </p:txBody>
      </p:sp>
      <p:sp>
        <p:nvSpPr>
          <p:cNvPr id="12" name="矩形 11"/>
          <p:cNvSpPr/>
          <p:nvPr/>
        </p:nvSpPr>
        <p:spPr>
          <a:xfrm>
            <a:off x="6990671" y="4794623"/>
            <a:ext cx="3000374" cy="609398"/>
          </a:xfrm>
          <a:prstGeom prst="rect">
            <a:avLst/>
          </a:prstGeom>
        </p:spPr>
        <p:txBody>
          <a:bodyPr wrap="square">
            <a:spAutoFit/>
          </a:bodyPr>
          <a:lstStyle/>
          <a:p>
            <a:pPr algn="ctr">
              <a:lnSpc>
                <a:spcPct val="120000"/>
              </a:lnSpc>
            </a:pPr>
            <a:r>
              <a:rPr lang="zh-CN" altLang="en-US" sz="1400" dirty="0">
                <a:solidFill>
                  <a:schemeClr val="bg1"/>
                </a:solidFill>
              </a:rPr>
              <a:t>用户可以在投影仪或者计算机上进行演示演示文稿打印制作成胶片</a:t>
            </a:r>
          </a:p>
        </p:txBody>
      </p:sp>
      <p:pic>
        <p:nvPicPr>
          <p:cNvPr id="4" name="图片占位符 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3802" r="3802"/>
          <a:stretch>
            <a:fillRect/>
          </a:stretch>
        </p:blipFill>
        <p:spPr/>
      </p:pic>
      <p:pic>
        <p:nvPicPr>
          <p:cNvPr id="7" name="图片占位符 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707" r="707"/>
          <a:stretch>
            <a:fillRect/>
          </a:stretch>
        </p:blipFill>
        <p:spPr/>
      </p:pic>
    </p:spTree>
    <p:extLst>
      <p:ext uri="{BB962C8B-B14F-4D97-AF65-F5344CB8AC3E}">
        <p14:creationId xmlns:p14="http://schemas.microsoft.com/office/powerpoint/2010/main" val="244611572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0" y="4208505"/>
            <a:ext cx="609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5943600" y="4056105"/>
            <a:ext cx="304800" cy="304800"/>
          </a:xfrm>
          <a:prstGeom prst="ellipse">
            <a:avLst/>
          </a:prstGeom>
          <a:solidFill>
            <a:srgbClr val="EB235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椭圆 6"/>
          <p:cNvSpPr/>
          <p:nvPr/>
        </p:nvSpPr>
        <p:spPr>
          <a:xfrm>
            <a:off x="2819400" y="4056105"/>
            <a:ext cx="304800" cy="304800"/>
          </a:xfrm>
          <a:prstGeom prst="ellipse">
            <a:avLst/>
          </a:prstGeom>
          <a:solidFill>
            <a:srgbClr val="EB235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 name="矩形 9"/>
          <p:cNvSpPr/>
          <p:nvPr/>
        </p:nvSpPr>
        <p:spPr>
          <a:xfrm>
            <a:off x="8041174" y="2214189"/>
            <a:ext cx="3357319" cy="1902059"/>
          </a:xfrm>
          <a:prstGeom prst="rect">
            <a:avLst/>
          </a:prstGeom>
        </p:spPr>
        <p:txBody>
          <a:bodyPr wrap="square">
            <a:spAutoFit/>
          </a:bodyPr>
          <a:lstStyle/>
          <a:p>
            <a:pPr algn="r">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用户可以在投影仪或者计算机上进行演示，也可以将演示文稿打印出来，制作成胶片，以便应用到更广泛的领域中利用</a:t>
            </a:r>
            <a:r>
              <a:rPr lang="en-US" altLang="zh-CN" sz="1400" dirty="0">
                <a:solidFill>
                  <a:schemeClr val="bg1">
                    <a:lumMod val="50000"/>
                  </a:schemeClr>
                </a:solidFill>
              </a:rPr>
              <a:t>Microsoft Office PowerPoint</a:t>
            </a:r>
            <a:r>
              <a:rPr lang="zh-CN" altLang="en-US" sz="1400" dirty="0">
                <a:solidFill>
                  <a:schemeClr val="bg1">
                    <a:lumMod val="50000"/>
                  </a:schemeClr>
                </a:solidFill>
              </a:rPr>
              <a:t>不仅可以创建演示文稿，还可以在互联网上召开面对面会议、远程会议或在网上给观众展示演示文稿</a:t>
            </a:r>
          </a:p>
        </p:txBody>
      </p:sp>
      <p:sp>
        <p:nvSpPr>
          <p:cNvPr id="11" name="矩形 10"/>
          <p:cNvSpPr/>
          <p:nvPr/>
        </p:nvSpPr>
        <p:spPr>
          <a:xfrm>
            <a:off x="7790106" y="1419225"/>
            <a:ext cx="3608387" cy="632353"/>
          </a:xfrm>
          <a:prstGeom prst="rect">
            <a:avLst/>
          </a:prstGeom>
        </p:spPr>
        <p:txBody>
          <a:bodyPr wrap="square">
            <a:spAutoFit/>
          </a:bodyPr>
          <a:lstStyle/>
          <a:p>
            <a:pPr algn="r">
              <a:lnSpc>
                <a:spcPct val="120000"/>
              </a:lnSpc>
            </a:pPr>
            <a:r>
              <a:rPr lang="zh-CN" altLang="en-US" sz="3200" b="1" dirty="0">
                <a:solidFill>
                  <a:schemeClr val="tx1">
                    <a:lumMod val="75000"/>
                    <a:lumOff val="25000"/>
                  </a:schemeClr>
                </a:solidFill>
              </a:rPr>
              <a:t>标题文字添加</a:t>
            </a:r>
          </a:p>
        </p:txBody>
      </p:sp>
      <p:sp>
        <p:nvSpPr>
          <p:cNvPr id="13" name="矩形: 圆角 12"/>
          <p:cNvSpPr/>
          <p:nvPr/>
        </p:nvSpPr>
        <p:spPr>
          <a:xfrm>
            <a:off x="8633068"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0" name="椭圆 13"/>
          <p:cNvSpPr/>
          <p:nvPr/>
        </p:nvSpPr>
        <p:spPr>
          <a:xfrm>
            <a:off x="8728318" y="4702733"/>
            <a:ext cx="355600" cy="294689"/>
          </a:xfrm>
          <a:custGeom>
            <a:avLst/>
            <a:gdLst>
              <a:gd name="connsiteX0" fmla="*/ 296591 w 337330"/>
              <a:gd name="connsiteY0" fmla="*/ 226479 h 279549"/>
              <a:gd name="connsiteX1" fmla="*/ 317503 w 337330"/>
              <a:gd name="connsiteY1" fmla="*/ 229303 h 279549"/>
              <a:gd name="connsiteX2" fmla="*/ 320138 w 337330"/>
              <a:gd name="connsiteY2" fmla="*/ 231962 h 279549"/>
              <a:gd name="connsiteX3" fmla="*/ 304330 w 337330"/>
              <a:gd name="connsiteY3" fmla="*/ 270505 h 279549"/>
              <a:gd name="connsiteX4" fmla="*/ 263494 w 337330"/>
              <a:gd name="connsiteY4" fmla="*/ 277150 h 279549"/>
              <a:gd name="connsiteX5" fmla="*/ 260860 w 337330"/>
              <a:gd name="connsiteY5" fmla="*/ 274492 h 279549"/>
              <a:gd name="connsiteX6" fmla="*/ 276667 w 337330"/>
              <a:gd name="connsiteY6" fmla="*/ 234620 h 279549"/>
              <a:gd name="connsiteX7" fmla="*/ 296591 w 337330"/>
              <a:gd name="connsiteY7" fmla="*/ 226479 h 279549"/>
              <a:gd name="connsiteX8" fmla="*/ 220988 w 337330"/>
              <a:gd name="connsiteY8" fmla="*/ 55675 h 279549"/>
              <a:gd name="connsiteX9" fmla="*/ 263037 w 337330"/>
              <a:gd name="connsiteY9" fmla="*/ 103084 h 279549"/>
              <a:gd name="connsiteX10" fmla="*/ 307714 w 337330"/>
              <a:gd name="connsiteY10" fmla="*/ 200535 h 279549"/>
              <a:gd name="connsiteX11" fmla="*/ 299830 w 337330"/>
              <a:gd name="connsiteY11" fmla="*/ 220288 h 279549"/>
              <a:gd name="connsiteX12" fmla="*/ 293260 w 337330"/>
              <a:gd name="connsiteY12" fmla="*/ 221605 h 279549"/>
              <a:gd name="connsiteX13" fmla="*/ 280120 w 337330"/>
              <a:gd name="connsiteY13" fmla="*/ 213704 h 279549"/>
              <a:gd name="connsiteX14" fmla="*/ 242012 w 337330"/>
              <a:gd name="connsiteY14" fmla="*/ 128105 h 279549"/>
              <a:gd name="connsiteX15" fmla="*/ 150031 w 337330"/>
              <a:gd name="connsiteY15" fmla="*/ 134689 h 279549"/>
              <a:gd name="connsiteX16" fmla="*/ 203906 w 337330"/>
              <a:gd name="connsiteY16" fmla="*/ 179464 h 279549"/>
              <a:gd name="connsiteX17" fmla="*/ 209162 w 337330"/>
              <a:gd name="connsiteY17" fmla="*/ 196584 h 279549"/>
              <a:gd name="connsiteX18" fmla="*/ 197336 w 337330"/>
              <a:gd name="connsiteY18" fmla="*/ 263746 h 279549"/>
              <a:gd name="connsiteX19" fmla="*/ 180253 w 337330"/>
              <a:gd name="connsiteY19" fmla="*/ 278232 h 279549"/>
              <a:gd name="connsiteX20" fmla="*/ 176311 w 337330"/>
              <a:gd name="connsiteY20" fmla="*/ 278232 h 279549"/>
              <a:gd name="connsiteX21" fmla="*/ 163171 w 337330"/>
              <a:gd name="connsiteY21" fmla="*/ 258479 h 279549"/>
              <a:gd name="connsiteX22" fmla="*/ 173683 w 337330"/>
              <a:gd name="connsiteY22" fmla="*/ 200535 h 279549"/>
              <a:gd name="connsiteX23" fmla="*/ 118494 w 337330"/>
              <a:gd name="connsiteY23" fmla="*/ 164978 h 279549"/>
              <a:gd name="connsiteX24" fmla="*/ 101412 w 337330"/>
              <a:gd name="connsiteY24" fmla="*/ 229507 h 279549"/>
              <a:gd name="connsiteX25" fmla="*/ 92214 w 337330"/>
              <a:gd name="connsiteY25" fmla="*/ 243993 h 279549"/>
              <a:gd name="connsiteX26" fmla="*/ 25198 w 337330"/>
              <a:gd name="connsiteY26" fmla="*/ 278232 h 279549"/>
              <a:gd name="connsiteX27" fmla="*/ 17314 w 337330"/>
              <a:gd name="connsiteY27" fmla="*/ 279549 h 279549"/>
              <a:gd name="connsiteX28" fmla="*/ 1546 w 337330"/>
              <a:gd name="connsiteY28" fmla="*/ 270331 h 279549"/>
              <a:gd name="connsiteX29" fmla="*/ 9430 w 337330"/>
              <a:gd name="connsiteY29" fmla="*/ 246627 h 279549"/>
              <a:gd name="connsiteX30" fmla="*/ 67247 w 337330"/>
              <a:gd name="connsiteY30" fmla="*/ 216338 h 279549"/>
              <a:gd name="connsiteX31" fmla="*/ 77759 w 337330"/>
              <a:gd name="connsiteY31" fmla="*/ 138640 h 279549"/>
              <a:gd name="connsiteX32" fmla="*/ 77759 w 337330"/>
              <a:gd name="connsiteY32" fmla="*/ 113619 h 279549"/>
              <a:gd name="connsiteX33" fmla="*/ 89586 w 337330"/>
              <a:gd name="connsiteY33" fmla="*/ 97816 h 279549"/>
              <a:gd name="connsiteX34" fmla="*/ 220988 w 337330"/>
              <a:gd name="connsiteY34" fmla="*/ 55675 h 279549"/>
              <a:gd name="connsiteX35" fmla="*/ 311294 w 337330"/>
              <a:gd name="connsiteY35" fmla="*/ 42694 h 279549"/>
              <a:gd name="connsiteX36" fmla="*/ 303674 w 337330"/>
              <a:gd name="connsiteY36" fmla="*/ 45234 h 279549"/>
              <a:gd name="connsiteX37" fmla="*/ 306214 w 337330"/>
              <a:gd name="connsiteY37" fmla="*/ 52854 h 279549"/>
              <a:gd name="connsiteX38" fmla="*/ 313834 w 337330"/>
              <a:gd name="connsiteY38" fmla="*/ 50314 h 279549"/>
              <a:gd name="connsiteX39" fmla="*/ 311294 w 337330"/>
              <a:gd name="connsiteY39" fmla="*/ 42694 h 279549"/>
              <a:gd name="connsiteX40" fmla="*/ 280120 w 337330"/>
              <a:gd name="connsiteY40" fmla="*/ 2667 h 279549"/>
              <a:gd name="connsiteX41" fmla="*/ 313725 w 337330"/>
              <a:gd name="connsiteY41" fmla="*/ 4309 h 279549"/>
              <a:gd name="connsiteX42" fmla="*/ 334707 w 337330"/>
              <a:gd name="connsiteY42" fmla="*/ 27957 h 279549"/>
              <a:gd name="connsiteX43" fmla="*/ 337330 w 337330"/>
              <a:gd name="connsiteY43" fmla="*/ 47664 h 279549"/>
              <a:gd name="connsiteX44" fmla="*/ 328150 w 337330"/>
              <a:gd name="connsiteY44" fmla="*/ 63430 h 279549"/>
              <a:gd name="connsiteX45" fmla="*/ 313725 w 337330"/>
              <a:gd name="connsiteY45" fmla="*/ 62116 h 279549"/>
              <a:gd name="connsiteX46" fmla="*/ 308479 w 337330"/>
              <a:gd name="connsiteY46" fmla="*/ 64744 h 279549"/>
              <a:gd name="connsiteX47" fmla="*/ 308479 w 337330"/>
              <a:gd name="connsiteY47" fmla="*/ 67371 h 279549"/>
              <a:gd name="connsiteX48" fmla="*/ 329462 w 337330"/>
              <a:gd name="connsiteY48" fmla="*/ 84451 h 279549"/>
              <a:gd name="connsiteX49" fmla="*/ 329462 w 337330"/>
              <a:gd name="connsiteY49" fmla="*/ 87078 h 279549"/>
              <a:gd name="connsiteX50" fmla="*/ 316348 w 337330"/>
              <a:gd name="connsiteY50" fmla="*/ 108099 h 279549"/>
              <a:gd name="connsiteX51" fmla="*/ 313725 w 337330"/>
              <a:gd name="connsiteY51" fmla="*/ 108099 h 279549"/>
              <a:gd name="connsiteX52" fmla="*/ 305856 w 337330"/>
              <a:gd name="connsiteY52" fmla="*/ 104157 h 279549"/>
              <a:gd name="connsiteX53" fmla="*/ 300610 w 337330"/>
              <a:gd name="connsiteY53" fmla="*/ 94961 h 279549"/>
              <a:gd name="connsiteX54" fmla="*/ 301922 w 337330"/>
              <a:gd name="connsiteY54" fmla="*/ 85764 h 279549"/>
              <a:gd name="connsiteX55" fmla="*/ 303233 w 337330"/>
              <a:gd name="connsiteY55" fmla="*/ 81823 h 279549"/>
              <a:gd name="connsiteX56" fmla="*/ 301922 w 337330"/>
              <a:gd name="connsiteY56" fmla="*/ 80509 h 279549"/>
              <a:gd name="connsiteX57" fmla="*/ 300610 w 337330"/>
              <a:gd name="connsiteY57" fmla="*/ 80509 h 279549"/>
              <a:gd name="connsiteX58" fmla="*/ 299299 w 337330"/>
              <a:gd name="connsiteY58" fmla="*/ 83137 h 279549"/>
              <a:gd name="connsiteX59" fmla="*/ 273071 w 337330"/>
              <a:gd name="connsiteY59" fmla="*/ 80509 h 279549"/>
              <a:gd name="connsiteX60" fmla="*/ 265202 w 337330"/>
              <a:gd name="connsiteY60" fmla="*/ 71313 h 279549"/>
              <a:gd name="connsiteX61" fmla="*/ 259956 w 337330"/>
              <a:gd name="connsiteY61" fmla="*/ 63430 h 279549"/>
              <a:gd name="connsiteX62" fmla="*/ 257333 w 337330"/>
              <a:gd name="connsiteY62" fmla="*/ 60802 h 279549"/>
              <a:gd name="connsiteX63" fmla="*/ 256022 w 337330"/>
              <a:gd name="connsiteY63" fmla="*/ 60802 h 279549"/>
              <a:gd name="connsiteX64" fmla="*/ 253399 w 337330"/>
              <a:gd name="connsiteY64" fmla="*/ 60802 h 279549"/>
              <a:gd name="connsiteX65" fmla="*/ 250776 w 337330"/>
              <a:gd name="connsiteY65" fmla="*/ 59489 h 279549"/>
              <a:gd name="connsiteX66" fmla="*/ 248153 w 337330"/>
              <a:gd name="connsiteY66" fmla="*/ 56861 h 279549"/>
              <a:gd name="connsiteX67" fmla="*/ 253399 w 337330"/>
              <a:gd name="connsiteY67" fmla="*/ 26644 h 279549"/>
              <a:gd name="connsiteX68" fmla="*/ 280120 w 337330"/>
              <a:gd name="connsiteY68" fmla="*/ 2667 h 279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37330" h="279549">
                <a:moveTo>
                  <a:pt x="296591" y="226479"/>
                </a:moveTo>
                <a:cubicBezTo>
                  <a:pt x="303672" y="225648"/>
                  <a:pt x="310917" y="226645"/>
                  <a:pt x="317503" y="229303"/>
                </a:cubicBezTo>
                <a:cubicBezTo>
                  <a:pt x="318821" y="229303"/>
                  <a:pt x="320138" y="230632"/>
                  <a:pt x="320138" y="231962"/>
                </a:cubicBezTo>
                <a:cubicBezTo>
                  <a:pt x="321455" y="246581"/>
                  <a:pt x="316186" y="261201"/>
                  <a:pt x="304330" y="270505"/>
                </a:cubicBezTo>
                <a:cubicBezTo>
                  <a:pt x="292475" y="279808"/>
                  <a:pt x="276667" y="281137"/>
                  <a:pt x="263494" y="277150"/>
                </a:cubicBezTo>
                <a:cubicBezTo>
                  <a:pt x="262177" y="275821"/>
                  <a:pt x="260860" y="274492"/>
                  <a:pt x="260860" y="274492"/>
                </a:cubicBezTo>
                <a:cubicBezTo>
                  <a:pt x="259542" y="258543"/>
                  <a:pt x="264811" y="243923"/>
                  <a:pt x="276667" y="234620"/>
                </a:cubicBezTo>
                <a:cubicBezTo>
                  <a:pt x="282595" y="229968"/>
                  <a:pt x="289511" y="227310"/>
                  <a:pt x="296591" y="226479"/>
                </a:cubicBezTo>
                <a:close/>
                <a:moveTo>
                  <a:pt x="220988" y="55675"/>
                </a:moveTo>
                <a:cubicBezTo>
                  <a:pt x="244640" y="47774"/>
                  <a:pt x="256467" y="88598"/>
                  <a:pt x="263037" y="103084"/>
                </a:cubicBezTo>
                <a:cubicBezTo>
                  <a:pt x="263037" y="104401"/>
                  <a:pt x="307714" y="200535"/>
                  <a:pt x="307714" y="200535"/>
                </a:cubicBezTo>
                <a:cubicBezTo>
                  <a:pt x="310342" y="208436"/>
                  <a:pt x="307714" y="217654"/>
                  <a:pt x="299830" y="220288"/>
                </a:cubicBezTo>
                <a:cubicBezTo>
                  <a:pt x="298516" y="221605"/>
                  <a:pt x="295888" y="221605"/>
                  <a:pt x="293260" y="221605"/>
                </a:cubicBezTo>
                <a:cubicBezTo>
                  <a:pt x="288004" y="221605"/>
                  <a:pt x="282748" y="218971"/>
                  <a:pt x="280120" y="213704"/>
                </a:cubicBezTo>
                <a:cubicBezTo>
                  <a:pt x="280120" y="213704"/>
                  <a:pt x="280120" y="213704"/>
                  <a:pt x="242012" y="128105"/>
                </a:cubicBezTo>
                <a:cubicBezTo>
                  <a:pt x="242012" y="128105"/>
                  <a:pt x="242012" y="128105"/>
                  <a:pt x="150031" y="134689"/>
                </a:cubicBezTo>
                <a:cubicBezTo>
                  <a:pt x="150031" y="134689"/>
                  <a:pt x="150031" y="134689"/>
                  <a:pt x="203906" y="179464"/>
                </a:cubicBezTo>
                <a:cubicBezTo>
                  <a:pt x="207848" y="183415"/>
                  <a:pt x="210476" y="189999"/>
                  <a:pt x="209162" y="196584"/>
                </a:cubicBezTo>
                <a:cubicBezTo>
                  <a:pt x="209162" y="196584"/>
                  <a:pt x="209162" y="196584"/>
                  <a:pt x="197336" y="263746"/>
                </a:cubicBezTo>
                <a:cubicBezTo>
                  <a:pt x="196022" y="272965"/>
                  <a:pt x="188137" y="278232"/>
                  <a:pt x="180253" y="278232"/>
                </a:cubicBezTo>
                <a:cubicBezTo>
                  <a:pt x="178939" y="278232"/>
                  <a:pt x="177625" y="278232"/>
                  <a:pt x="176311" y="278232"/>
                </a:cubicBezTo>
                <a:cubicBezTo>
                  <a:pt x="167113" y="276915"/>
                  <a:pt x="160543" y="267697"/>
                  <a:pt x="163171" y="258479"/>
                </a:cubicBezTo>
                <a:cubicBezTo>
                  <a:pt x="163171" y="258479"/>
                  <a:pt x="163171" y="258479"/>
                  <a:pt x="173683" y="200535"/>
                </a:cubicBezTo>
                <a:cubicBezTo>
                  <a:pt x="173683" y="200535"/>
                  <a:pt x="173683" y="200535"/>
                  <a:pt x="118494" y="164978"/>
                </a:cubicBezTo>
                <a:cubicBezTo>
                  <a:pt x="118494" y="164978"/>
                  <a:pt x="118494" y="164978"/>
                  <a:pt x="101412" y="229507"/>
                </a:cubicBezTo>
                <a:cubicBezTo>
                  <a:pt x="100098" y="236091"/>
                  <a:pt x="97470" y="241359"/>
                  <a:pt x="92214" y="243993"/>
                </a:cubicBezTo>
                <a:cubicBezTo>
                  <a:pt x="92214" y="243993"/>
                  <a:pt x="92214" y="243993"/>
                  <a:pt x="25198" y="278232"/>
                </a:cubicBezTo>
                <a:cubicBezTo>
                  <a:pt x="22570" y="279549"/>
                  <a:pt x="19942" y="279549"/>
                  <a:pt x="17314" y="279549"/>
                </a:cubicBezTo>
                <a:cubicBezTo>
                  <a:pt x="10744" y="279549"/>
                  <a:pt x="5488" y="275598"/>
                  <a:pt x="1546" y="270331"/>
                </a:cubicBezTo>
                <a:cubicBezTo>
                  <a:pt x="-2396" y="261112"/>
                  <a:pt x="1546" y="250577"/>
                  <a:pt x="9430" y="246627"/>
                </a:cubicBezTo>
                <a:cubicBezTo>
                  <a:pt x="9430" y="246627"/>
                  <a:pt x="9430" y="246627"/>
                  <a:pt x="67247" y="216338"/>
                </a:cubicBezTo>
                <a:cubicBezTo>
                  <a:pt x="67247" y="216338"/>
                  <a:pt x="67247" y="216338"/>
                  <a:pt x="77759" y="138640"/>
                </a:cubicBezTo>
                <a:cubicBezTo>
                  <a:pt x="77759" y="138640"/>
                  <a:pt x="77759" y="138640"/>
                  <a:pt x="77759" y="113619"/>
                </a:cubicBezTo>
                <a:cubicBezTo>
                  <a:pt x="77759" y="107035"/>
                  <a:pt x="83015" y="100450"/>
                  <a:pt x="89586" y="97816"/>
                </a:cubicBezTo>
                <a:cubicBezTo>
                  <a:pt x="89586" y="97816"/>
                  <a:pt x="89586" y="97816"/>
                  <a:pt x="220988" y="55675"/>
                </a:cubicBezTo>
                <a:close/>
                <a:moveTo>
                  <a:pt x="311294" y="42694"/>
                </a:moveTo>
                <a:cubicBezTo>
                  <a:pt x="308754" y="41424"/>
                  <a:pt x="304944" y="41424"/>
                  <a:pt x="303674" y="45234"/>
                </a:cubicBezTo>
                <a:cubicBezTo>
                  <a:pt x="302404" y="47774"/>
                  <a:pt x="303674" y="51584"/>
                  <a:pt x="306214" y="52854"/>
                </a:cubicBezTo>
                <a:cubicBezTo>
                  <a:pt x="308754" y="54124"/>
                  <a:pt x="312564" y="52854"/>
                  <a:pt x="313834" y="50314"/>
                </a:cubicBezTo>
                <a:cubicBezTo>
                  <a:pt x="315104" y="47774"/>
                  <a:pt x="313834" y="43964"/>
                  <a:pt x="311294" y="42694"/>
                </a:cubicBezTo>
                <a:close/>
                <a:moveTo>
                  <a:pt x="280120" y="2667"/>
                </a:moveTo>
                <a:cubicBezTo>
                  <a:pt x="291103" y="-1274"/>
                  <a:pt x="303233" y="-946"/>
                  <a:pt x="313725" y="4309"/>
                </a:cubicBezTo>
                <a:cubicBezTo>
                  <a:pt x="322905" y="9564"/>
                  <a:pt x="330773" y="18761"/>
                  <a:pt x="334707" y="27957"/>
                </a:cubicBezTo>
                <a:cubicBezTo>
                  <a:pt x="336019" y="34526"/>
                  <a:pt x="337330" y="41095"/>
                  <a:pt x="337330" y="47664"/>
                </a:cubicBezTo>
                <a:cubicBezTo>
                  <a:pt x="337330" y="54233"/>
                  <a:pt x="336019" y="62116"/>
                  <a:pt x="328150" y="63430"/>
                </a:cubicBezTo>
                <a:cubicBezTo>
                  <a:pt x="322905" y="63430"/>
                  <a:pt x="318970" y="60802"/>
                  <a:pt x="313725" y="62116"/>
                </a:cubicBezTo>
                <a:cubicBezTo>
                  <a:pt x="311102" y="63430"/>
                  <a:pt x="309790" y="63430"/>
                  <a:pt x="308479" y="64744"/>
                </a:cubicBezTo>
                <a:cubicBezTo>
                  <a:pt x="308479" y="66057"/>
                  <a:pt x="308479" y="66057"/>
                  <a:pt x="308479" y="67371"/>
                </a:cubicBezTo>
                <a:cubicBezTo>
                  <a:pt x="308479" y="67371"/>
                  <a:pt x="308479" y="67371"/>
                  <a:pt x="329462" y="84451"/>
                </a:cubicBezTo>
                <a:cubicBezTo>
                  <a:pt x="329462" y="85764"/>
                  <a:pt x="329462" y="87078"/>
                  <a:pt x="329462" y="87078"/>
                </a:cubicBezTo>
                <a:cubicBezTo>
                  <a:pt x="329462" y="87078"/>
                  <a:pt x="318970" y="102844"/>
                  <a:pt x="316348" y="108099"/>
                </a:cubicBezTo>
                <a:cubicBezTo>
                  <a:pt x="315036" y="108099"/>
                  <a:pt x="315036" y="108099"/>
                  <a:pt x="313725" y="108099"/>
                </a:cubicBezTo>
                <a:cubicBezTo>
                  <a:pt x="311102" y="106785"/>
                  <a:pt x="308479" y="106785"/>
                  <a:pt x="305856" y="104157"/>
                </a:cubicBezTo>
                <a:cubicBezTo>
                  <a:pt x="304545" y="101530"/>
                  <a:pt x="301922" y="98902"/>
                  <a:pt x="300610" y="94961"/>
                </a:cubicBezTo>
                <a:cubicBezTo>
                  <a:pt x="300610" y="92333"/>
                  <a:pt x="300610" y="89706"/>
                  <a:pt x="301922" y="85764"/>
                </a:cubicBezTo>
                <a:cubicBezTo>
                  <a:pt x="301922" y="84451"/>
                  <a:pt x="303233" y="83137"/>
                  <a:pt x="303233" y="81823"/>
                </a:cubicBezTo>
                <a:cubicBezTo>
                  <a:pt x="303233" y="80509"/>
                  <a:pt x="301922" y="80509"/>
                  <a:pt x="301922" y="80509"/>
                </a:cubicBezTo>
                <a:cubicBezTo>
                  <a:pt x="301922" y="80509"/>
                  <a:pt x="300610" y="80509"/>
                  <a:pt x="300610" y="80509"/>
                </a:cubicBezTo>
                <a:cubicBezTo>
                  <a:pt x="300610" y="81823"/>
                  <a:pt x="299299" y="81823"/>
                  <a:pt x="299299" y="83137"/>
                </a:cubicBezTo>
                <a:cubicBezTo>
                  <a:pt x="291431" y="91020"/>
                  <a:pt x="279628" y="87078"/>
                  <a:pt x="273071" y="80509"/>
                </a:cubicBezTo>
                <a:cubicBezTo>
                  <a:pt x="269136" y="77882"/>
                  <a:pt x="267825" y="75254"/>
                  <a:pt x="265202" y="71313"/>
                </a:cubicBezTo>
                <a:cubicBezTo>
                  <a:pt x="263891" y="68685"/>
                  <a:pt x="262579" y="66057"/>
                  <a:pt x="259956" y="63430"/>
                </a:cubicBezTo>
                <a:cubicBezTo>
                  <a:pt x="259956" y="62116"/>
                  <a:pt x="258645" y="62116"/>
                  <a:pt x="257333" y="60802"/>
                </a:cubicBezTo>
                <a:cubicBezTo>
                  <a:pt x="257333" y="60802"/>
                  <a:pt x="256022" y="60802"/>
                  <a:pt x="256022" y="60802"/>
                </a:cubicBezTo>
                <a:cubicBezTo>
                  <a:pt x="254710" y="62116"/>
                  <a:pt x="253399" y="60802"/>
                  <a:pt x="253399" y="60802"/>
                </a:cubicBezTo>
                <a:cubicBezTo>
                  <a:pt x="253399" y="60802"/>
                  <a:pt x="253399" y="60802"/>
                  <a:pt x="250776" y="59489"/>
                </a:cubicBezTo>
                <a:cubicBezTo>
                  <a:pt x="249465" y="59489"/>
                  <a:pt x="249465" y="58175"/>
                  <a:pt x="248153" y="56861"/>
                </a:cubicBezTo>
                <a:cubicBezTo>
                  <a:pt x="246842" y="47664"/>
                  <a:pt x="248153" y="35840"/>
                  <a:pt x="253399" y="26644"/>
                </a:cubicBezTo>
                <a:cubicBezTo>
                  <a:pt x="259300" y="14820"/>
                  <a:pt x="269136" y="6608"/>
                  <a:pt x="280120" y="2667"/>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16" name="矩形: 圆角 15"/>
          <p:cNvSpPr/>
          <p:nvPr/>
        </p:nvSpPr>
        <p:spPr>
          <a:xfrm>
            <a:off x="9347443"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 name="椭圆 16"/>
          <p:cNvSpPr/>
          <p:nvPr/>
        </p:nvSpPr>
        <p:spPr>
          <a:xfrm>
            <a:off x="9442693" y="4695500"/>
            <a:ext cx="355600" cy="309156"/>
          </a:xfrm>
          <a:custGeom>
            <a:avLst/>
            <a:gdLst>
              <a:gd name="connsiteX0" fmla="*/ 199451 w 329048"/>
              <a:gd name="connsiteY0" fmla="*/ 157484 h 286072"/>
              <a:gd name="connsiteX1" fmla="*/ 240393 w 329048"/>
              <a:gd name="connsiteY1" fmla="*/ 241000 h 286072"/>
              <a:gd name="connsiteX2" fmla="*/ 315672 w 329048"/>
              <a:gd name="connsiteY2" fmla="*/ 241000 h 286072"/>
              <a:gd name="connsiteX3" fmla="*/ 328879 w 329048"/>
              <a:gd name="connsiteY3" fmla="*/ 255582 h 286072"/>
              <a:gd name="connsiteX4" fmla="*/ 328879 w 329048"/>
              <a:gd name="connsiteY4" fmla="*/ 270164 h 286072"/>
              <a:gd name="connsiteX5" fmla="*/ 314352 w 329048"/>
              <a:gd name="connsiteY5" fmla="*/ 286072 h 286072"/>
              <a:gd name="connsiteX6" fmla="*/ 224544 w 329048"/>
              <a:gd name="connsiteY6" fmla="*/ 286072 h 286072"/>
              <a:gd name="connsiteX7" fmla="*/ 203413 w 329048"/>
              <a:gd name="connsiteY7" fmla="*/ 272816 h 286072"/>
              <a:gd name="connsiteX8" fmla="*/ 173037 w 329048"/>
              <a:gd name="connsiteY8" fmla="*/ 210510 h 286072"/>
              <a:gd name="connsiteX9" fmla="*/ 199451 w 329048"/>
              <a:gd name="connsiteY9" fmla="*/ 157484 h 286072"/>
              <a:gd name="connsiteX10" fmla="*/ 178163 w 329048"/>
              <a:gd name="connsiteY10" fmla="*/ 65409 h 286072"/>
              <a:gd name="connsiteX11" fmla="*/ 219075 w 329048"/>
              <a:gd name="connsiteY11" fmla="*/ 86550 h 286072"/>
              <a:gd name="connsiteX12" fmla="*/ 126694 w 329048"/>
              <a:gd name="connsiteY12" fmla="*/ 272859 h 286072"/>
              <a:gd name="connsiteX13" fmla="*/ 105578 w 329048"/>
              <a:gd name="connsiteY13" fmla="*/ 286072 h 286072"/>
              <a:gd name="connsiteX14" fmla="*/ 14517 w 329048"/>
              <a:gd name="connsiteY14" fmla="*/ 286072 h 286072"/>
              <a:gd name="connsiteX15" fmla="*/ 0 w 329048"/>
              <a:gd name="connsiteY15" fmla="*/ 270216 h 286072"/>
              <a:gd name="connsiteX16" fmla="*/ 0 w 329048"/>
              <a:gd name="connsiteY16" fmla="*/ 255681 h 286072"/>
              <a:gd name="connsiteX17" fmla="*/ 14517 w 329048"/>
              <a:gd name="connsiteY17" fmla="*/ 241147 h 286072"/>
              <a:gd name="connsiteX18" fmla="*/ 89742 w 329048"/>
              <a:gd name="connsiteY18" fmla="*/ 241147 h 286072"/>
              <a:gd name="connsiteX19" fmla="*/ 178163 w 329048"/>
              <a:gd name="connsiteY19" fmla="*/ 65409 h 286072"/>
              <a:gd name="connsiteX20" fmla="*/ 152400 w 329048"/>
              <a:gd name="connsiteY20" fmla="*/ 65409 h 286072"/>
              <a:gd name="connsiteX21" fmla="*/ 157163 w 329048"/>
              <a:gd name="connsiteY21" fmla="*/ 76521 h 286072"/>
              <a:gd name="connsiteX22" fmla="*/ 130175 w 329048"/>
              <a:gd name="connsiteY22" fmla="*/ 127322 h 286072"/>
              <a:gd name="connsiteX23" fmla="*/ 111125 w 329048"/>
              <a:gd name="connsiteY23" fmla="*/ 86047 h 286072"/>
              <a:gd name="connsiteX24" fmla="*/ 113792 w 329048"/>
              <a:gd name="connsiteY24" fmla="*/ 1238 h 286072"/>
              <a:gd name="connsiteX25" fmla="*/ 123126 w 329048"/>
              <a:gd name="connsiteY25" fmla="*/ 8928 h 286072"/>
              <a:gd name="connsiteX26" fmla="*/ 144462 w 329048"/>
              <a:gd name="connsiteY26" fmla="*/ 50816 h 286072"/>
              <a:gd name="connsiteX27" fmla="*/ 104457 w 329048"/>
              <a:gd name="connsiteY27" fmla="*/ 71760 h 286072"/>
              <a:gd name="connsiteX28" fmla="*/ 83121 w 329048"/>
              <a:gd name="connsiteY28" fmla="*/ 29872 h 286072"/>
              <a:gd name="connsiteX29" fmla="*/ 89789 w 329048"/>
              <a:gd name="connsiteY29" fmla="*/ 7619 h 286072"/>
              <a:gd name="connsiteX30" fmla="*/ 100457 w 329048"/>
              <a:gd name="connsiteY30" fmla="*/ 2383 h 286072"/>
              <a:gd name="connsiteX31" fmla="*/ 113792 w 329048"/>
              <a:gd name="connsiteY31" fmla="*/ 1238 h 286072"/>
              <a:gd name="connsiteX32" fmla="*/ 214709 w 329048"/>
              <a:gd name="connsiteY32" fmla="*/ 747 h 286072"/>
              <a:gd name="connsiteX33" fmla="*/ 227293 w 329048"/>
              <a:gd name="connsiteY33" fmla="*/ 2383 h 286072"/>
              <a:gd name="connsiteX34" fmla="*/ 239059 w 329048"/>
              <a:gd name="connsiteY34" fmla="*/ 7619 h 286072"/>
              <a:gd name="connsiteX35" fmla="*/ 246903 w 329048"/>
              <a:gd name="connsiteY35" fmla="*/ 29872 h 286072"/>
              <a:gd name="connsiteX36" fmla="*/ 224678 w 329048"/>
              <a:gd name="connsiteY36" fmla="*/ 71760 h 286072"/>
              <a:gd name="connsiteX37" fmla="*/ 184150 w 329048"/>
              <a:gd name="connsiteY37" fmla="*/ 50816 h 286072"/>
              <a:gd name="connsiteX38" fmla="*/ 205068 w 329048"/>
              <a:gd name="connsiteY38" fmla="*/ 8928 h 286072"/>
              <a:gd name="connsiteX39" fmla="*/ 214709 w 329048"/>
              <a:gd name="connsiteY39" fmla="*/ 747 h 28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29048" h="286072">
                <a:moveTo>
                  <a:pt x="199451" y="157484"/>
                </a:moveTo>
                <a:cubicBezTo>
                  <a:pt x="199451" y="157484"/>
                  <a:pt x="199451" y="157484"/>
                  <a:pt x="240393" y="241000"/>
                </a:cubicBezTo>
                <a:cubicBezTo>
                  <a:pt x="240393" y="241000"/>
                  <a:pt x="240393" y="241000"/>
                  <a:pt x="315672" y="241000"/>
                </a:cubicBezTo>
                <a:cubicBezTo>
                  <a:pt x="323597" y="241000"/>
                  <a:pt x="330200" y="246303"/>
                  <a:pt x="328879" y="255582"/>
                </a:cubicBezTo>
                <a:cubicBezTo>
                  <a:pt x="328879" y="255582"/>
                  <a:pt x="328879" y="255582"/>
                  <a:pt x="328879" y="270164"/>
                </a:cubicBezTo>
                <a:cubicBezTo>
                  <a:pt x="328879" y="279444"/>
                  <a:pt x="320955" y="286072"/>
                  <a:pt x="314352" y="286072"/>
                </a:cubicBezTo>
                <a:cubicBezTo>
                  <a:pt x="314352" y="286072"/>
                  <a:pt x="314352" y="286072"/>
                  <a:pt x="224544" y="286072"/>
                </a:cubicBezTo>
                <a:cubicBezTo>
                  <a:pt x="216620" y="286072"/>
                  <a:pt x="206054" y="279444"/>
                  <a:pt x="203413" y="272816"/>
                </a:cubicBezTo>
                <a:cubicBezTo>
                  <a:pt x="203413" y="272816"/>
                  <a:pt x="203413" y="272816"/>
                  <a:pt x="173037" y="210510"/>
                </a:cubicBezTo>
                <a:cubicBezTo>
                  <a:pt x="173037" y="210510"/>
                  <a:pt x="173037" y="210510"/>
                  <a:pt x="199451" y="157484"/>
                </a:cubicBezTo>
                <a:close/>
                <a:moveTo>
                  <a:pt x="178163" y="65409"/>
                </a:moveTo>
                <a:lnTo>
                  <a:pt x="219075" y="86550"/>
                </a:lnTo>
                <a:cubicBezTo>
                  <a:pt x="219075" y="86550"/>
                  <a:pt x="219075" y="86550"/>
                  <a:pt x="126694" y="272859"/>
                </a:cubicBezTo>
                <a:cubicBezTo>
                  <a:pt x="122735" y="279465"/>
                  <a:pt x="113497" y="286072"/>
                  <a:pt x="105578" y="286072"/>
                </a:cubicBezTo>
                <a:cubicBezTo>
                  <a:pt x="105578" y="286072"/>
                  <a:pt x="105578" y="286072"/>
                  <a:pt x="14517" y="286072"/>
                </a:cubicBezTo>
                <a:cubicBezTo>
                  <a:pt x="7918" y="286072"/>
                  <a:pt x="0" y="279465"/>
                  <a:pt x="0" y="270216"/>
                </a:cubicBezTo>
                <a:cubicBezTo>
                  <a:pt x="0" y="270216"/>
                  <a:pt x="0" y="270216"/>
                  <a:pt x="0" y="255681"/>
                </a:cubicBezTo>
                <a:cubicBezTo>
                  <a:pt x="0" y="246432"/>
                  <a:pt x="7918" y="241147"/>
                  <a:pt x="14517" y="241147"/>
                </a:cubicBezTo>
                <a:cubicBezTo>
                  <a:pt x="14517" y="241147"/>
                  <a:pt x="14517" y="241147"/>
                  <a:pt x="89742" y="241147"/>
                </a:cubicBezTo>
                <a:cubicBezTo>
                  <a:pt x="89742" y="241147"/>
                  <a:pt x="89742" y="241147"/>
                  <a:pt x="178163" y="65409"/>
                </a:cubicBezTo>
                <a:close/>
                <a:moveTo>
                  <a:pt x="152400" y="65409"/>
                </a:moveTo>
                <a:lnTo>
                  <a:pt x="157163" y="76521"/>
                </a:lnTo>
                <a:lnTo>
                  <a:pt x="130175" y="127322"/>
                </a:lnTo>
                <a:lnTo>
                  <a:pt x="111125" y="86047"/>
                </a:lnTo>
                <a:close/>
                <a:moveTo>
                  <a:pt x="113792" y="1238"/>
                </a:moveTo>
                <a:cubicBezTo>
                  <a:pt x="117792" y="2710"/>
                  <a:pt x="121126" y="5655"/>
                  <a:pt x="123126" y="8928"/>
                </a:cubicBezTo>
                <a:cubicBezTo>
                  <a:pt x="123126" y="8928"/>
                  <a:pt x="123126" y="8928"/>
                  <a:pt x="144462" y="50816"/>
                </a:cubicBezTo>
                <a:cubicBezTo>
                  <a:pt x="144462" y="50816"/>
                  <a:pt x="144462" y="50816"/>
                  <a:pt x="104457" y="71760"/>
                </a:cubicBezTo>
                <a:lnTo>
                  <a:pt x="83121" y="29872"/>
                </a:lnTo>
                <a:cubicBezTo>
                  <a:pt x="77787" y="22018"/>
                  <a:pt x="83121" y="12855"/>
                  <a:pt x="89789" y="7619"/>
                </a:cubicBezTo>
                <a:cubicBezTo>
                  <a:pt x="89789" y="7619"/>
                  <a:pt x="89789" y="7619"/>
                  <a:pt x="100457" y="2383"/>
                </a:cubicBezTo>
                <a:cubicBezTo>
                  <a:pt x="105124" y="-235"/>
                  <a:pt x="109791" y="-235"/>
                  <a:pt x="113792" y="1238"/>
                </a:cubicBezTo>
                <a:close/>
                <a:moveTo>
                  <a:pt x="214709" y="747"/>
                </a:moveTo>
                <a:cubicBezTo>
                  <a:pt x="218795" y="-562"/>
                  <a:pt x="223371" y="-235"/>
                  <a:pt x="227293" y="2383"/>
                </a:cubicBezTo>
                <a:cubicBezTo>
                  <a:pt x="227293" y="2383"/>
                  <a:pt x="227293" y="2383"/>
                  <a:pt x="239059" y="7619"/>
                </a:cubicBezTo>
                <a:cubicBezTo>
                  <a:pt x="248210" y="12855"/>
                  <a:pt x="250825" y="23327"/>
                  <a:pt x="246903" y="29872"/>
                </a:cubicBezTo>
                <a:lnTo>
                  <a:pt x="224678" y="71760"/>
                </a:lnTo>
                <a:cubicBezTo>
                  <a:pt x="224678" y="71760"/>
                  <a:pt x="224678" y="71760"/>
                  <a:pt x="184150" y="50816"/>
                </a:cubicBezTo>
                <a:cubicBezTo>
                  <a:pt x="184150" y="50816"/>
                  <a:pt x="184150" y="50816"/>
                  <a:pt x="205068" y="8928"/>
                </a:cubicBezTo>
                <a:cubicBezTo>
                  <a:pt x="207029" y="5001"/>
                  <a:pt x="210624" y="2056"/>
                  <a:pt x="214709" y="747"/>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19" name="矩形: 圆角 18"/>
          <p:cNvSpPr/>
          <p:nvPr/>
        </p:nvSpPr>
        <p:spPr>
          <a:xfrm>
            <a:off x="10061818"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2" name="椭圆 19"/>
          <p:cNvSpPr/>
          <p:nvPr/>
        </p:nvSpPr>
        <p:spPr>
          <a:xfrm>
            <a:off x="10158714" y="4672278"/>
            <a:ext cx="352307" cy="355600"/>
          </a:xfrm>
          <a:custGeom>
            <a:avLst/>
            <a:gdLst>
              <a:gd name="T0" fmla="*/ 239 w 258"/>
              <a:gd name="T1" fmla="*/ 198 h 260"/>
              <a:gd name="T2" fmla="*/ 212 w 258"/>
              <a:gd name="T3" fmla="*/ 194 h 260"/>
              <a:gd name="T4" fmla="*/ 233 w 258"/>
              <a:gd name="T5" fmla="*/ 157 h 260"/>
              <a:gd name="T6" fmla="*/ 197 w 258"/>
              <a:gd name="T7" fmla="*/ 178 h 260"/>
              <a:gd name="T8" fmla="*/ 197 w 258"/>
              <a:gd name="T9" fmla="*/ 80 h 260"/>
              <a:gd name="T10" fmla="*/ 233 w 258"/>
              <a:gd name="T11" fmla="*/ 101 h 260"/>
              <a:gd name="T12" fmla="*/ 212 w 258"/>
              <a:gd name="T13" fmla="*/ 65 h 260"/>
              <a:gd name="T14" fmla="*/ 238 w 258"/>
              <a:gd name="T15" fmla="*/ 60 h 260"/>
              <a:gd name="T16" fmla="*/ 253 w 258"/>
              <a:gd name="T17" fmla="*/ 45 h 260"/>
              <a:gd name="T18" fmla="*/ 198 w 258"/>
              <a:gd name="T19" fmla="*/ 4 h 260"/>
              <a:gd name="T20" fmla="*/ 213 w 258"/>
              <a:gd name="T21" fmla="*/ 34 h 260"/>
              <a:gd name="T22" fmla="*/ 172 w 258"/>
              <a:gd name="T23" fmla="*/ 25 h 260"/>
              <a:gd name="T24" fmla="*/ 157 w 258"/>
              <a:gd name="T25" fmla="*/ 40 h 260"/>
              <a:gd name="T26" fmla="*/ 133 w 258"/>
              <a:gd name="T27" fmla="*/ 114 h 260"/>
              <a:gd name="T28" fmla="*/ 101 w 258"/>
              <a:gd name="T29" fmla="*/ 40 h 260"/>
              <a:gd name="T30" fmla="*/ 86 w 258"/>
              <a:gd name="T31" fmla="*/ 25 h 260"/>
              <a:gd name="T32" fmla="*/ 49 w 258"/>
              <a:gd name="T33" fmla="*/ 31 h 260"/>
              <a:gd name="T34" fmla="*/ 60 w 258"/>
              <a:gd name="T35" fmla="*/ 4 h 260"/>
              <a:gd name="T36" fmla="*/ 5 w 258"/>
              <a:gd name="T37" fmla="*/ 45 h 260"/>
              <a:gd name="T38" fmla="*/ 20 w 258"/>
              <a:gd name="T39" fmla="*/ 60 h 260"/>
              <a:gd name="T40" fmla="*/ 49 w 258"/>
              <a:gd name="T41" fmla="*/ 61 h 260"/>
              <a:gd name="T42" fmla="*/ 25 w 258"/>
              <a:gd name="T43" fmla="*/ 101 h 260"/>
              <a:gd name="T44" fmla="*/ 65 w 258"/>
              <a:gd name="T45" fmla="*/ 76 h 260"/>
              <a:gd name="T46" fmla="*/ 64 w 258"/>
              <a:gd name="T47" fmla="*/ 182 h 260"/>
              <a:gd name="T48" fmla="*/ 25 w 258"/>
              <a:gd name="T49" fmla="*/ 157 h 260"/>
              <a:gd name="T50" fmla="*/ 49 w 258"/>
              <a:gd name="T51" fmla="*/ 197 h 260"/>
              <a:gd name="T52" fmla="*/ 19 w 258"/>
              <a:gd name="T53" fmla="*/ 198 h 260"/>
              <a:gd name="T54" fmla="*/ 4 w 258"/>
              <a:gd name="T55" fmla="*/ 213 h 260"/>
              <a:gd name="T56" fmla="*/ 44 w 258"/>
              <a:gd name="T57" fmla="*/ 253 h 260"/>
              <a:gd name="T58" fmla="*/ 60 w 258"/>
              <a:gd name="T59" fmla="*/ 238 h 260"/>
              <a:gd name="T60" fmla="*/ 64 w 258"/>
              <a:gd name="T61" fmla="*/ 212 h 260"/>
              <a:gd name="T62" fmla="*/ 101 w 258"/>
              <a:gd name="T63" fmla="*/ 233 h 260"/>
              <a:gd name="T64" fmla="*/ 79 w 258"/>
              <a:gd name="T65" fmla="*/ 197 h 260"/>
              <a:gd name="T66" fmla="*/ 182 w 258"/>
              <a:gd name="T67" fmla="*/ 194 h 260"/>
              <a:gd name="T68" fmla="*/ 157 w 258"/>
              <a:gd name="T69" fmla="*/ 233 h 260"/>
              <a:gd name="T70" fmla="*/ 197 w 258"/>
              <a:gd name="T71" fmla="*/ 209 h 260"/>
              <a:gd name="T72" fmla="*/ 198 w 258"/>
              <a:gd name="T73" fmla="*/ 238 h 260"/>
              <a:gd name="T74" fmla="*/ 214 w 258"/>
              <a:gd name="T75" fmla="*/ 253 h 260"/>
              <a:gd name="T76" fmla="*/ 254 w 258"/>
              <a:gd name="T77" fmla="*/ 19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260">
                <a:moveTo>
                  <a:pt x="254" y="198"/>
                </a:moveTo>
                <a:cubicBezTo>
                  <a:pt x="249" y="194"/>
                  <a:pt x="243" y="194"/>
                  <a:pt x="239" y="198"/>
                </a:cubicBezTo>
                <a:cubicBezTo>
                  <a:pt x="228" y="209"/>
                  <a:pt x="228" y="209"/>
                  <a:pt x="228" y="209"/>
                </a:cubicBezTo>
                <a:cubicBezTo>
                  <a:pt x="212" y="194"/>
                  <a:pt x="212" y="194"/>
                  <a:pt x="212" y="194"/>
                </a:cubicBezTo>
                <a:cubicBezTo>
                  <a:pt x="233" y="173"/>
                  <a:pt x="233" y="173"/>
                  <a:pt x="233" y="173"/>
                </a:cubicBezTo>
                <a:cubicBezTo>
                  <a:pt x="238" y="168"/>
                  <a:pt x="238" y="162"/>
                  <a:pt x="233" y="157"/>
                </a:cubicBezTo>
                <a:cubicBezTo>
                  <a:pt x="229" y="153"/>
                  <a:pt x="222" y="153"/>
                  <a:pt x="218" y="157"/>
                </a:cubicBezTo>
                <a:cubicBezTo>
                  <a:pt x="197" y="178"/>
                  <a:pt x="197" y="178"/>
                  <a:pt x="197" y="178"/>
                </a:cubicBezTo>
                <a:cubicBezTo>
                  <a:pt x="148" y="129"/>
                  <a:pt x="148" y="129"/>
                  <a:pt x="148" y="129"/>
                </a:cubicBezTo>
                <a:cubicBezTo>
                  <a:pt x="197" y="80"/>
                  <a:pt x="197" y="80"/>
                  <a:pt x="197" y="80"/>
                </a:cubicBezTo>
                <a:cubicBezTo>
                  <a:pt x="218" y="101"/>
                  <a:pt x="218" y="101"/>
                  <a:pt x="218" y="101"/>
                </a:cubicBezTo>
                <a:cubicBezTo>
                  <a:pt x="225" y="107"/>
                  <a:pt x="231" y="103"/>
                  <a:pt x="233" y="101"/>
                </a:cubicBezTo>
                <a:cubicBezTo>
                  <a:pt x="238" y="97"/>
                  <a:pt x="238" y="90"/>
                  <a:pt x="233" y="86"/>
                </a:cubicBezTo>
                <a:cubicBezTo>
                  <a:pt x="212" y="65"/>
                  <a:pt x="212" y="65"/>
                  <a:pt x="212" y="65"/>
                </a:cubicBezTo>
                <a:cubicBezTo>
                  <a:pt x="228" y="49"/>
                  <a:pt x="228" y="49"/>
                  <a:pt x="228" y="49"/>
                </a:cubicBezTo>
                <a:cubicBezTo>
                  <a:pt x="238" y="60"/>
                  <a:pt x="238" y="60"/>
                  <a:pt x="238" y="60"/>
                </a:cubicBezTo>
                <a:cubicBezTo>
                  <a:pt x="245" y="66"/>
                  <a:pt x="251" y="62"/>
                  <a:pt x="253" y="60"/>
                </a:cubicBezTo>
                <a:cubicBezTo>
                  <a:pt x="258" y="55"/>
                  <a:pt x="258" y="49"/>
                  <a:pt x="253" y="45"/>
                </a:cubicBezTo>
                <a:cubicBezTo>
                  <a:pt x="213" y="4"/>
                  <a:pt x="213" y="4"/>
                  <a:pt x="213" y="4"/>
                </a:cubicBezTo>
                <a:cubicBezTo>
                  <a:pt x="209" y="0"/>
                  <a:pt x="202" y="0"/>
                  <a:pt x="198" y="4"/>
                </a:cubicBezTo>
                <a:cubicBezTo>
                  <a:pt x="194" y="9"/>
                  <a:pt x="194" y="15"/>
                  <a:pt x="198" y="20"/>
                </a:cubicBezTo>
                <a:cubicBezTo>
                  <a:pt x="213" y="34"/>
                  <a:pt x="213" y="34"/>
                  <a:pt x="213" y="34"/>
                </a:cubicBezTo>
                <a:cubicBezTo>
                  <a:pt x="197" y="50"/>
                  <a:pt x="197" y="50"/>
                  <a:pt x="197" y="50"/>
                </a:cubicBezTo>
                <a:cubicBezTo>
                  <a:pt x="172" y="25"/>
                  <a:pt x="172" y="25"/>
                  <a:pt x="172" y="25"/>
                </a:cubicBezTo>
                <a:cubicBezTo>
                  <a:pt x="168" y="21"/>
                  <a:pt x="162" y="21"/>
                  <a:pt x="157" y="25"/>
                </a:cubicBezTo>
                <a:cubicBezTo>
                  <a:pt x="153" y="29"/>
                  <a:pt x="153" y="36"/>
                  <a:pt x="157" y="40"/>
                </a:cubicBezTo>
                <a:cubicBezTo>
                  <a:pt x="182" y="65"/>
                  <a:pt x="182" y="65"/>
                  <a:pt x="182" y="65"/>
                </a:cubicBezTo>
                <a:cubicBezTo>
                  <a:pt x="133" y="114"/>
                  <a:pt x="133" y="114"/>
                  <a:pt x="133" y="114"/>
                </a:cubicBezTo>
                <a:cubicBezTo>
                  <a:pt x="80" y="61"/>
                  <a:pt x="80" y="61"/>
                  <a:pt x="80" y="61"/>
                </a:cubicBezTo>
                <a:cubicBezTo>
                  <a:pt x="101" y="40"/>
                  <a:pt x="101" y="40"/>
                  <a:pt x="101" y="40"/>
                </a:cubicBezTo>
                <a:cubicBezTo>
                  <a:pt x="105" y="36"/>
                  <a:pt x="105" y="29"/>
                  <a:pt x="101" y="25"/>
                </a:cubicBezTo>
                <a:cubicBezTo>
                  <a:pt x="96" y="21"/>
                  <a:pt x="90" y="21"/>
                  <a:pt x="86" y="25"/>
                </a:cubicBezTo>
                <a:cubicBezTo>
                  <a:pt x="65" y="46"/>
                  <a:pt x="65" y="46"/>
                  <a:pt x="65" y="46"/>
                </a:cubicBezTo>
                <a:cubicBezTo>
                  <a:pt x="49" y="31"/>
                  <a:pt x="49" y="31"/>
                  <a:pt x="49" y="31"/>
                </a:cubicBezTo>
                <a:cubicBezTo>
                  <a:pt x="60" y="20"/>
                  <a:pt x="60" y="20"/>
                  <a:pt x="60" y="20"/>
                </a:cubicBezTo>
                <a:cubicBezTo>
                  <a:pt x="64" y="15"/>
                  <a:pt x="64" y="9"/>
                  <a:pt x="60" y="4"/>
                </a:cubicBezTo>
                <a:cubicBezTo>
                  <a:pt x="56" y="0"/>
                  <a:pt x="49" y="0"/>
                  <a:pt x="45" y="4"/>
                </a:cubicBezTo>
                <a:cubicBezTo>
                  <a:pt x="5" y="45"/>
                  <a:pt x="5" y="45"/>
                  <a:pt x="5" y="45"/>
                </a:cubicBezTo>
                <a:cubicBezTo>
                  <a:pt x="0" y="49"/>
                  <a:pt x="0" y="55"/>
                  <a:pt x="5" y="60"/>
                </a:cubicBezTo>
                <a:cubicBezTo>
                  <a:pt x="7" y="62"/>
                  <a:pt x="13" y="66"/>
                  <a:pt x="20" y="60"/>
                </a:cubicBezTo>
                <a:cubicBezTo>
                  <a:pt x="34" y="46"/>
                  <a:pt x="34" y="46"/>
                  <a:pt x="34" y="46"/>
                </a:cubicBezTo>
                <a:cubicBezTo>
                  <a:pt x="49" y="61"/>
                  <a:pt x="49" y="61"/>
                  <a:pt x="49" y="61"/>
                </a:cubicBezTo>
                <a:cubicBezTo>
                  <a:pt x="25" y="86"/>
                  <a:pt x="25" y="86"/>
                  <a:pt x="25" y="86"/>
                </a:cubicBezTo>
                <a:cubicBezTo>
                  <a:pt x="20" y="90"/>
                  <a:pt x="20" y="97"/>
                  <a:pt x="25" y="101"/>
                </a:cubicBezTo>
                <a:cubicBezTo>
                  <a:pt x="31" y="107"/>
                  <a:pt x="38" y="104"/>
                  <a:pt x="40" y="101"/>
                </a:cubicBezTo>
                <a:cubicBezTo>
                  <a:pt x="65" y="76"/>
                  <a:pt x="65" y="76"/>
                  <a:pt x="65" y="76"/>
                </a:cubicBezTo>
                <a:cubicBezTo>
                  <a:pt x="117" y="129"/>
                  <a:pt x="117" y="129"/>
                  <a:pt x="117" y="129"/>
                </a:cubicBezTo>
                <a:cubicBezTo>
                  <a:pt x="64" y="182"/>
                  <a:pt x="64" y="182"/>
                  <a:pt x="64" y="182"/>
                </a:cubicBezTo>
                <a:cubicBezTo>
                  <a:pt x="40" y="157"/>
                  <a:pt x="40" y="157"/>
                  <a:pt x="40" y="157"/>
                </a:cubicBezTo>
                <a:cubicBezTo>
                  <a:pt x="36" y="153"/>
                  <a:pt x="29" y="153"/>
                  <a:pt x="25" y="157"/>
                </a:cubicBezTo>
                <a:cubicBezTo>
                  <a:pt x="21" y="162"/>
                  <a:pt x="21" y="168"/>
                  <a:pt x="25" y="173"/>
                </a:cubicBezTo>
                <a:cubicBezTo>
                  <a:pt x="49" y="197"/>
                  <a:pt x="49" y="197"/>
                  <a:pt x="49" y="197"/>
                </a:cubicBezTo>
                <a:cubicBezTo>
                  <a:pt x="34" y="212"/>
                  <a:pt x="34" y="212"/>
                  <a:pt x="34" y="212"/>
                </a:cubicBezTo>
                <a:cubicBezTo>
                  <a:pt x="19" y="198"/>
                  <a:pt x="19" y="198"/>
                  <a:pt x="19" y="198"/>
                </a:cubicBezTo>
                <a:cubicBezTo>
                  <a:pt x="15" y="194"/>
                  <a:pt x="9" y="194"/>
                  <a:pt x="4" y="198"/>
                </a:cubicBezTo>
                <a:cubicBezTo>
                  <a:pt x="0" y="202"/>
                  <a:pt x="0" y="209"/>
                  <a:pt x="4" y="213"/>
                </a:cubicBezTo>
                <a:cubicBezTo>
                  <a:pt x="26" y="235"/>
                  <a:pt x="26" y="235"/>
                  <a:pt x="26" y="235"/>
                </a:cubicBezTo>
                <a:cubicBezTo>
                  <a:pt x="44" y="253"/>
                  <a:pt x="44" y="253"/>
                  <a:pt x="44" y="253"/>
                </a:cubicBezTo>
                <a:cubicBezTo>
                  <a:pt x="51" y="260"/>
                  <a:pt x="57" y="256"/>
                  <a:pt x="60" y="253"/>
                </a:cubicBezTo>
                <a:cubicBezTo>
                  <a:pt x="64" y="249"/>
                  <a:pt x="64" y="243"/>
                  <a:pt x="60" y="238"/>
                </a:cubicBezTo>
                <a:cubicBezTo>
                  <a:pt x="49" y="227"/>
                  <a:pt x="49" y="227"/>
                  <a:pt x="49" y="227"/>
                </a:cubicBezTo>
                <a:cubicBezTo>
                  <a:pt x="64" y="212"/>
                  <a:pt x="64" y="212"/>
                  <a:pt x="64" y="212"/>
                </a:cubicBezTo>
                <a:cubicBezTo>
                  <a:pt x="86" y="233"/>
                  <a:pt x="86" y="233"/>
                  <a:pt x="86" y="233"/>
                </a:cubicBezTo>
                <a:cubicBezTo>
                  <a:pt x="92" y="239"/>
                  <a:pt x="99" y="236"/>
                  <a:pt x="101" y="233"/>
                </a:cubicBezTo>
                <a:cubicBezTo>
                  <a:pt x="105" y="229"/>
                  <a:pt x="105" y="223"/>
                  <a:pt x="101" y="218"/>
                </a:cubicBezTo>
                <a:cubicBezTo>
                  <a:pt x="79" y="197"/>
                  <a:pt x="79" y="197"/>
                  <a:pt x="79" y="197"/>
                </a:cubicBezTo>
                <a:cubicBezTo>
                  <a:pt x="132" y="144"/>
                  <a:pt x="132" y="144"/>
                  <a:pt x="132" y="144"/>
                </a:cubicBezTo>
                <a:cubicBezTo>
                  <a:pt x="182" y="194"/>
                  <a:pt x="182" y="194"/>
                  <a:pt x="182" y="194"/>
                </a:cubicBezTo>
                <a:cubicBezTo>
                  <a:pt x="157" y="218"/>
                  <a:pt x="157" y="218"/>
                  <a:pt x="157" y="218"/>
                </a:cubicBezTo>
                <a:cubicBezTo>
                  <a:pt x="153" y="223"/>
                  <a:pt x="153" y="229"/>
                  <a:pt x="157" y="233"/>
                </a:cubicBezTo>
                <a:cubicBezTo>
                  <a:pt x="163" y="239"/>
                  <a:pt x="170" y="236"/>
                  <a:pt x="172" y="233"/>
                </a:cubicBezTo>
                <a:cubicBezTo>
                  <a:pt x="197" y="209"/>
                  <a:pt x="197" y="209"/>
                  <a:pt x="197" y="209"/>
                </a:cubicBezTo>
                <a:cubicBezTo>
                  <a:pt x="212" y="224"/>
                  <a:pt x="212" y="224"/>
                  <a:pt x="212" y="224"/>
                </a:cubicBezTo>
                <a:cubicBezTo>
                  <a:pt x="198" y="238"/>
                  <a:pt x="198" y="238"/>
                  <a:pt x="198" y="238"/>
                </a:cubicBezTo>
                <a:cubicBezTo>
                  <a:pt x="194" y="243"/>
                  <a:pt x="194" y="249"/>
                  <a:pt x="198" y="253"/>
                </a:cubicBezTo>
                <a:cubicBezTo>
                  <a:pt x="204" y="259"/>
                  <a:pt x="212" y="256"/>
                  <a:pt x="214" y="253"/>
                </a:cubicBezTo>
                <a:cubicBezTo>
                  <a:pt x="254" y="213"/>
                  <a:pt x="254" y="213"/>
                  <a:pt x="254" y="213"/>
                </a:cubicBezTo>
                <a:cubicBezTo>
                  <a:pt x="258" y="209"/>
                  <a:pt x="258" y="202"/>
                  <a:pt x="254" y="198"/>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22" name="矩形: 圆角 21"/>
          <p:cNvSpPr/>
          <p:nvPr/>
        </p:nvSpPr>
        <p:spPr>
          <a:xfrm>
            <a:off x="10776193"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3" name="椭圆 22"/>
          <p:cNvSpPr/>
          <p:nvPr/>
        </p:nvSpPr>
        <p:spPr>
          <a:xfrm>
            <a:off x="10871443" y="4688139"/>
            <a:ext cx="355600" cy="323879"/>
          </a:xfrm>
          <a:custGeom>
            <a:avLst/>
            <a:gdLst>
              <a:gd name="connsiteX0" fmla="*/ 33021 w 338138"/>
              <a:gd name="connsiteY0" fmla="*/ 282575 h 307975"/>
              <a:gd name="connsiteX1" fmla="*/ 36984 w 338138"/>
              <a:gd name="connsiteY1" fmla="*/ 285249 h 307975"/>
              <a:gd name="connsiteX2" fmla="*/ 59438 w 338138"/>
              <a:gd name="connsiteY2" fmla="*/ 297281 h 307975"/>
              <a:gd name="connsiteX3" fmla="*/ 83214 w 338138"/>
              <a:gd name="connsiteY3" fmla="*/ 285249 h 307975"/>
              <a:gd name="connsiteX4" fmla="*/ 87176 w 338138"/>
              <a:gd name="connsiteY4" fmla="*/ 282575 h 307975"/>
              <a:gd name="connsiteX5" fmla="*/ 91139 w 338138"/>
              <a:gd name="connsiteY5" fmla="*/ 285249 h 307975"/>
              <a:gd name="connsiteX6" fmla="*/ 114914 w 338138"/>
              <a:gd name="connsiteY6" fmla="*/ 297281 h 307975"/>
              <a:gd name="connsiteX7" fmla="*/ 137369 w 338138"/>
              <a:gd name="connsiteY7" fmla="*/ 285249 h 307975"/>
              <a:gd name="connsiteX8" fmla="*/ 141331 w 338138"/>
              <a:gd name="connsiteY8" fmla="*/ 282575 h 307975"/>
              <a:gd name="connsiteX9" fmla="*/ 146615 w 338138"/>
              <a:gd name="connsiteY9" fmla="*/ 285249 h 307975"/>
              <a:gd name="connsiteX10" fmla="*/ 169069 w 338138"/>
              <a:gd name="connsiteY10" fmla="*/ 297281 h 307975"/>
              <a:gd name="connsiteX11" fmla="*/ 191524 w 338138"/>
              <a:gd name="connsiteY11" fmla="*/ 285249 h 307975"/>
              <a:gd name="connsiteX12" fmla="*/ 196807 w 338138"/>
              <a:gd name="connsiteY12" fmla="*/ 282575 h 307975"/>
              <a:gd name="connsiteX13" fmla="*/ 200770 w 338138"/>
              <a:gd name="connsiteY13" fmla="*/ 285249 h 307975"/>
              <a:gd name="connsiteX14" fmla="*/ 223224 w 338138"/>
              <a:gd name="connsiteY14" fmla="*/ 297281 h 307975"/>
              <a:gd name="connsiteX15" fmla="*/ 246999 w 338138"/>
              <a:gd name="connsiteY15" fmla="*/ 285249 h 307975"/>
              <a:gd name="connsiteX16" fmla="*/ 250962 w 338138"/>
              <a:gd name="connsiteY16" fmla="*/ 282575 h 307975"/>
              <a:gd name="connsiteX17" fmla="*/ 254924 w 338138"/>
              <a:gd name="connsiteY17" fmla="*/ 285249 h 307975"/>
              <a:gd name="connsiteX18" fmla="*/ 278700 w 338138"/>
              <a:gd name="connsiteY18" fmla="*/ 297281 h 307975"/>
              <a:gd name="connsiteX19" fmla="*/ 301154 w 338138"/>
              <a:gd name="connsiteY19" fmla="*/ 285249 h 307975"/>
              <a:gd name="connsiteX20" fmla="*/ 305117 w 338138"/>
              <a:gd name="connsiteY20" fmla="*/ 282575 h 307975"/>
              <a:gd name="connsiteX21" fmla="*/ 310400 w 338138"/>
              <a:gd name="connsiteY21" fmla="*/ 285249 h 307975"/>
              <a:gd name="connsiteX22" fmla="*/ 332855 w 338138"/>
              <a:gd name="connsiteY22" fmla="*/ 297281 h 307975"/>
              <a:gd name="connsiteX23" fmla="*/ 338138 w 338138"/>
              <a:gd name="connsiteY23" fmla="*/ 302628 h 307975"/>
              <a:gd name="connsiteX24" fmla="*/ 332855 w 338138"/>
              <a:gd name="connsiteY24" fmla="*/ 307975 h 307975"/>
              <a:gd name="connsiteX25" fmla="*/ 305117 w 338138"/>
              <a:gd name="connsiteY25" fmla="*/ 295944 h 307975"/>
              <a:gd name="connsiteX26" fmla="*/ 278700 w 338138"/>
              <a:gd name="connsiteY26" fmla="*/ 307975 h 307975"/>
              <a:gd name="connsiteX27" fmla="*/ 250962 w 338138"/>
              <a:gd name="connsiteY27" fmla="*/ 295944 h 307975"/>
              <a:gd name="connsiteX28" fmla="*/ 223224 w 338138"/>
              <a:gd name="connsiteY28" fmla="*/ 307975 h 307975"/>
              <a:gd name="connsiteX29" fmla="*/ 196807 w 338138"/>
              <a:gd name="connsiteY29" fmla="*/ 295944 h 307975"/>
              <a:gd name="connsiteX30" fmla="*/ 169069 w 338138"/>
              <a:gd name="connsiteY30" fmla="*/ 307975 h 307975"/>
              <a:gd name="connsiteX31" fmla="*/ 141331 w 338138"/>
              <a:gd name="connsiteY31" fmla="*/ 295944 h 307975"/>
              <a:gd name="connsiteX32" fmla="*/ 114914 w 338138"/>
              <a:gd name="connsiteY32" fmla="*/ 307975 h 307975"/>
              <a:gd name="connsiteX33" fmla="*/ 87176 w 338138"/>
              <a:gd name="connsiteY33" fmla="*/ 295944 h 307975"/>
              <a:gd name="connsiteX34" fmla="*/ 59438 w 338138"/>
              <a:gd name="connsiteY34" fmla="*/ 307975 h 307975"/>
              <a:gd name="connsiteX35" fmla="*/ 33021 w 338138"/>
              <a:gd name="connsiteY35" fmla="*/ 295944 h 307975"/>
              <a:gd name="connsiteX36" fmla="*/ 5283 w 338138"/>
              <a:gd name="connsiteY36" fmla="*/ 307975 h 307975"/>
              <a:gd name="connsiteX37" fmla="*/ 0 w 338138"/>
              <a:gd name="connsiteY37" fmla="*/ 302628 h 307975"/>
              <a:gd name="connsiteX38" fmla="*/ 5283 w 338138"/>
              <a:gd name="connsiteY38" fmla="*/ 297281 h 307975"/>
              <a:gd name="connsiteX39" fmla="*/ 27738 w 338138"/>
              <a:gd name="connsiteY39" fmla="*/ 285249 h 307975"/>
              <a:gd name="connsiteX40" fmla="*/ 33021 w 338138"/>
              <a:gd name="connsiteY40" fmla="*/ 282575 h 307975"/>
              <a:gd name="connsiteX41" fmla="*/ 76200 w 338138"/>
              <a:gd name="connsiteY41" fmla="*/ 215900 h 307975"/>
              <a:gd name="connsiteX42" fmla="*/ 76200 w 338138"/>
              <a:gd name="connsiteY42" fmla="*/ 245651 h 307975"/>
              <a:gd name="connsiteX43" fmla="*/ 82906 w 338138"/>
              <a:gd name="connsiteY43" fmla="*/ 239184 h 307975"/>
              <a:gd name="connsiteX44" fmla="*/ 86930 w 338138"/>
              <a:gd name="connsiteY44" fmla="*/ 236597 h 307975"/>
              <a:gd name="connsiteX45" fmla="*/ 90953 w 338138"/>
              <a:gd name="connsiteY45" fmla="*/ 239184 h 307975"/>
              <a:gd name="connsiteX46" fmla="*/ 115094 w 338138"/>
              <a:gd name="connsiteY46" fmla="*/ 250825 h 307975"/>
              <a:gd name="connsiteX47" fmla="*/ 137894 w 338138"/>
              <a:gd name="connsiteY47" fmla="*/ 239184 h 307975"/>
              <a:gd name="connsiteX48" fmla="*/ 141918 w 338138"/>
              <a:gd name="connsiteY48" fmla="*/ 236597 h 307975"/>
              <a:gd name="connsiteX49" fmla="*/ 147282 w 338138"/>
              <a:gd name="connsiteY49" fmla="*/ 239184 h 307975"/>
              <a:gd name="connsiteX50" fmla="*/ 153988 w 338138"/>
              <a:gd name="connsiteY50" fmla="*/ 245651 h 307975"/>
              <a:gd name="connsiteX51" fmla="*/ 153988 w 338138"/>
              <a:gd name="connsiteY51" fmla="*/ 215900 h 307975"/>
              <a:gd name="connsiteX52" fmla="*/ 76200 w 338138"/>
              <a:gd name="connsiteY52" fmla="*/ 215900 h 307975"/>
              <a:gd name="connsiteX53" fmla="*/ 53975 w 338138"/>
              <a:gd name="connsiteY53" fmla="*/ 215900 h 307975"/>
              <a:gd name="connsiteX54" fmla="*/ 53975 w 338138"/>
              <a:gd name="connsiteY54" fmla="*/ 249532 h 307975"/>
              <a:gd name="connsiteX55" fmla="*/ 59532 w 338138"/>
              <a:gd name="connsiteY55" fmla="*/ 250825 h 307975"/>
              <a:gd name="connsiteX56" fmla="*/ 65088 w 338138"/>
              <a:gd name="connsiteY56" fmla="*/ 249532 h 307975"/>
              <a:gd name="connsiteX57" fmla="*/ 65088 w 338138"/>
              <a:gd name="connsiteY57" fmla="*/ 215900 h 307975"/>
              <a:gd name="connsiteX58" fmla="*/ 53975 w 338138"/>
              <a:gd name="connsiteY58" fmla="*/ 215900 h 307975"/>
              <a:gd name="connsiteX59" fmla="*/ 53975 w 338138"/>
              <a:gd name="connsiteY59" fmla="*/ 193675 h 307975"/>
              <a:gd name="connsiteX60" fmla="*/ 53975 w 338138"/>
              <a:gd name="connsiteY60" fmla="*/ 204788 h 307975"/>
              <a:gd name="connsiteX61" fmla="*/ 153988 w 338138"/>
              <a:gd name="connsiteY61" fmla="*/ 204788 h 307975"/>
              <a:gd name="connsiteX62" fmla="*/ 153988 w 338138"/>
              <a:gd name="connsiteY62" fmla="*/ 193675 h 307975"/>
              <a:gd name="connsiteX63" fmla="*/ 76200 w 338138"/>
              <a:gd name="connsiteY63" fmla="*/ 161925 h 307975"/>
              <a:gd name="connsiteX64" fmla="*/ 76200 w 338138"/>
              <a:gd name="connsiteY64" fmla="*/ 182563 h 307975"/>
              <a:gd name="connsiteX65" fmla="*/ 153988 w 338138"/>
              <a:gd name="connsiteY65" fmla="*/ 182563 h 307975"/>
              <a:gd name="connsiteX66" fmla="*/ 153988 w 338138"/>
              <a:gd name="connsiteY66" fmla="*/ 161925 h 307975"/>
              <a:gd name="connsiteX67" fmla="*/ 53975 w 338138"/>
              <a:gd name="connsiteY67" fmla="*/ 161925 h 307975"/>
              <a:gd name="connsiteX68" fmla="*/ 53975 w 338138"/>
              <a:gd name="connsiteY68" fmla="*/ 182563 h 307975"/>
              <a:gd name="connsiteX69" fmla="*/ 65088 w 338138"/>
              <a:gd name="connsiteY69" fmla="*/ 182563 h 307975"/>
              <a:gd name="connsiteX70" fmla="*/ 65088 w 338138"/>
              <a:gd name="connsiteY70" fmla="*/ 161925 h 307975"/>
              <a:gd name="connsiteX71" fmla="*/ 53975 w 338138"/>
              <a:gd name="connsiteY71" fmla="*/ 139700 h 307975"/>
              <a:gd name="connsiteX72" fmla="*/ 53975 w 338138"/>
              <a:gd name="connsiteY72" fmla="*/ 150813 h 307975"/>
              <a:gd name="connsiteX73" fmla="*/ 153988 w 338138"/>
              <a:gd name="connsiteY73" fmla="*/ 150813 h 307975"/>
              <a:gd name="connsiteX74" fmla="*/ 153988 w 338138"/>
              <a:gd name="connsiteY74" fmla="*/ 139700 h 307975"/>
              <a:gd name="connsiteX75" fmla="*/ 223175 w 338138"/>
              <a:gd name="connsiteY75" fmla="*/ 9525 h 307975"/>
              <a:gd name="connsiteX76" fmla="*/ 163513 w 338138"/>
              <a:gd name="connsiteY76" fmla="*/ 70179 h 307975"/>
              <a:gd name="connsiteX77" fmla="*/ 163513 w 338138"/>
              <a:gd name="connsiteY77" fmla="*/ 249507 h 307975"/>
              <a:gd name="connsiteX78" fmla="*/ 168816 w 338138"/>
              <a:gd name="connsiteY78" fmla="*/ 250825 h 307975"/>
              <a:gd name="connsiteX79" fmla="*/ 174120 w 338138"/>
              <a:gd name="connsiteY79" fmla="*/ 249507 h 307975"/>
              <a:gd name="connsiteX80" fmla="*/ 174120 w 338138"/>
              <a:gd name="connsiteY80" fmla="*/ 70179 h 307975"/>
              <a:gd name="connsiteX81" fmla="*/ 223175 w 338138"/>
              <a:gd name="connsiteY81" fmla="*/ 21392 h 307975"/>
              <a:gd name="connsiteX82" fmla="*/ 273557 w 338138"/>
              <a:gd name="connsiteY82" fmla="*/ 70179 h 307975"/>
              <a:gd name="connsiteX83" fmla="*/ 278860 w 338138"/>
              <a:gd name="connsiteY83" fmla="*/ 75454 h 307975"/>
              <a:gd name="connsiteX84" fmla="*/ 284163 w 338138"/>
              <a:gd name="connsiteY84" fmla="*/ 70179 h 307975"/>
              <a:gd name="connsiteX85" fmla="*/ 223175 w 338138"/>
              <a:gd name="connsiteY85" fmla="*/ 9525 h 307975"/>
              <a:gd name="connsiteX86" fmla="*/ 114914 w 338138"/>
              <a:gd name="connsiteY86" fmla="*/ 0 h 307975"/>
              <a:gd name="connsiteX87" fmla="*/ 157181 w 338138"/>
              <a:gd name="connsiteY87" fmla="*/ 14479 h 307975"/>
              <a:gd name="connsiteX88" fmla="*/ 158502 w 338138"/>
              <a:gd name="connsiteY88" fmla="*/ 22376 h 307975"/>
              <a:gd name="connsiteX89" fmla="*/ 150577 w 338138"/>
              <a:gd name="connsiteY89" fmla="*/ 23693 h 307975"/>
              <a:gd name="connsiteX90" fmla="*/ 114914 w 338138"/>
              <a:gd name="connsiteY90" fmla="*/ 10530 h 307975"/>
              <a:gd name="connsiteX91" fmla="*/ 54155 w 338138"/>
              <a:gd name="connsiteY91" fmla="*/ 71078 h 307975"/>
              <a:gd name="connsiteX92" fmla="*/ 54155 w 338138"/>
              <a:gd name="connsiteY92" fmla="*/ 128994 h 307975"/>
              <a:gd name="connsiteX93" fmla="*/ 64722 w 338138"/>
              <a:gd name="connsiteY93" fmla="*/ 128994 h 307975"/>
              <a:gd name="connsiteX94" fmla="*/ 64722 w 338138"/>
              <a:gd name="connsiteY94" fmla="*/ 71078 h 307975"/>
              <a:gd name="connsiteX95" fmla="*/ 114914 w 338138"/>
              <a:gd name="connsiteY95" fmla="*/ 22376 h 307975"/>
              <a:gd name="connsiteX96" fmla="*/ 146615 w 338138"/>
              <a:gd name="connsiteY96" fmla="*/ 34223 h 307975"/>
              <a:gd name="connsiteX97" fmla="*/ 147936 w 338138"/>
              <a:gd name="connsiteY97" fmla="*/ 42120 h 307975"/>
              <a:gd name="connsiteX98" fmla="*/ 140010 w 338138"/>
              <a:gd name="connsiteY98" fmla="*/ 42120 h 307975"/>
              <a:gd name="connsiteX99" fmla="*/ 114914 w 338138"/>
              <a:gd name="connsiteY99" fmla="*/ 32907 h 307975"/>
              <a:gd name="connsiteX100" fmla="*/ 76610 w 338138"/>
              <a:gd name="connsiteY100" fmla="*/ 71078 h 307975"/>
              <a:gd name="connsiteX101" fmla="*/ 76610 w 338138"/>
              <a:gd name="connsiteY101" fmla="*/ 128994 h 307975"/>
              <a:gd name="connsiteX102" fmla="*/ 153219 w 338138"/>
              <a:gd name="connsiteY102" fmla="*/ 128994 h 307975"/>
              <a:gd name="connsiteX103" fmla="*/ 153219 w 338138"/>
              <a:gd name="connsiteY103" fmla="*/ 71078 h 307975"/>
              <a:gd name="connsiteX104" fmla="*/ 223224 w 338138"/>
              <a:gd name="connsiteY104" fmla="*/ 0 h 307975"/>
              <a:gd name="connsiteX105" fmla="*/ 294550 w 338138"/>
              <a:gd name="connsiteY105" fmla="*/ 71078 h 307975"/>
              <a:gd name="connsiteX106" fmla="*/ 278700 w 338138"/>
              <a:gd name="connsiteY106" fmla="*/ 86874 h 307975"/>
              <a:gd name="connsiteX107" fmla="*/ 261529 w 338138"/>
              <a:gd name="connsiteY107" fmla="*/ 71078 h 307975"/>
              <a:gd name="connsiteX108" fmla="*/ 223224 w 338138"/>
              <a:gd name="connsiteY108" fmla="*/ 32907 h 307975"/>
              <a:gd name="connsiteX109" fmla="*/ 184919 w 338138"/>
              <a:gd name="connsiteY109" fmla="*/ 71078 h 307975"/>
              <a:gd name="connsiteX110" fmla="*/ 184919 w 338138"/>
              <a:gd name="connsiteY110" fmla="*/ 246143 h 307975"/>
              <a:gd name="connsiteX111" fmla="*/ 191524 w 338138"/>
              <a:gd name="connsiteY111" fmla="*/ 239562 h 307975"/>
              <a:gd name="connsiteX112" fmla="*/ 196807 w 338138"/>
              <a:gd name="connsiteY112" fmla="*/ 236929 h 307975"/>
              <a:gd name="connsiteX113" fmla="*/ 200770 w 338138"/>
              <a:gd name="connsiteY113" fmla="*/ 239562 h 307975"/>
              <a:gd name="connsiteX114" fmla="*/ 223224 w 338138"/>
              <a:gd name="connsiteY114" fmla="*/ 251408 h 307975"/>
              <a:gd name="connsiteX115" fmla="*/ 246999 w 338138"/>
              <a:gd name="connsiteY115" fmla="*/ 239562 h 307975"/>
              <a:gd name="connsiteX116" fmla="*/ 250962 w 338138"/>
              <a:gd name="connsiteY116" fmla="*/ 236929 h 307975"/>
              <a:gd name="connsiteX117" fmla="*/ 254924 w 338138"/>
              <a:gd name="connsiteY117" fmla="*/ 239562 h 307975"/>
              <a:gd name="connsiteX118" fmla="*/ 278700 w 338138"/>
              <a:gd name="connsiteY118" fmla="*/ 251408 h 307975"/>
              <a:gd name="connsiteX119" fmla="*/ 301154 w 338138"/>
              <a:gd name="connsiteY119" fmla="*/ 239562 h 307975"/>
              <a:gd name="connsiteX120" fmla="*/ 305117 w 338138"/>
              <a:gd name="connsiteY120" fmla="*/ 236929 h 307975"/>
              <a:gd name="connsiteX121" fmla="*/ 310400 w 338138"/>
              <a:gd name="connsiteY121" fmla="*/ 239562 h 307975"/>
              <a:gd name="connsiteX122" fmla="*/ 332855 w 338138"/>
              <a:gd name="connsiteY122" fmla="*/ 251408 h 307975"/>
              <a:gd name="connsiteX123" fmla="*/ 338138 w 338138"/>
              <a:gd name="connsiteY123" fmla="*/ 256673 h 307975"/>
              <a:gd name="connsiteX124" fmla="*/ 332855 w 338138"/>
              <a:gd name="connsiteY124" fmla="*/ 261938 h 307975"/>
              <a:gd name="connsiteX125" fmla="*/ 305117 w 338138"/>
              <a:gd name="connsiteY125" fmla="*/ 250092 h 307975"/>
              <a:gd name="connsiteX126" fmla="*/ 278700 w 338138"/>
              <a:gd name="connsiteY126" fmla="*/ 261938 h 307975"/>
              <a:gd name="connsiteX127" fmla="*/ 250962 w 338138"/>
              <a:gd name="connsiteY127" fmla="*/ 250092 h 307975"/>
              <a:gd name="connsiteX128" fmla="*/ 223224 w 338138"/>
              <a:gd name="connsiteY128" fmla="*/ 261938 h 307975"/>
              <a:gd name="connsiteX129" fmla="*/ 196807 w 338138"/>
              <a:gd name="connsiteY129" fmla="*/ 250092 h 307975"/>
              <a:gd name="connsiteX130" fmla="*/ 182278 w 338138"/>
              <a:gd name="connsiteY130" fmla="*/ 259306 h 307975"/>
              <a:gd name="connsiteX131" fmla="*/ 180957 w 338138"/>
              <a:gd name="connsiteY131" fmla="*/ 259306 h 307975"/>
              <a:gd name="connsiteX132" fmla="*/ 169069 w 338138"/>
              <a:gd name="connsiteY132" fmla="*/ 261938 h 307975"/>
              <a:gd name="connsiteX133" fmla="*/ 157181 w 338138"/>
              <a:gd name="connsiteY133" fmla="*/ 259306 h 307975"/>
              <a:gd name="connsiteX134" fmla="*/ 155861 w 338138"/>
              <a:gd name="connsiteY134" fmla="*/ 259306 h 307975"/>
              <a:gd name="connsiteX135" fmla="*/ 141331 w 338138"/>
              <a:gd name="connsiteY135" fmla="*/ 250092 h 307975"/>
              <a:gd name="connsiteX136" fmla="*/ 114914 w 338138"/>
              <a:gd name="connsiteY136" fmla="*/ 261938 h 307975"/>
              <a:gd name="connsiteX137" fmla="*/ 87176 w 338138"/>
              <a:gd name="connsiteY137" fmla="*/ 250092 h 307975"/>
              <a:gd name="connsiteX138" fmla="*/ 72647 w 338138"/>
              <a:gd name="connsiteY138" fmla="*/ 259306 h 307975"/>
              <a:gd name="connsiteX139" fmla="*/ 59438 w 338138"/>
              <a:gd name="connsiteY139" fmla="*/ 261938 h 307975"/>
              <a:gd name="connsiteX140" fmla="*/ 47551 w 338138"/>
              <a:gd name="connsiteY140" fmla="*/ 259306 h 307975"/>
              <a:gd name="connsiteX141" fmla="*/ 33021 w 338138"/>
              <a:gd name="connsiteY141" fmla="*/ 250092 h 307975"/>
              <a:gd name="connsiteX142" fmla="*/ 5283 w 338138"/>
              <a:gd name="connsiteY142" fmla="*/ 261938 h 307975"/>
              <a:gd name="connsiteX143" fmla="*/ 0 w 338138"/>
              <a:gd name="connsiteY143" fmla="*/ 256673 h 307975"/>
              <a:gd name="connsiteX144" fmla="*/ 5283 w 338138"/>
              <a:gd name="connsiteY144" fmla="*/ 251408 h 307975"/>
              <a:gd name="connsiteX145" fmla="*/ 27738 w 338138"/>
              <a:gd name="connsiteY145" fmla="*/ 239562 h 307975"/>
              <a:gd name="connsiteX146" fmla="*/ 33021 w 338138"/>
              <a:gd name="connsiteY146" fmla="*/ 236929 h 307975"/>
              <a:gd name="connsiteX147" fmla="*/ 36984 w 338138"/>
              <a:gd name="connsiteY147" fmla="*/ 239562 h 307975"/>
              <a:gd name="connsiteX148" fmla="*/ 43588 w 338138"/>
              <a:gd name="connsiteY148" fmla="*/ 246143 h 307975"/>
              <a:gd name="connsiteX149" fmla="*/ 43588 w 338138"/>
              <a:gd name="connsiteY149" fmla="*/ 71078 h 307975"/>
              <a:gd name="connsiteX150" fmla="*/ 114914 w 338138"/>
              <a:gd name="connsiteY150"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8138" h="307975">
                <a:moveTo>
                  <a:pt x="33021" y="282575"/>
                </a:moveTo>
                <a:cubicBezTo>
                  <a:pt x="34342" y="282575"/>
                  <a:pt x="35663" y="283912"/>
                  <a:pt x="36984" y="285249"/>
                </a:cubicBezTo>
                <a:cubicBezTo>
                  <a:pt x="42267" y="291933"/>
                  <a:pt x="51513" y="297281"/>
                  <a:pt x="59438" y="297281"/>
                </a:cubicBezTo>
                <a:cubicBezTo>
                  <a:pt x="68684" y="297281"/>
                  <a:pt x="77930" y="291933"/>
                  <a:pt x="83214" y="285249"/>
                </a:cubicBezTo>
                <a:cubicBezTo>
                  <a:pt x="84535" y="283912"/>
                  <a:pt x="85855" y="282575"/>
                  <a:pt x="87176" y="282575"/>
                </a:cubicBezTo>
                <a:cubicBezTo>
                  <a:pt x="88497" y="282575"/>
                  <a:pt x="91139" y="283912"/>
                  <a:pt x="91139" y="285249"/>
                </a:cubicBezTo>
                <a:cubicBezTo>
                  <a:pt x="96422" y="291933"/>
                  <a:pt x="105668" y="297281"/>
                  <a:pt x="114914" y="297281"/>
                </a:cubicBezTo>
                <a:cubicBezTo>
                  <a:pt x="124160" y="297281"/>
                  <a:pt x="132085" y="291933"/>
                  <a:pt x="137369" y="285249"/>
                </a:cubicBezTo>
                <a:cubicBezTo>
                  <a:pt x="138690" y="283912"/>
                  <a:pt x="140010" y="282575"/>
                  <a:pt x="141331" y="282575"/>
                </a:cubicBezTo>
                <a:cubicBezTo>
                  <a:pt x="143973" y="282575"/>
                  <a:pt x="145294" y="283912"/>
                  <a:pt x="146615" y="285249"/>
                </a:cubicBezTo>
                <a:cubicBezTo>
                  <a:pt x="151898" y="291933"/>
                  <a:pt x="159823" y="297281"/>
                  <a:pt x="169069" y="297281"/>
                </a:cubicBezTo>
                <a:cubicBezTo>
                  <a:pt x="178315" y="297281"/>
                  <a:pt x="186240" y="291933"/>
                  <a:pt x="191524" y="285249"/>
                </a:cubicBezTo>
                <a:cubicBezTo>
                  <a:pt x="192844" y="283912"/>
                  <a:pt x="194165" y="282575"/>
                  <a:pt x="196807" y="282575"/>
                </a:cubicBezTo>
                <a:cubicBezTo>
                  <a:pt x="198128" y="282575"/>
                  <a:pt x="199449" y="283912"/>
                  <a:pt x="200770" y="285249"/>
                </a:cubicBezTo>
                <a:cubicBezTo>
                  <a:pt x="206053" y="291933"/>
                  <a:pt x="213978" y="297281"/>
                  <a:pt x="223224" y="297281"/>
                </a:cubicBezTo>
                <a:cubicBezTo>
                  <a:pt x="232470" y="297281"/>
                  <a:pt x="241716" y="291933"/>
                  <a:pt x="246999" y="285249"/>
                </a:cubicBezTo>
                <a:cubicBezTo>
                  <a:pt x="246999" y="283912"/>
                  <a:pt x="249641" y="282575"/>
                  <a:pt x="250962" y="282575"/>
                </a:cubicBezTo>
                <a:cubicBezTo>
                  <a:pt x="252283" y="282575"/>
                  <a:pt x="253604" y="283912"/>
                  <a:pt x="254924" y="285249"/>
                </a:cubicBezTo>
                <a:cubicBezTo>
                  <a:pt x="260208" y="291933"/>
                  <a:pt x="269454" y="297281"/>
                  <a:pt x="278700" y="297281"/>
                </a:cubicBezTo>
                <a:cubicBezTo>
                  <a:pt x="286625" y="297281"/>
                  <a:pt x="295871" y="291933"/>
                  <a:pt x="301154" y="285249"/>
                </a:cubicBezTo>
                <a:cubicBezTo>
                  <a:pt x="302475" y="283912"/>
                  <a:pt x="303796" y="282575"/>
                  <a:pt x="305117" y="282575"/>
                </a:cubicBezTo>
                <a:cubicBezTo>
                  <a:pt x="307759" y="282575"/>
                  <a:pt x="309079" y="283912"/>
                  <a:pt x="310400" y="285249"/>
                </a:cubicBezTo>
                <a:cubicBezTo>
                  <a:pt x="315684" y="291933"/>
                  <a:pt x="323609" y="297281"/>
                  <a:pt x="332855" y="297281"/>
                </a:cubicBezTo>
                <a:cubicBezTo>
                  <a:pt x="335496" y="297281"/>
                  <a:pt x="338138" y="298617"/>
                  <a:pt x="338138" y="302628"/>
                </a:cubicBezTo>
                <a:cubicBezTo>
                  <a:pt x="338138" y="305302"/>
                  <a:pt x="335496" y="307975"/>
                  <a:pt x="332855" y="307975"/>
                </a:cubicBezTo>
                <a:cubicBezTo>
                  <a:pt x="322288" y="307975"/>
                  <a:pt x="313042" y="303965"/>
                  <a:pt x="305117" y="295944"/>
                </a:cubicBezTo>
                <a:cubicBezTo>
                  <a:pt x="298513" y="303965"/>
                  <a:pt x="287946" y="307975"/>
                  <a:pt x="278700" y="307975"/>
                </a:cubicBezTo>
                <a:cubicBezTo>
                  <a:pt x="268133" y="307975"/>
                  <a:pt x="257566" y="303965"/>
                  <a:pt x="250962" y="295944"/>
                </a:cubicBezTo>
                <a:cubicBezTo>
                  <a:pt x="243037" y="303965"/>
                  <a:pt x="233791" y="307975"/>
                  <a:pt x="223224" y="307975"/>
                </a:cubicBezTo>
                <a:cubicBezTo>
                  <a:pt x="212657" y="307975"/>
                  <a:pt x="203411" y="303965"/>
                  <a:pt x="196807" y="295944"/>
                </a:cubicBezTo>
                <a:cubicBezTo>
                  <a:pt x="188882" y="303965"/>
                  <a:pt x="179636" y="307975"/>
                  <a:pt x="169069" y="307975"/>
                </a:cubicBezTo>
                <a:cubicBezTo>
                  <a:pt x="158502" y="307975"/>
                  <a:pt x="149256" y="303965"/>
                  <a:pt x="141331" y="295944"/>
                </a:cubicBezTo>
                <a:cubicBezTo>
                  <a:pt x="134727" y="303965"/>
                  <a:pt x="125481" y="307975"/>
                  <a:pt x="114914" y="307975"/>
                </a:cubicBezTo>
                <a:cubicBezTo>
                  <a:pt x="104347" y="307975"/>
                  <a:pt x="95101" y="303965"/>
                  <a:pt x="87176" y="295944"/>
                </a:cubicBezTo>
                <a:cubicBezTo>
                  <a:pt x="80572" y="303965"/>
                  <a:pt x="70005" y="307975"/>
                  <a:pt x="59438" y="307975"/>
                </a:cubicBezTo>
                <a:cubicBezTo>
                  <a:pt x="50192" y="307975"/>
                  <a:pt x="39625" y="303965"/>
                  <a:pt x="33021" y="295944"/>
                </a:cubicBezTo>
                <a:cubicBezTo>
                  <a:pt x="25096" y="303965"/>
                  <a:pt x="15850" y="307975"/>
                  <a:pt x="5283" y="307975"/>
                </a:cubicBezTo>
                <a:cubicBezTo>
                  <a:pt x="2642" y="307975"/>
                  <a:pt x="0" y="305302"/>
                  <a:pt x="0" y="302628"/>
                </a:cubicBezTo>
                <a:cubicBezTo>
                  <a:pt x="0" y="298617"/>
                  <a:pt x="2642" y="297281"/>
                  <a:pt x="5283" y="297281"/>
                </a:cubicBezTo>
                <a:cubicBezTo>
                  <a:pt x="14529" y="297281"/>
                  <a:pt x="22454" y="291933"/>
                  <a:pt x="27738" y="285249"/>
                </a:cubicBezTo>
                <a:cubicBezTo>
                  <a:pt x="29059" y="283912"/>
                  <a:pt x="30379" y="282575"/>
                  <a:pt x="33021" y="282575"/>
                </a:cubicBezTo>
                <a:close/>
                <a:moveTo>
                  <a:pt x="76200" y="215900"/>
                </a:moveTo>
                <a:cubicBezTo>
                  <a:pt x="76200" y="215900"/>
                  <a:pt x="76200" y="215900"/>
                  <a:pt x="76200" y="245651"/>
                </a:cubicBezTo>
                <a:cubicBezTo>
                  <a:pt x="78882" y="243064"/>
                  <a:pt x="80224" y="241771"/>
                  <a:pt x="82906" y="239184"/>
                </a:cubicBezTo>
                <a:cubicBezTo>
                  <a:pt x="84247" y="237890"/>
                  <a:pt x="85588" y="236597"/>
                  <a:pt x="86930" y="236597"/>
                </a:cubicBezTo>
                <a:cubicBezTo>
                  <a:pt x="88271" y="236597"/>
                  <a:pt x="90953" y="237890"/>
                  <a:pt x="90953" y="239184"/>
                </a:cubicBezTo>
                <a:cubicBezTo>
                  <a:pt x="96318" y="245651"/>
                  <a:pt x="105706" y="250825"/>
                  <a:pt x="115094" y="250825"/>
                </a:cubicBezTo>
                <a:cubicBezTo>
                  <a:pt x="124482" y="250825"/>
                  <a:pt x="132529" y="245651"/>
                  <a:pt x="137894" y="239184"/>
                </a:cubicBezTo>
                <a:cubicBezTo>
                  <a:pt x="139235" y="237890"/>
                  <a:pt x="140576" y="236597"/>
                  <a:pt x="141918" y="236597"/>
                </a:cubicBezTo>
                <a:cubicBezTo>
                  <a:pt x="144600" y="236597"/>
                  <a:pt x="145941" y="237890"/>
                  <a:pt x="147282" y="239184"/>
                </a:cubicBezTo>
                <a:cubicBezTo>
                  <a:pt x="148623" y="241771"/>
                  <a:pt x="151306" y="243064"/>
                  <a:pt x="153988" y="245651"/>
                </a:cubicBezTo>
                <a:cubicBezTo>
                  <a:pt x="153988" y="245651"/>
                  <a:pt x="153988" y="245651"/>
                  <a:pt x="153988" y="215900"/>
                </a:cubicBezTo>
                <a:cubicBezTo>
                  <a:pt x="153988" y="215900"/>
                  <a:pt x="153988" y="215900"/>
                  <a:pt x="76200" y="215900"/>
                </a:cubicBezTo>
                <a:close/>
                <a:moveTo>
                  <a:pt x="53975" y="215900"/>
                </a:moveTo>
                <a:lnTo>
                  <a:pt x="53975" y="249532"/>
                </a:lnTo>
                <a:cubicBezTo>
                  <a:pt x="56753" y="249532"/>
                  <a:pt x="58143" y="250825"/>
                  <a:pt x="59532" y="250825"/>
                </a:cubicBezTo>
                <a:cubicBezTo>
                  <a:pt x="62310" y="250825"/>
                  <a:pt x="63699" y="249532"/>
                  <a:pt x="65088" y="249532"/>
                </a:cubicBezTo>
                <a:cubicBezTo>
                  <a:pt x="65088" y="249532"/>
                  <a:pt x="65088" y="249532"/>
                  <a:pt x="65088" y="215900"/>
                </a:cubicBezTo>
                <a:cubicBezTo>
                  <a:pt x="65088" y="215900"/>
                  <a:pt x="65088" y="215900"/>
                  <a:pt x="53975" y="215900"/>
                </a:cubicBezTo>
                <a:close/>
                <a:moveTo>
                  <a:pt x="53975" y="193675"/>
                </a:moveTo>
                <a:lnTo>
                  <a:pt x="53975" y="204788"/>
                </a:lnTo>
                <a:lnTo>
                  <a:pt x="153988" y="204788"/>
                </a:lnTo>
                <a:lnTo>
                  <a:pt x="153988" y="193675"/>
                </a:lnTo>
                <a:close/>
                <a:moveTo>
                  <a:pt x="76200" y="161925"/>
                </a:moveTo>
                <a:lnTo>
                  <a:pt x="76200" y="182563"/>
                </a:lnTo>
                <a:lnTo>
                  <a:pt x="153988" y="182563"/>
                </a:lnTo>
                <a:lnTo>
                  <a:pt x="153988" y="161925"/>
                </a:lnTo>
                <a:close/>
                <a:moveTo>
                  <a:pt x="53975" y="161925"/>
                </a:moveTo>
                <a:lnTo>
                  <a:pt x="53975" y="182563"/>
                </a:lnTo>
                <a:lnTo>
                  <a:pt x="65088" y="182563"/>
                </a:lnTo>
                <a:lnTo>
                  <a:pt x="65088" y="161925"/>
                </a:lnTo>
                <a:close/>
                <a:moveTo>
                  <a:pt x="53975" y="139700"/>
                </a:moveTo>
                <a:lnTo>
                  <a:pt x="53975" y="150813"/>
                </a:lnTo>
                <a:lnTo>
                  <a:pt x="153988" y="150813"/>
                </a:lnTo>
                <a:lnTo>
                  <a:pt x="153988" y="139700"/>
                </a:lnTo>
                <a:close/>
                <a:moveTo>
                  <a:pt x="223175" y="9525"/>
                </a:moveTo>
                <a:cubicBezTo>
                  <a:pt x="190030" y="9525"/>
                  <a:pt x="163513" y="37215"/>
                  <a:pt x="163513" y="70179"/>
                </a:cubicBezTo>
                <a:lnTo>
                  <a:pt x="163513" y="249507"/>
                </a:lnTo>
                <a:cubicBezTo>
                  <a:pt x="164839" y="249507"/>
                  <a:pt x="167491" y="250825"/>
                  <a:pt x="168816" y="250825"/>
                </a:cubicBezTo>
                <a:cubicBezTo>
                  <a:pt x="170142" y="250825"/>
                  <a:pt x="172794" y="249507"/>
                  <a:pt x="174120" y="249507"/>
                </a:cubicBezTo>
                <a:cubicBezTo>
                  <a:pt x="174120" y="249507"/>
                  <a:pt x="174120" y="249507"/>
                  <a:pt x="174120" y="70179"/>
                </a:cubicBezTo>
                <a:cubicBezTo>
                  <a:pt x="174120" y="42489"/>
                  <a:pt x="196659" y="21392"/>
                  <a:pt x="223175" y="21392"/>
                </a:cubicBezTo>
                <a:cubicBezTo>
                  <a:pt x="251018" y="21392"/>
                  <a:pt x="273557" y="42489"/>
                  <a:pt x="273557" y="70179"/>
                </a:cubicBezTo>
                <a:cubicBezTo>
                  <a:pt x="273557" y="72817"/>
                  <a:pt x="274882" y="75454"/>
                  <a:pt x="278860" y="75454"/>
                </a:cubicBezTo>
                <a:cubicBezTo>
                  <a:pt x="281511" y="75454"/>
                  <a:pt x="284163" y="72817"/>
                  <a:pt x="284163" y="70179"/>
                </a:cubicBezTo>
                <a:cubicBezTo>
                  <a:pt x="284163" y="37215"/>
                  <a:pt x="256321" y="9525"/>
                  <a:pt x="223175" y="9525"/>
                </a:cubicBezTo>
                <a:close/>
                <a:moveTo>
                  <a:pt x="114914" y="0"/>
                </a:moveTo>
                <a:cubicBezTo>
                  <a:pt x="129444" y="0"/>
                  <a:pt x="145294" y="5265"/>
                  <a:pt x="157181" y="14479"/>
                </a:cubicBezTo>
                <a:cubicBezTo>
                  <a:pt x="159823" y="17111"/>
                  <a:pt x="159823" y="19744"/>
                  <a:pt x="158502" y="22376"/>
                </a:cubicBezTo>
                <a:cubicBezTo>
                  <a:pt x="155861" y="25009"/>
                  <a:pt x="153219" y="25009"/>
                  <a:pt x="150577" y="23693"/>
                </a:cubicBezTo>
                <a:cubicBezTo>
                  <a:pt x="140010" y="15795"/>
                  <a:pt x="128123" y="10530"/>
                  <a:pt x="114914" y="10530"/>
                </a:cubicBezTo>
                <a:cubicBezTo>
                  <a:pt x="81893" y="10530"/>
                  <a:pt x="54155" y="38172"/>
                  <a:pt x="54155" y="71078"/>
                </a:cubicBezTo>
                <a:cubicBezTo>
                  <a:pt x="54155" y="71078"/>
                  <a:pt x="54155" y="71078"/>
                  <a:pt x="54155" y="128994"/>
                </a:cubicBezTo>
                <a:cubicBezTo>
                  <a:pt x="54155" y="128994"/>
                  <a:pt x="54155" y="128994"/>
                  <a:pt x="64722" y="128994"/>
                </a:cubicBezTo>
                <a:cubicBezTo>
                  <a:pt x="64722" y="128994"/>
                  <a:pt x="64722" y="128994"/>
                  <a:pt x="64722" y="71078"/>
                </a:cubicBezTo>
                <a:cubicBezTo>
                  <a:pt x="64722" y="43437"/>
                  <a:pt x="87176" y="22376"/>
                  <a:pt x="114914" y="22376"/>
                </a:cubicBezTo>
                <a:cubicBezTo>
                  <a:pt x="126802" y="22376"/>
                  <a:pt x="137369" y="26325"/>
                  <a:pt x="146615" y="34223"/>
                </a:cubicBezTo>
                <a:cubicBezTo>
                  <a:pt x="149256" y="35539"/>
                  <a:pt x="149256" y="39488"/>
                  <a:pt x="147936" y="42120"/>
                </a:cubicBezTo>
                <a:cubicBezTo>
                  <a:pt x="145294" y="43437"/>
                  <a:pt x="141331" y="43437"/>
                  <a:pt x="140010" y="42120"/>
                </a:cubicBezTo>
                <a:cubicBezTo>
                  <a:pt x="132085" y="35539"/>
                  <a:pt x="124160" y="32907"/>
                  <a:pt x="114914" y="32907"/>
                </a:cubicBezTo>
                <a:cubicBezTo>
                  <a:pt x="93781" y="32907"/>
                  <a:pt x="76610" y="50018"/>
                  <a:pt x="76610" y="71078"/>
                </a:cubicBezTo>
                <a:cubicBezTo>
                  <a:pt x="76610" y="71078"/>
                  <a:pt x="76610" y="71078"/>
                  <a:pt x="76610" y="128994"/>
                </a:cubicBezTo>
                <a:cubicBezTo>
                  <a:pt x="76610" y="128994"/>
                  <a:pt x="76610" y="128994"/>
                  <a:pt x="153219" y="128994"/>
                </a:cubicBezTo>
                <a:cubicBezTo>
                  <a:pt x="153219" y="128994"/>
                  <a:pt x="153219" y="128994"/>
                  <a:pt x="153219" y="71078"/>
                </a:cubicBezTo>
                <a:cubicBezTo>
                  <a:pt x="153219" y="31590"/>
                  <a:pt x="184919" y="0"/>
                  <a:pt x="223224" y="0"/>
                </a:cubicBezTo>
                <a:cubicBezTo>
                  <a:pt x="262850" y="0"/>
                  <a:pt x="294550" y="31590"/>
                  <a:pt x="294550" y="71078"/>
                </a:cubicBezTo>
                <a:cubicBezTo>
                  <a:pt x="294550" y="80292"/>
                  <a:pt x="286625" y="86874"/>
                  <a:pt x="278700" y="86874"/>
                </a:cubicBezTo>
                <a:cubicBezTo>
                  <a:pt x="269454" y="86874"/>
                  <a:pt x="261529" y="80292"/>
                  <a:pt x="261529" y="71078"/>
                </a:cubicBezTo>
                <a:cubicBezTo>
                  <a:pt x="261529" y="50018"/>
                  <a:pt x="244358" y="32907"/>
                  <a:pt x="223224" y="32907"/>
                </a:cubicBezTo>
                <a:cubicBezTo>
                  <a:pt x="202090" y="32907"/>
                  <a:pt x="184919" y="50018"/>
                  <a:pt x="184919" y="71078"/>
                </a:cubicBezTo>
                <a:cubicBezTo>
                  <a:pt x="184919" y="71078"/>
                  <a:pt x="184919" y="71078"/>
                  <a:pt x="184919" y="246143"/>
                </a:cubicBezTo>
                <a:cubicBezTo>
                  <a:pt x="187561" y="243510"/>
                  <a:pt x="190203" y="242194"/>
                  <a:pt x="191524" y="239562"/>
                </a:cubicBezTo>
                <a:cubicBezTo>
                  <a:pt x="192844" y="238245"/>
                  <a:pt x="194165" y="236929"/>
                  <a:pt x="196807" y="236929"/>
                </a:cubicBezTo>
                <a:cubicBezTo>
                  <a:pt x="198128" y="236929"/>
                  <a:pt x="199449" y="238245"/>
                  <a:pt x="200770" y="239562"/>
                </a:cubicBezTo>
                <a:cubicBezTo>
                  <a:pt x="206053" y="246143"/>
                  <a:pt x="213978" y="251408"/>
                  <a:pt x="223224" y="251408"/>
                </a:cubicBezTo>
                <a:cubicBezTo>
                  <a:pt x="232470" y="251408"/>
                  <a:pt x="241716" y="246143"/>
                  <a:pt x="246999" y="239562"/>
                </a:cubicBezTo>
                <a:cubicBezTo>
                  <a:pt x="246999" y="238245"/>
                  <a:pt x="249641" y="236929"/>
                  <a:pt x="250962" y="236929"/>
                </a:cubicBezTo>
                <a:cubicBezTo>
                  <a:pt x="252283" y="236929"/>
                  <a:pt x="253604" y="238245"/>
                  <a:pt x="254924" y="239562"/>
                </a:cubicBezTo>
                <a:cubicBezTo>
                  <a:pt x="260208" y="246143"/>
                  <a:pt x="269454" y="251408"/>
                  <a:pt x="278700" y="251408"/>
                </a:cubicBezTo>
                <a:cubicBezTo>
                  <a:pt x="286625" y="251408"/>
                  <a:pt x="295871" y="246143"/>
                  <a:pt x="301154" y="239562"/>
                </a:cubicBezTo>
                <a:cubicBezTo>
                  <a:pt x="302475" y="238245"/>
                  <a:pt x="303796" y="236929"/>
                  <a:pt x="305117" y="236929"/>
                </a:cubicBezTo>
                <a:cubicBezTo>
                  <a:pt x="307759" y="236929"/>
                  <a:pt x="309079" y="238245"/>
                  <a:pt x="310400" y="239562"/>
                </a:cubicBezTo>
                <a:cubicBezTo>
                  <a:pt x="315684" y="246143"/>
                  <a:pt x="323609" y="251408"/>
                  <a:pt x="332855" y="251408"/>
                </a:cubicBezTo>
                <a:cubicBezTo>
                  <a:pt x="335496" y="251408"/>
                  <a:pt x="338138" y="252724"/>
                  <a:pt x="338138" y="256673"/>
                </a:cubicBezTo>
                <a:cubicBezTo>
                  <a:pt x="338138" y="259306"/>
                  <a:pt x="335496" y="261938"/>
                  <a:pt x="332855" y="261938"/>
                </a:cubicBezTo>
                <a:cubicBezTo>
                  <a:pt x="322288" y="261938"/>
                  <a:pt x="313042" y="257989"/>
                  <a:pt x="305117" y="250092"/>
                </a:cubicBezTo>
                <a:cubicBezTo>
                  <a:pt x="298513" y="257989"/>
                  <a:pt x="287946" y="261938"/>
                  <a:pt x="278700" y="261938"/>
                </a:cubicBezTo>
                <a:cubicBezTo>
                  <a:pt x="268133" y="261938"/>
                  <a:pt x="257566" y="257989"/>
                  <a:pt x="250962" y="250092"/>
                </a:cubicBezTo>
                <a:cubicBezTo>
                  <a:pt x="243037" y="257989"/>
                  <a:pt x="233791" y="261938"/>
                  <a:pt x="223224" y="261938"/>
                </a:cubicBezTo>
                <a:cubicBezTo>
                  <a:pt x="212657" y="261938"/>
                  <a:pt x="203411" y="257989"/>
                  <a:pt x="196807" y="250092"/>
                </a:cubicBezTo>
                <a:cubicBezTo>
                  <a:pt x="192844" y="254041"/>
                  <a:pt x="187561" y="257989"/>
                  <a:pt x="182278" y="259306"/>
                </a:cubicBezTo>
                <a:cubicBezTo>
                  <a:pt x="182278" y="259306"/>
                  <a:pt x="180957" y="259306"/>
                  <a:pt x="180957" y="259306"/>
                </a:cubicBezTo>
                <a:cubicBezTo>
                  <a:pt x="176994" y="260622"/>
                  <a:pt x="173032" y="261938"/>
                  <a:pt x="169069" y="261938"/>
                </a:cubicBezTo>
                <a:cubicBezTo>
                  <a:pt x="165107" y="261938"/>
                  <a:pt x="161144" y="260622"/>
                  <a:pt x="157181" y="259306"/>
                </a:cubicBezTo>
                <a:cubicBezTo>
                  <a:pt x="157181" y="259306"/>
                  <a:pt x="155861" y="259306"/>
                  <a:pt x="155861" y="259306"/>
                </a:cubicBezTo>
                <a:cubicBezTo>
                  <a:pt x="150577" y="257989"/>
                  <a:pt x="145294" y="254041"/>
                  <a:pt x="141331" y="250092"/>
                </a:cubicBezTo>
                <a:cubicBezTo>
                  <a:pt x="134727" y="257989"/>
                  <a:pt x="125481" y="261938"/>
                  <a:pt x="114914" y="261938"/>
                </a:cubicBezTo>
                <a:cubicBezTo>
                  <a:pt x="104347" y="261938"/>
                  <a:pt x="95101" y="257989"/>
                  <a:pt x="87176" y="250092"/>
                </a:cubicBezTo>
                <a:cubicBezTo>
                  <a:pt x="83214" y="254041"/>
                  <a:pt x="77930" y="257989"/>
                  <a:pt x="72647" y="259306"/>
                </a:cubicBezTo>
                <a:cubicBezTo>
                  <a:pt x="68684" y="260622"/>
                  <a:pt x="64722" y="261938"/>
                  <a:pt x="59438" y="261938"/>
                </a:cubicBezTo>
                <a:cubicBezTo>
                  <a:pt x="55476" y="261938"/>
                  <a:pt x="51513" y="260622"/>
                  <a:pt x="47551" y="259306"/>
                </a:cubicBezTo>
                <a:cubicBezTo>
                  <a:pt x="42267" y="257989"/>
                  <a:pt x="36984" y="254041"/>
                  <a:pt x="33021" y="250092"/>
                </a:cubicBezTo>
                <a:cubicBezTo>
                  <a:pt x="25096" y="257989"/>
                  <a:pt x="15850" y="261938"/>
                  <a:pt x="5283" y="261938"/>
                </a:cubicBezTo>
                <a:cubicBezTo>
                  <a:pt x="2642" y="261938"/>
                  <a:pt x="0" y="259306"/>
                  <a:pt x="0" y="256673"/>
                </a:cubicBezTo>
                <a:cubicBezTo>
                  <a:pt x="0" y="252724"/>
                  <a:pt x="2642" y="251408"/>
                  <a:pt x="5283" y="251408"/>
                </a:cubicBezTo>
                <a:cubicBezTo>
                  <a:pt x="14529" y="251408"/>
                  <a:pt x="22454" y="246143"/>
                  <a:pt x="27738" y="239562"/>
                </a:cubicBezTo>
                <a:cubicBezTo>
                  <a:pt x="29059" y="238245"/>
                  <a:pt x="30379" y="236929"/>
                  <a:pt x="33021" y="236929"/>
                </a:cubicBezTo>
                <a:cubicBezTo>
                  <a:pt x="34342" y="236929"/>
                  <a:pt x="35663" y="238245"/>
                  <a:pt x="36984" y="239562"/>
                </a:cubicBezTo>
                <a:cubicBezTo>
                  <a:pt x="38305" y="242194"/>
                  <a:pt x="40946" y="243510"/>
                  <a:pt x="43588" y="246143"/>
                </a:cubicBezTo>
                <a:cubicBezTo>
                  <a:pt x="43588" y="246143"/>
                  <a:pt x="43588" y="246143"/>
                  <a:pt x="43588" y="71078"/>
                </a:cubicBezTo>
                <a:cubicBezTo>
                  <a:pt x="43588" y="31590"/>
                  <a:pt x="75289" y="0"/>
                  <a:pt x="114914"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24" name="矩形 23"/>
          <p:cNvSpPr/>
          <p:nvPr/>
        </p:nvSpPr>
        <p:spPr>
          <a:xfrm>
            <a:off x="5267326" y="4634329"/>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25" name="矩形 24"/>
          <p:cNvSpPr/>
          <p:nvPr/>
        </p:nvSpPr>
        <p:spPr>
          <a:xfrm>
            <a:off x="2143126" y="4634329"/>
            <a:ext cx="1657348" cy="1126462"/>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用户可以在投影仪或者计算机上进行演示演示文稿打印制作成胶片</a:t>
            </a:r>
          </a:p>
        </p:txBody>
      </p:sp>
      <p:sp>
        <p:nvSpPr>
          <p:cNvPr id="26" name="矩形 25"/>
          <p:cNvSpPr/>
          <p:nvPr/>
        </p:nvSpPr>
        <p:spPr>
          <a:xfrm>
            <a:off x="1917699" y="3417916"/>
            <a:ext cx="2108202" cy="424732"/>
          </a:xfrm>
          <a:prstGeom prst="rect">
            <a:avLst/>
          </a:prstGeom>
        </p:spPr>
        <p:txBody>
          <a:bodyPr wrap="square">
            <a:spAutoFit/>
          </a:bodyPr>
          <a:lstStyle/>
          <a:p>
            <a:pPr algn="ctr">
              <a:lnSpc>
                <a:spcPct val="120000"/>
              </a:lnSpc>
            </a:pPr>
            <a:r>
              <a:rPr lang="zh-CN" altLang="en-US" dirty="0">
                <a:solidFill>
                  <a:schemeClr val="tx1">
                    <a:lumMod val="75000"/>
                    <a:lumOff val="25000"/>
                  </a:schemeClr>
                </a:solidFill>
              </a:rPr>
              <a:t>标题文字添加</a:t>
            </a:r>
          </a:p>
        </p:txBody>
      </p:sp>
      <p:sp>
        <p:nvSpPr>
          <p:cNvPr id="27" name="矩形 26"/>
          <p:cNvSpPr/>
          <p:nvPr/>
        </p:nvSpPr>
        <p:spPr>
          <a:xfrm>
            <a:off x="5036585" y="3417916"/>
            <a:ext cx="2108202" cy="424732"/>
          </a:xfrm>
          <a:prstGeom prst="rect">
            <a:avLst/>
          </a:prstGeom>
        </p:spPr>
        <p:txBody>
          <a:bodyPr wrap="square">
            <a:spAutoFit/>
          </a:bodyPr>
          <a:lstStyle/>
          <a:p>
            <a:pPr algn="ctr">
              <a:lnSpc>
                <a:spcPct val="120000"/>
              </a:lnSpc>
            </a:pPr>
            <a:r>
              <a:rPr lang="zh-CN" altLang="en-US" dirty="0">
                <a:solidFill>
                  <a:schemeClr val="tx1">
                    <a:lumMod val="75000"/>
                    <a:lumOff val="25000"/>
                  </a:schemeClr>
                </a:solidFill>
              </a:rPr>
              <a:t>标题文字添加</a:t>
            </a:r>
          </a:p>
        </p:txBody>
      </p:sp>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698" r="12698"/>
          <a:stretch>
            <a:fillRect/>
          </a:stretch>
        </p:blipFill>
        <p:spPr/>
      </p:pic>
      <p:pic>
        <p:nvPicPr>
          <p:cNvPr id="8" name="图片占位符 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0129" r="20129"/>
          <a:stretch>
            <a:fillRect/>
          </a:stretch>
        </p:blipFill>
        <p:spPr/>
      </p:pic>
    </p:spTree>
    <p:extLst>
      <p:ext uri="{BB962C8B-B14F-4D97-AF65-F5344CB8AC3E}">
        <p14:creationId xmlns:p14="http://schemas.microsoft.com/office/powerpoint/2010/main" val="297833534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695" b="7695"/>
          <a:stretch>
            <a:fillRect/>
          </a:stretch>
        </p:blipFill>
        <p:spPr/>
      </p:pic>
      <p:sp>
        <p:nvSpPr>
          <p:cNvPr id="3" name="矩形 2"/>
          <p:cNvSpPr/>
          <p:nvPr/>
        </p:nvSpPr>
        <p:spPr>
          <a:xfrm>
            <a:off x="0" y="4731656"/>
            <a:ext cx="12192000" cy="21263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048000" y="272475"/>
            <a:ext cx="6096000" cy="584775"/>
          </a:xfrm>
          <a:prstGeom prst="rect">
            <a:avLst/>
          </a:prstGeom>
        </p:spPr>
        <p:txBody>
          <a:bodyPr>
            <a:spAutoFit/>
          </a:bodyPr>
          <a:lstStyle/>
          <a:p>
            <a:pPr algn="ctr"/>
            <a:r>
              <a:rPr lang="zh-CN" altLang="en-US" sz="3200" b="1" dirty="0">
                <a:solidFill>
                  <a:schemeClr val="bg1"/>
                </a:solidFill>
              </a:rPr>
              <a:t>标题文字添加</a:t>
            </a:r>
          </a:p>
        </p:txBody>
      </p:sp>
      <p:sp>
        <p:nvSpPr>
          <p:cNvPr id="5" name="矩形 4"/>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6" name="矩形 5"/>
          <p:cNvSpPr/>
          <p:nvPr/>
        </p:nvSpPr>
        <p:spPr>
          <a:xfrm>
            <a:off x="869950" y="5284206"/>
            <a:ext cx="10452100" cy="609398"/>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spTree>
    <p:extLst>
      <p:ext uri="{BB962C8B-B14F-4D97-AF65-F5344CB8AC3E}">
        <p14:creationId xmlns:p14="http://schemas.microsoft.com/office/powerpoint/2010/main" val="415298417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占位符 66"/>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67" r="16667"/>
          <a:stretch>
            <a:fillRect/>
          </a:stretch>
        </p:blipFill>
        <p:spPr/>
      </p:pic>
      <p:pic>
        <p:nvPicPr>
          <p:cNvPr id="3" name="图片占位符 2"/>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32204" r="32204"/>
          <a:stretch>
            <a:fillRect/>
          </a:stretch>
        </p:blipFill>
        <p:spPr/>
      </p:pic>
      <p:pic>
        <p:nvPicPr>
          <p:cNvPr id="5" name="图片占位符 4"/>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6667" r="16667"/>
          <a:stretch>
            <a:fillRect/>
          </a:stretch>
        </p:blipFill>
        <p:spPr/>
      </p:pic>
      <p:pic>
        <p:nvPicPr>
          <p:cNvPr id="26" name="图片占位符 25"/>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35172" r="35172"/>
          <a:stretch>
            <a:fillRect/>
          </a:stretch>
        </p:blipFill>
        <p:spPr/>
      </p:pic>
      <p:sp>
        <p:nvSpPr>
          <p:cNvPr id="7" name="矩形 6"/>
          <p:cNvSpPr/>
          <p:nvPr/>
        </p:nvSpPr>
        <p:spPr>
          <a:xfrm>
            <a:off x="0" y="4513006"/>
            <a:ext cx="12192000" cy="5309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69899" y="4566111"/>
            <a:ext cx="2108202" cy="424732"/>
          </a:xfrm>
          <a:prstGeom prst="rect">
            <a:avLst/>
          </a:prstGeom>
        </p:spPr>
        <p:txBody>
          <a:bodyPr wrap="square">
            <a:spAutoFit/>
          </a:bodyPr>
          <a:lstStyle/>
          <a:p>
            <a:pPr algn="ctr">
              <a:lnSpc>
                <a:spcPct val="120000"/>
              </a:lnSpc>
            </a:pPr>
            <a:r>
              <a:rPr lang="zh-CN" altLang="en-US" dirty="0">
                <a:solidFill>
                  <a:srgbClr val="EB235D"/>
                </a:solidFill>
              </a:rPr>
              <a:t>标题文字添加</a:t>
            </a:r>
          </a:p>
        </p:txBody>
      </p:sp>
      <p:sp>
        <p:nvSpPr>
          <p:cNvPr id="9" name="矩形 8"/>
          <p:cNvSpPr/>
          <p:nvPr/>
        </p:nvSpPr>
        <p:spPr>
          <a:xfrm>
            <a:off x="3517899" y="4566111"/>
            <a:ext cx="2108202" cy="424732"/>
          </a:xfrm>
          <a:prstGeom prst="rect">
            <a:avLst/>
          </a:prstGeom>
        </p:spPr>
        <p:txBody>
          <a:bodyPr wrap="square">
            <a:spAutoFit/>
          </a:bodyPr>
          <a:lstStyle/>
          <a:p>
            <a:pPr algn="ctr">
              <a:lnSpc>
                <a:spcPct val="120000"/>
              </a:lnSpc>
            </a:pPr>
            <a:r>
              <a:rPr lang="zh-CN" altLang="en-US" dirty="0">
                <a:solidFill>
                  <a:srgbClr val="EB235D"/>
                </a:solidFill>
              </a:rPr>
              <a:t>标题文字添加</a:t>
            </a:r>
          </a:p>
        </p:txBody>
      </p:sp>
      <p:sp>
        <p:nvSpPr>
          <p:cNvPr id="10" name="矩形 9"/>
          <p:cNvSpPr/>
          <p:nvPr/>
        </p:nvSpPr>
        <p:spPr>
          <a:xfrm>
            <a:off x="6565899" y="4566111"/>
            <a:ext cx="2108202" cy="424732"/>
          </a:xfrm>
          <a:prstGeom prst="rect">
            <a:avLst/>
          </a:prstGeom>
        </p:spPr>
        <p:txBody>
          <a:bodyPr wrap="square">
            <a:spAutoFit/>
          </a:bodyPr>
          <a:lstStyle/>
          <a:p>
            <a:pPr algn="ctr">
              <a:lnSpc>
                <a:spcPct val="120000"/>
              </a:lnSpc>
            </a:pPr>
            <a:r>
              <a:rPr lang="zh-CN" altLang="en-US" dirty="0">
                <a:solidFill>
                  <a:srgbClr val="EB235D"/>
                </a:solidFill>
              </a:rPr>
              <a:t>标题文字添加</a:t>
            </a:r>
          </a:p>
        </p:txBody>
      </p:sp>
      <p:sp>
        <p:nvSpPr>
          <p:cNvPr id="11" name="矩形 10"/>
          <p:cNvSpPr/>
          <p:nvPr/>
        </p:nvSpPr>
        <p:spPr>
          <a:xfrm>
            <a:off x="9613899" y="4566111"/>
            <a:ext cx="2108202" cy="424732"/>
          </a:xfrm>
          <a:prstGeom prst="rect">
            <a:avLst/>
          </a:prstGeom>
        </p:spPr>
        <p:txBody>
          <a:bodyPr wrap="square">
            <a:spAutoFit/>
          </a:bodyPr>
          <a:lstStyle/>
          <a:p>
            <a:pPr algn="ctr">
              <a:lnSpc>
                <a:spcPct val="120000"/>
              </a:lnSpc>
            </a:pPr>
            <a:r>
              <a:rPr lang="zh-CN" altLang="en-US" dirty="0">
                <a:solidFill>
                  <a:srgbClr val="EB235D"/>
                </a:solidFill>
              </a:rPr>
              <a:t>标题文字添加</a:t>
            </a:r>
          </a:p>
        </p:txBody>
      </p:sp>
    </p:spTree>
    <p:extLst>
      <p:ext uri="{BB962C8B-B14F-4D97-AF65-F5344CB8AC3E}">
        <p14:creationId xmlns:p14="http://schemas.microsoft.com/office/powerpoint/2010/main" val="99493113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26524" b="26524"/>
          <a:stretch>
            <a:fillRect/>
          </a:stretch>
        </p:blipFill>
        <p:spPr/>
      </p:pic>
      <p:pic>
        <p:nvPicPr>
          <p:cNvPr id="13" name="图片占位符 12"/>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26524" b="26524"/>
          <a:stretch>
            <a:fillRect/>
          </a:stretch>
        </p:blipFill>
        <p:spPr/>
      </p:pic>
      <p:sp>
        <p:nvSpPr>
          <p:cNvPr id="5" name="矩形 4"/>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6" name="矩形 5"/>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7" name="矩形 6"/>
          <p:cNvSpPr/>
          <p:nvPr/>
        </p:nvSpPr>
        <p:spPr>
          <a:xfrm>
            <a:off x="925361" y="5749821"/>
            <a:ext cx="10341278"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pic>
        <p:nvPicPr>
          <p:cNvPr id="3" name="图片占位符 2"/>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5457" r="5457"/>
          <a:stretch>
            <a:fillRect/>
          </a:stretch>
        </p:blipFill>
        <p:spPr/>
      </p:pic>
    </p:spTree>
    <p:extLst>
      <p:ext uri="{BB962C8B-B14F-4D97-AF65-F5344CB8AC3E}">
        <p14:creationId xmlns:p14="http://schemas.microsoft.com/office/powerpoint/2010/main" val="26812844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25361" y="3137513"/>
            <a:ext cx="10341278" cy="609398"/>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5559" b="15559"/>
          <a:stretch>
            <a:fillRect/>
          </a:stretch>
        </p:blipFill>
        <p:spPr/>
      </p:pic>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5512" b="15512"/>
          <a:stretch>
            <a:fillRect/>
          </a:stretch>
        </p:blipFill>
        <p:spPr/>
      </p:pic>
      <p:pic>
        <p:nvPicPr>
          <p:cNvPr id="8" name="图片占位符 7"/>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9945" b="9945"/>
          <a:stretch>
            <a:fillRect/>
          </a:stretch>
        </p:blipFill>
        <p:spPr/>
      </p:pic>
      <p:pic>
        <p:nvPicPr>
          <p:cNvPr id="15" name="图片占位符 14"/>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18069" b="18069"/>
          <a:stretch>
            <a:fillRect/>
          </a:stretch>
        </p:blipFill>
        <p:spPr/>
      </p:pic>
    </p:spTree>
    <p:extLst>
      <p:ext uri="{BB962C8B-B14F-4D97-AF65-F5344CB8AC3E}">
        <p14:creationId xmlns:p14="http://schemas.microsoft.com/office/powerpoint/2010/main" val="337027813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70181" y="2214189"/>
            <a:ext cx="3357319" cy="1902059"/>
          </a:xfrm>
          <a:prstGeom prst="rect">
            <a:avLst/>
          </a:prstGeom>
        </p:spPr>
        <p:txBody>
          <a:bodyPr wrap="square">
            <a:spAutoFit/>
          </a:bodyPr>
          <a:lstStyle/>
          <a:p>
            <a:pPr algn="just">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用户可以在投影仪或者计算机上进行演示，也可以将演示文稿打印出来，制作成胶片，以便应用到更广泛的领域中利用</a:t>
            </a:r>
            <a:r>
              <a:rPr lang="en-US" altLang="zh-CN" sz="1400" dirty="0">
                <a:solidFill>
                  <a:schemeClr val="bg1">
                    <a:lumMod val="50000"/>
                  </a:schemeClr>
                </a:solidFill>
              </a:rPr>
              <a:t>Microsoft Office PowerPoint</a:t>
            </a:r>
            <a:r>
              <a:rPr lang="zh-CN" altLang="en-US" sz="1400" dirty="0">
                <a:solidFill>
                  <a:schemeClr val="bg1">
                    <a:lumMod val="50000"/>
                  </a:schemeClr>
                </a:solidFill>
              </a:rPr>
              <a:t>不仅可以创建演示文稿，还可以在互联网上召开面对面会议、远程会议或在网上给观众展示演示文稿</a:t>
            </a:r>
          </a:p>
        </p:txBody>
      </p:sp>
      <p:sp>
        <p:nvSpPr>
          <p:cNvPr id="4" name="矩形 3"/>
          <p:cNvSpPr/>
          <p:nvPr/>
        </p:nvSpPr>
        <p:spPr>
          <a:xfrm>
            <a:off x="770181" y="1419225"/>
            <a:ext cx="3608387" cy="683264"/>
          </a:xfrm>
          <a:prstGeom prst="rect">
            <a:avLst/>
          </a:prstGeom>
        </p:spPr>
        <p:txBody>
          <a:bodyPr wrap="square">
            <a:spAutoFit/>
          </a:bodyPr>
          <a:lstStyle/>
          <a:p>
            <a:pPr algn="just">
              <a:lnSpc>
                <a:spcPct val="120000"/>
              </a:lnSpc>
            </a:pPr>
            <a:r>
              <a:rPr lang="zh-CN" altLang="en-US" sz="3200" b="1" dirty="0">
                <a:solidFill>
                  <a:schemeClr val="tx1">
                    <a:lumMod val="75000"/>
                    <a:lumOff val="25000"/>
                  </a:schemeClr>
                </a:solidFill>
              </a:rPr>
              <a:t>标题文字添加</a:t>
            </a:r>
          </a:p>
        </p:txBody>
      </p:sp>
      <p:sp>
        <p:nvSpPr>
          <p:cNvPr id="6" name="矩形: 圆角 5"/>
          <p:cNvSpPr/>
          <p:nvPr/>
        </p:nvSpPr>
        <p:spPr>
          <a:xfrm>
            <a:off x="936868"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 name="椭圆 6"/>
          <p:cNvSpPr/>
          <p:nvPr/>
        </p:nvSpPr>
        <p:spPr>
          <a:xfrm>
            <a:off x="1032118" y="4673114"/>
            <a:ext cx="355600" cy="353928"/>
          </a:xfrm>
          <a:custGeom>
            <a:avLst/>
            <a:gdLst>
              <a:gd name="connsiteX0" fmla="*/ 294483 w 338139"/>
              <a:gd name="connsiteY0" fmla="*/ 53975 h 336550"/>
              <a:gd name="connsiteX1" fmla="*/ 338139 w 338139"/>
              <a:gd name="connsiteY1" fmla="*/ 167482 h 336550"/>
              <a:gd name="connsiteX2" fmla="*/ 294483 w 338139"/>
              <a:gd name="connsiteY2" fmla="*/ 280988 h 336550"/>
              <a:gd name="connsiteX3" fmla="*/ 275962 w 338139"/>
              <a:gd name="connsiteY3" fmla="*/ 257231 h 336550"/>
              <a:gd name="connsiteX4" fmla="*/ 285222 w 338139"/>
              <a:gd name="connsiteY4" fmla="*/ 250632 h 336550"/>
              <a:gd name="connsiteX5" fmla="*/ 286545 w 338139"/>
              <a:gd name="connsiteY5" fmla="*/ 237433 h 336550"/>
              <a:gd name="connsiteX6" fmla="*/ 273316 w 338139"/>
              <a:gd name="connsiteY6" fmla="*/ 236114 h 336550"/>
              <a:gd name="connsiteX7" fmla="*/ 266701 w 338139"/>
              <a:gd name="connsiteY7" fmla="*/ 241393 h 336550"/>
              <a:gd name="connsiteX8" fmla="*/ 258764 w 338139"/>
              <a:gd name="connsiteY8" fmla="*/ 218956 h 336550"/>
              <a:gd name="connsiteX9" fmla="*/ 269347 w 338139"/>
              <a:gd name="connsiteY9" fmla="*/ 212356 h 336550"/>
              <a:gd name="connsiteX10" fmla="*/ 271993 w 338139"/>
              <a:gd name="connsiteY10" fmla="*/ 199158 h 336550"/>
              <a:gd name="connsiteX11" fmla="*/ 258764 w 338139"/>
              <a:gd name="connsiteY11" fmla="*/ 197838 h 336550"/>
              <a:gd name="connsiteX12" fmla="*/ 253472 w 338139"/>
              <a:gd name="connsiteY12" fmla="*/ 200478 h 336550"/>
              <a:gd name="connsiteX13" fmla="*/ 250826 w 338139"/>
              <a:gd name="connsiteY13" fmla="*/ 176721 h 336550"/>
              <a:gd name="connsiteX14" fmla="*/ 260086 w 338139"/>
              <a:gd name="connsiteY14" fmla="*/ 176721 h 336550"/>
              <a:gd name="connsiteX15" fmla="*/ 269347 w 338139"/>
              <a:gd name="connsiteY15" fmla="*/ 167482 h 336550"/>
              <a:gd name="connsiteX16" fmla="*/ 260086 w 338139"/>
              <a:gd name="connsiteY16" fmla="*/ 158243 h 336550"/>
              <a:gd name="connsiteX17" fmla="*/ 250826 w 338139"/>
              <a:gd name="connsiteY17" fmla="*/ 158243 h 336550"/>
              <a:gd name="connsiteX18" fmla="*/ 253472 w 338139"/>
              <a:gd name="connsiteY18" fmla="*/ 134486 h 336550"/>
              <a:gd name="connsiteX19" fmla="*/ 258764 w 338139"/>
              <a:gd name="connsiteY19" fmla="*/ 137125 h 336550"/>
              <a:gd name="connsiteX20" fmla="*/ 264055 w 338139"/>
              <a:gd name="connsiteY20" fmla="*/ 139765 h 336550"/>
              <a:gd name="connsiteX21" fmla="*/ 271993 w 338139"/>
              <a:gd name="connsiteY21" fmla="*/ 135806 h 336550"/>
              <a:gd name="connsiteX22" fmla="*/ 269347 w 338139"/>
              <a:gd name="connsiteY22" fmla="*/ 122607 h 336550"/>
              <a:gd name="connsiteX23" fmla="*/ 258764 w 338139"/>
              <a:gd name="connsiteY23" fmla="*/ 116008 h 336550"/>
              <a:gd name="connsiteX24" fmla="*/ 266701 w 338139"/>
              <a:gd name="connsiteY24" fmla="*/ 93571 h 336550"/>
              <a:gd name="connsiteX25" fmla="*/ 273316 w 338139"/>
              <a:gd name="connsiteY25" fmla="*/ 98850 h 336550"/>
              <a:gd name="connsiteX26" fmla="*/ 278607 w 338139"/>
              <a:gd name="connsiteY26" fmla="*/ 101490 h 336550"/>
              <a:gd name="connsiteX27" fmla="*/ 286545 w 338139"/>
              <a:gd name="connsiteY27" fmla="*/ 97530 h 336550"/>
              <a:gd name="connsiteX28" fmla="*/ 285222 w 338139"/>
              <a:gd name="connsiteY28" fmla="*/ 84332 h 336550"/>
              <a:gd name="connsiteX29" fmla="*/ 275962 w 338139"/>
              <a:gd name="connsiteY29" fmla="*/ 77732 h 336550"/>
              <a:gd name="connsiteX30" fmla="*/ 294483 w 338139"/>
              <a:gd name="connsiteY30" fmla="*/ 53975 h 336550"/>
              <a:gd name="connsiteX31" fmla="*/ 43657 w 338139"/>
              <a:gd name="connsiteY31" fmla="*/ 53975 h 336550"/>
              <a:gd name="connsiteX32" fmla="*/ 62177 w 338139"/>
              <a:gd name="connsiteY32" fmla="*/ 77732 h 336550"/>
              <a:gd name="connsiteX33" fmla="*/ 52917 w 338139"/>
              <a:gd name="connsiteY33" fmla="*/ 84332 h 336550"/>
              <a:gd name="connsiteX34" fmla="*/ 51594 w 338139"/>
              <a:gd name="connsiteY34" fmla="*/ 97530 h 336550"/>
              <a:gd name="connsiteX35" fmla="*/ 59532 w 338139"/>
              <a:gd name="connsiteY35" fmla="*/ 101490 h 336550"/>
              <a:gd name="connsiteX36" fmla="*/ 64823 w 338139"/>
              <a:gd name="connsiteY36" fmla="*/ 98850 h 336550"/>
              <a:gd name="connsiteX37" fmla="*/ 71438 w 338139"/>
              <a:gd name="connsiteY37" fmla="*/ 93571 h 336550"/>
              <a:gd name="connsiteX38" fmla="*/ 79375 w 338139"/>
              <a:gd name="connsiteY38" fmla="*/ 116008 h 336550"/>
              <a:gd name="connsiteX39" fmla="*/ 68792 w 338139"/>
              <a:gd name="connsiteY39" fmla="*/ 122607 h 336550"/>
              <a:gd name="connsiteX40" fmla="*/ 66146 w 338139"/>
              <a:gd name="connsiteY40" fmla="*/ 135806 h 336550"/>
              <a:gd name="connsiteX41" fmla="*/ 74084 w 338139"/>
              <a:gd name="connsiteY41" fmla="*/ 139765 h 336550"/>
              <a:gd name="connsiteX42" fmla="*/ 79375 w 338139"/>
              <a:gd name="connsiteY42" fmla="*/ 137125 h 336550"/>
              <a:gd name="connsiteX43" fmla="*/ 84667 w 338139"/>
              <a:gd name="connsiteY43" fmla="*/ 134486 h 336550"/>
              <a:gd name="connsiteX44" fmla="*/ 87313 w 338139"/>
              <a:gd name="connsiteY44" fmla="*/ 158243 h 336550"/>
              <a:gd name="connsiteX45" fmla="*/ 78053 w 338139"/>
              <a:gd name="connsiteY45" fmla="*/ 158243 h 336550"/>
              <a:gd name="connsiteX46" fmla="*/ 68792 w 338139"/>
              <a:gd name="connsiteY46" fmla="*/ 167482 h 336550"/>
              <a:gd name="connsiteX47" fmla="*/ 78053 w 338139"/>
              <a:gd name="connsiteY47" fmla="*/ 176721 h 336550"/>
              <a:gd name="connsiteX48" fmla="*/ 87313 w 338139"/>
              <a:gd name="connsiteY48" fmla="*/ 176721 h 336550"/>
              <a:gd name="connsiteX49" fmla="*/ 84667 w 338139"/>
              <a:gd name="connsiteY49" fmla="*/ 200478 h 336550"/>
              <a:gd name="connsiteX50" fmla="*/ 79375 w 338139"/>
              <a:gd name="connsiteY50" fmla="*/ 197838 h 336550"/>
              <a:gd name="connsiteX51" fmla="*/ 66146 w 338139"/>
              <a:gd name="connsiteY51" fmla="*/ 199158 h 336550"/>
              <a:gd name="connsiteX52" fmla="*/ 68792 w 338139"/>
              <a:gd name="connsiteY52" fmla="*/ 212356 h 336550"/>
              <a:gd name="connsiteX53" fmla="*/ 79375 w 338139"/>
              <a:gd name="connsiteY53" fmla="*/ 218956 h 336550"/>
              <a:gd name="connsiteX54" fmla="*/ 71438 w 338139"/>
              <a:gd name="connsiteY54" fmla="*/ 241393 h 336550"/>
              <a:gd name="connsiteX55" fmla="*/ 64823 w 338139"/>
              <a:gd name="connsiteY55" fmla="*/ 236114 h 336550"/>
              <a:gd name="connsiteX56" fmla="*/ 51594 w 338139"/>
              <a:gd name="connsiteY56" fmla="*/ 237433 h 336550"/>
              <a:gd name="connsiteX57" fmla="*/ 52917 w 338139"/>
              <a:gd name="connsiteY57" fmla="*/ 250632 h 336550"/>
              <a:gd name="connsiteX58" fmla="*/ 62177 w 338139"/>
              <a:gd name="connsiteY58" fmla="*/ 257231 h 336550"/>
              <a:gd name="connsiteX59" fmla="*/ 43657 w 338139"/>
              <a:gd name="connsiteY59" fmla="*/ 280988 h 336550"/>
              <a:gd name="connsiteX60" fmla="*/ 0 w 338139"/>
              <a:gd name="connsiteY60" fmla="*/ 167482 h 336550"/>
              <a:gd name="connsiteX61" fmla="*/ 43657 w 338139"/>
              <a:gd name="connsiteY61" fmla="*/ 53975 h 336550"/>
              <a:gd name="connsiteX62" fmla="*/ 169070 w 338139"/>
              <a:gd name="connsiteY62" fmla="*/ 0 h 336550"/>
              <a:gd name="connsiteX63" fmla="*/ 274639 w 338139"/>
              <a:gd name="connsiteY63" fmla="*/ 36810 h 336550"/>
              <a:gd name="connsiteX64" fmla="*/ 256164 w 338139"/>
              <a:gd name="connsiteY64" fmla="*/ 61789 h 336550"/>
              <a:gd name="connsiteX65" fmla="*/ 246927 w 338139"/>
              <a:gd name="connsiteY65" fmla="*/ 55215 h 336550"/>
              <a:gd name="connsiteX66" fmla="*/ 233731 w 338139"/>
              <a:gd name="connsiteY66" fmla="*/ 56530 h 336550"/>
              <a:gd name="connsiteX67" fmla="*/ 235051 w 338139"/>
              <a:gd name="connsiteY67" fmla="*/ 69677 h 336550"/>
              <a:gd name="connsiteX68" fmla="*/ 245608 w 338139"/>
              <a:gd name="connsiteY68" fmla="*/ 77565 h 336550"/>
              <a:gd name="connsiteX69" fmla="*/ 236370 w 338139"/>
              <a:gd name="connsiteY69" fmla="*/ 101228 h 336550"/>
              <a:gd name="connsiteX70" fmla="*/ 228453 w 338139"/>
              <a:gd name="connsiteY70" fmla="*/ 95970 h 336550"/>
              <a:gd name="connsiteX71" fmla="*/ 215256 w 338139"/>
              <a:gd name="connsiteY71" fmla="*/ 98599 h 336550"/>
              <a:gd name="connsiteX72" fmla="*/ 217896 w 338139"/>
              <a:gd name="connsiteY72" fmla="*/ 111745 h 336550"/>
              <a:gd name="connsiteX73" fmla="*/ 229772 w 338139"/>
              <a:gd name="connsiteY73" fmla="*/ 119633 h 336550"/>
              <a:gd name="connsiteX74" fmla="*/ 224494 w 338139"/>
              <a:gd name="connsiteY74" fmla="*/ 159073 h 336550"/>
              <a:gd name="connsiteX75" fmla="*/ 215256 w 338139"/>
              <a:gd name="connsiteY75" fmla="*/ 159073 h 336550"/>
              <a:gd name="connsiteX76" fmla="*/ 204700 w 338139"/>
              <a:gd name="connsiteY76" fmla="*/ 168275 h 336550"/>
              <a:gd name="connsiteX77" fmla="*/ 215256 w 338139"/>
              <a:gd name="connsiteY77" fmla="*/ 177478 h 336550"/>
              <a:gd name="connsiteX78" fmla="*/ 224494 w 338139"/>
              <a:gd name="connsiteY78" fmla="*/ 177478 h 336550"/>
              <a:gd name="connsiteX79" fmla="*/ 229772 w 338139"/>
              <a:gd name="connsiteY79" fmla="*/ 216917 h 336550"/>
              <a:gd name="connsiteX80" fmla="*/ 217896 w 338139"/>
              <a:gd name="connsiteY80" fmla="*/ 224805 h 336550"/>
              <a:gd name="connsiteX81" fmla="*/ 215256 w 338139"/>
              <a:gd name="connsiteY81" fmla="*/ 237952 h 336550"/>
              <a:gd name="connsiteX82" fmla="*/ 223174 w 338139"/>
              <a:gd name="connsiteY82" fmla="*/ 241896 h 336550"/>
              <a:gd name="connsiteX83" fmla="*/ 228453 w 338139"/>
              <a:gd name="connsiteY83" fmla="*/ 240581 h 336550"/>
              <a:gd name="connsiteX84" fmla="*/ 236370 w 338139"/>
              <a:gd name="connsiteY84" fmla="*/ 235322 h 336550"/>
              <a:gd name="connsiteX85" fmla="*/ 245608 w 338139"/>
              <a:gd name="connsiteY85" fmla="*/ 258986 h 336550"/>
              <a:gd name="connsiteX86" fmla="*/ 235051 w 338139"/>
              <a:gd name="connsiteY86" fmla="*/ 266874 h 336550"/>
              <a:gd name="connsiteX87" fmla="*/ 233731 w 338139"/>
              <a:gd name="connsiteY87" fmla="*/ 280020 h 336550"/>
              <a:gd name="connsiteX88" fmla="*/ 241649 w 338139"/>
              <a:gd name="connsiteY88" fmla="*/ 283964 h 336550"/>
              <a:gd name="connsiteX89" fmla="*/ 246927 w 338139"/>
              <a:gd name="connsiteY89" fmla="*/ 281335 h 336550"/>
              <a:gd name="connsiteX90" fmla="*/ 256164 w 338139"/>
              <a:gd name="connsiteY90" fmla="*/ 274762 h 336550"/>
              <a:gd name="connsiteX91" fmla="*/ 274639 w 338139"/>
              <a:gd name="connsiteY91" fmla="*/ 299740 h 336550"/>
              <a:gd name="connsiteX92" fmla="*/ 169070 w 338139"/>
              <a:gd name="connsiteY92" fmla="*/ 336550 h 336550"/>
              <a:gd name="connsiteX93" fmla="*/ 63501 w 338139"/>
              <a:gd name="connsiteY93" fmla="*/ 299740 h 336550"/>
              <a:gd name="connsiteX94" fmla="*/ 81976 w 338139"/>
              <a:gd name="connsiteY94" fmla="*/ 274762 h 336550"/>
              <a:gd name="connsiteX95" fmla="*/ 91213 w 338139"/>
              <a:gd name="connsiteY95" fmla="*/ 281335 h 336550"/>
              <a:gd name="connsiteX96" fmla="*/ 96491 w 338139"/>
              <a:gd name="connsiteY96" fmla="*/ 283964 h 336550"/>
              <a:gd name="connsiteX97" fmla="*/ 104409 w 338139"/>
              <a:gd name="connsiteY97" fmla="*/ 280020 h 336550"/>
              <a:gd name="connsiteX98" fmla="*/ 103089 w 338139"/>
              <a:gd name="connsiteY98" fmla="*/ 266874 h 336550"/>
              <a:gd name="connsiteX99" fmla="*/ 92532 w 338139"/>
              <a:gd name="connsiteY99" fmla="*/ 258986 h 336550"/>
              <a:gd name="connsiteX100" fmla="*/ 101770 w 338139"/>
              <a:gd name="connsiteY100" fmla="*/ 235322 h 336550"/>
              <a:gd name="connsiteX101" fmla="*/ 109687 w 338139"/>
              <a:gd name="connsiteY101" fmla="*/ 240581 h 336550"/>
              <a:gd name="connsiteX102" fmla="*/ 114966 w 338139"/>
              <a:gd name="connsiteY102" fmla="*/ 241896 h 336550"/>
              <a:gd name="connsiteX103" fmla="*/ 122884 w 338139"/>
              <a:gd name="connsiteY103" fmla="*/ 237952 h 336550"/>
              <a:gd name="connsiteX104" fmla="*/ 120244 w 338139"/>
              <a:gd name="connsiteY104" fmla="*/ 224805 h 336550"/>
              <a:gd name="connsiteX105" fmla="*/ 108368 w 338139"/>
              <a:gd name="connsiteY105" fmla="*/ 216917 h 336550"/>
              <a:gd name="connsiteX106" fmla="*/ 113646 w 338139"/>
              <a:gd name="connsiteY106" fmla="*/ 177478 h 336550"/>
              <a:gd name="connsiteX107" fmla="*/ 122884 w 338139"/>
              <a:gd name="connsiteY107" fmla="*/ 177478 h 336550"/>
              <a:gd name="connsiteX108" fmla="*/ 133440 w 338139"/>
              <a:gd name="connsiteY108" fmla="*/ 168275 h 336550"/>
              <a:gd name="connsiteX109" fmla="*/ 122884 w 338139"/>
              <a:gd name="connsiteY109" fmla="*/ 159073 h 336550"/>
              <a:gd name="connsiteX110" fmla="*/ 113646 w 338139"/>
              <a:gd name="connsiteY110" fmla="*/ 159073 h 336550"/>
              <a:gd name="connsiteX111" fmla="*/ 108368 w 338139"/>
              <a:gd name="connsiteY111" fmla="*/ 119633 h 336550"/>
              <a:gd name="connsiteX112" fmla="*/ 120244 w 338139"/>
              <a:gd name="connsiteY112" fmla="*/ 111745 h 336550"/>
              <a:gd name="connsiteX113" fmla="*/ 122884 w 338139"/>
              <a:gd name="connsiteY113" fmla="*/ 98599 h 336550"/>
              <a:gd name="connsiteX114" fmla="*/ 109687 w 338139"/>
              <a:gd name="connsiteY114" fmla="*/ 95970 h 336550"/>
              <a:gd name="connsiteX115" fmla="*/ 101770 w 338139"/>
              <a:gd name="connsiteY115" fmla="*/ 101228 h 336550"/>
              <a:gd name="connsiteX116" fmla="*/ 92532 w 338139"/>
              <a:gd name="connsiteY116" fmla="*/ 77565 h 336550"/>
              <a:gd name="connsiteX117" fmla="*/ 103089 w 338139"/>
              <a:gd name="connsiteY117" fmla="*/ 69677 h 336550"/>
              <a:gd name="connsiteX118" fmla="*/ 104409 w 338139"/>
              <a:gd name="connsiteY118" fmla="*/ 56530 h 336550"/>
              <a:gd name="connsiteX119" fmla="*/ 91213 w 338139"/>
              <a:gd name="connsiteY119" fmla="*/ 55215 h 336550"/>
              <a:gd name="connsiteX120" fmla="*/ 81976 w 338139"/>
              <a:gd name="connsiteY120" fmla="*/ 61789 h 336550"/>
              <a:gd name="connsiteX121" fmla="*/ 63501 w 338139"/>
              <a:gd name="connsiteY121" fmla="*/ 36810 h 336550"/>
              <a:gd name="connsiteX122" fmla="*/ 169070 w 338139"/>
              <a:gd name="connsiteY12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139" h="336550">
                <a:moveTo>
                  <a:pt x="294483" y="53975"/>
                </a:moveTo>
                <a:cubicBezTo>
                  <a:pt x="320941" y="84332"/>
                  <a:pt x="338139" y="123927"/>
                  <a:pt x="338139" y="167482"/>
                </a:cubicBezTo>
                <a:cubicBezTo>
                  <a:pt x="338139" y="211037"/>
                  <a:pt x="320941" y="250632"/>
                  <a:pt x="294483" y="280988"/>
                </a:cubicBezTo>
                <a:cubicBezTo>
                  <a:pt x="287868" y="273069"/>
                  <a:pt x="281253" y="265150"/>
                  <a:pt x="275962" y="257231"/>
                </a:cubicBezTo>
                <a:cubicBezTo>
                  <a:pt x="275962" y="257231"/>
                  <a:pt x="275962" y="257231"/>
                  <a:pt x="285222" y="250632"/>
                </a:cubicBezTo>
                <a:cubicBezTo>
                  <a:pt x="289191" y="246672"/>
                  <a:pt x="289191" y="241393"/>
                  <a:pt x="286545" y="237433"/>
                </a:cubicBezTo>
                <a:cubicBezTo>
                  <a:pt x="282576" y="233474"/>
                  <a:pt x="277285" y="232154"/>
                  <a:pt x="273316" y="236114"/>
                </a:cubicBezTo>
                <a:cubicBezTo>
                  <a:pt x="273316" y="236114"/>
                  <a:pt x="273316" y="236114"/>
                  <a:pt x="266701" y="241393"/>
                </a:cubicBezTo>
                <a:cubicBezTo>
                  <a:pt x="264055" y="233474"/>
                  <a:pt x="261409" y="226875"/>
                  <a:pt x="258764" y="218956"/>
                </a:cubicBezTo>
                <a:cubicBezTo>
                  <a:pt x="258764" y="218956"/>
                  <a:pt x="258764" y="218956"/>
                  <a:pt x="269347" y="212356"/>
                </a:cubicBezTo>
                <a:cubicBezTo>
                  <a:pt x="273316" y="209717"/>
                  <a:pt x="274639" y="204437"/>
                  <a:pt x="271993" y="199158"/>
                </a:cubicBezTo>
                <a:cubicBezTo>
                  <a:pt x="268024" y="195198"/>
                  <a:pt x="262732" y="193879"/>
                  <a:pt x="258764" y="197838"/>
                </a:cubicBezTo>
                <a:cubicBezTo>
                  <a:pt x="258764" y="197838"/>
                  <a:pt x="258764" y="197838"/>
                  <a:pt x="253472" y="200478"/>
                </a:cubicBezTo>
                <a:cubicBezTo>
                  <a:pt x="252149" y="192559"/>
                  <a:pt x="250826" y="184640"/>
                  <a:pt x="250826" y="176721"/>
                </a:cubicBezTo>
                <a:cubicBezTo>
                  <a:pt x="250826" y="176721"/>
                  <a:pt x="250826" y="176721"/>
                  <a:pt x="260086" y="176721"/>
                </a:cubicBezTo>
                <a:cubicBezTo>
                  <a:pt x="265378" y="176721"/>
                  <a:pt x="269347" y="172761"/>
                  <a:pt x="269347" y="167482"/>
                </a:cubicBezTo>
                <a:cubicBezTo>
                  <a:pt x="269347" y="162202"/>
                  <a:pt x="265378" y="158243"/>
                  <a:pt x="260086" y="158243"/>
                </a:cubicBezTo>
                <a:cubicBezTo>
                  <a:pt x="260086" y="158243"/>
                  <a:pt x="260086" y="158243"/>
                  <a:pt x="250826" y="158243"/>
                </a:cubicBezTo>
                <a:cubicBezTo>
                  <a:pt x="250826" y="150324"/>
                  <a:pt x="252149" y="142405"/>
                  <a:pt x="253472" y="134486"/>
                </a:cubicBezTo>
                <a:cubicBezTo>
                  <a:pt x="253472" y="134486"/>
                  <a:pt x="253472" y="134486"/>
                  <a:pt x="258764" y="137125"/>
                </a:cubicBezTo>
                <a:cubicBezTo>
                  <a:pt x="260086" y="138445"/>
                  <a:pt x="261409" y="139765"/>
                  <a:pt x="264055" y="139765"/>
                </a:cubicBezTo>
                <a:cubicBezTo>
                  <a:pt x="266701" y="139765"/>
                  <a:pt x="269347" y="138445"/>
                  <a:pt x="271993" y="135806"/>
                </a:cubicBezTo>
                <a:cubicBezTo>
                  <a:pt x="274639" y="130526"/>
                  <a:pt x="273316" y="125247"/>
                  <a:pt x="269347" y="122607"/>
                </a:cubicBezTo>
                <a:cubicBezTo>
                  <a:pt x="269347" y="122607"/>
                  <a:pt x="269347" y="122607"/>
                  <a:pt x="258764" y="116008"/>
                </a:cubicBezTo>
                <a:cubicBezTo>
                  <a:pt x="261409" y="108089"/>
                  <a:pt x="264055" y="101490"/>
                  <a:pt x="266701" y="93571"/>
                </a:cubicBezTo>
                <a:cubicBezTo>
                  <a:pt x="266701" y="93571"/>
                  <a:pt x="266701" y="93571"/>
                  <a:pt x="273316" y="98850"/>
                </a:cubicBezTo>
                <a:cubicBezTo>
                  <a:pt x="274639" y="100170"/>
                  <a:pt x="277285" y="101490"/>
                  <a:pt x="278607" y="101490"/>
                </a:cubicBezTo>
                <a:cubicBezTo>
                  <a:pt x="281253" y="101490"/>
                  <a:pt x="283899" y="100170"/>
                  <a:pt x="286545" y="97530"/>
                </a:cubicBezTo>
                <a:cubicBezTo>
                  <a:pt x="289191" y="93571"/>
                  <a:pt x="289191" y="88291"/>
                  <a:pt x="285222" y="84332"/>
                </a:cubicBezTo>
                <a:cubicBezTo>
                  <a:pt x="285222" y="84332"/>
                  <a:pt x="285222" y="84332"/>
                  <a:pt x="275962" y="77732"/>
                </a:cubicBezTo>
                <a:cubicBezTo>
                  <a:pt x="281253" y="69813"/>
                  <a:pt x="287868" y="61894"/>
                  <a:pt x="294483" y="53975"/>
                </a:cubicBezTo>
                <a:close/>
                <a:moveTo>
                  <a:pt x="43657" y="53975"/>
                </a:moveTo>
                <a:cubicBezTo>
                  <a:pt x="50271" y="61894"/>
                  <a:pt x="56886" y="69813"/>
                  <a:pt x="62177" y="77732"/>
                </a:cubicBezTo>
                <a:cubicBezTo>
                  <a:pt x="62177" y="77732"/>
                  <a:pt x="62177" y="77732"/>
                  <a:pt x="52917" y="84332"/>
                </a:cubicBezTo>
                <a:cubicBezTo>
                  <a:pt x="48948" y="88291"/>
                  <a:pt x="48948" y="93571"/>
                  <a:pt x="51594" y="97530"/>
                </a:cubicBezTo>
                <a:cubicBezTo>
                  <a:pt x="54240" y="100170"/>
                  <a:pt x="56886" y="101490"/>
                  <a:pt x="59532" y="101490"/>
                </a:cubicBezTo>
                <a:cubicBezTo>
                  <a:pt x="60855" y="101490"/>
                  <a:pt x="63500" y="100170"/>
                  <a:pt x="64823" y="98850"/>
                </a:cubicBezTo>
                <a:cubicBezTo>
                  <a:pt x="64823" y="98850"/>
                  <a:pt x="64823" y="98850"/>
                  <a:pt x="71438" y="93571"/>
                </a:cubicBezTo>
                <a:cubicBezTo>
                  <a:pt x="74084" y="101490"/>
                  <a:pt x="76730" y="108089"/>
                  <a:pt x="79375" y="116008"/>
                </a:cubicBezTo>
                <a:cubicBezTo>
                  <a:pt x="79375" y="116008"/>
                  <a:pt x="79375" y="116008"/>
                  <a:pt x="68792" y="122607"/>
                </a:cubicBezTo>
                <a:cubicBezTo>
                  <a:pt x="64823" y="125247"/>
                  <a:pt x="63500" y="130526"/>
                  <a:pt x="66146" y="135806"/>
                </a:cubicBezTo>
                <a:cubicBezTo>
                  <a:pt x="68792" y="138445"/>
                  <a:pt x="71438" y="139765"/>
                  <a:pt x="74084" y="139765"/>
                </a:cubicBezTo>
                <a:cubicBezTo>
                  <a:pt x="76730" y="139765"/>
                  <a:pt x="78053" y="138445"/>
                  <a:pt x="79375" y="137125"/>
                </a:cubicBezTo>
                <a:cubicBezTo>
                  <a:pt x="79375" y="137125"/>
                  <a:pt x="79375" y="137125"/>
                  <a:pt x="84667" y="134486"/>
                </a:cubicBezTo>
                <a:cubicBezTo>
                  <a:pt x="85990" y="142405"/>
                  <a:pt x="87313" y="150324"/>
                  <a:pt x="87313" y="158243"/>
                </a:cubicBezTo>
                <a:cubicBezTo>
                  <a:pt x="87313" y="158243"/>
                  <a:pt x="87313" y="158243"/>
                  <a:pt x="78053" y="158243"/>
                </a:cubicBezTo>
                <a:cubicBezTo>
                  <a:pt x="72761" y="158243"/>
                  <a:pt x="68792" y="162202"/>
                  <a:pt x="68792" y="167482"/>
                </a:cubicBezTo>
                <a:cubicBezTo>
                  <a:pt x="68792" y="172761"/>
                  <a:pt x="72761" y="176721"/>
                  <a:pt x="78053" y="176721"/>
                </a:cubicBezTo>
                <a:cubicBezTo>
                  <a:pt x="78053" y="176721"/>
                  <a:pt x="78053" y="176721"/>
                  <a:pt x="87313" y="176721"/>
                </a:cubicBezTo>
                <a:cubicBezTo>
                  <a:pt x="87313" y="184640"/>
                  <a:pt x="85990" y="192559"/>
                  <a:pt x="84667" y="200478"/>
                </a:cubicBezTo>
                <a:cubicBezTo>
                  <a:pt x="84667" y="200478"/>
                  <a:pt x="84667" y="200478"/>
                  <a:pt x="79375" y="197838"/>
                </a:cubicBezTo>
                <a:cubicBezTo>
                  <a:pt x="75407" y="193879"/>
                  <a:pt x="70115" y="195198"/>
                  <a:pt x="66146" y="199158"/>
                </a:cubicBezTo>
                <a:cubicBezTo>
                  <a:pt x="63500" y="204437"/>
                  <a:pt x="64823" y="209717"/>
                  <a:pt x="68792" y="212356"/>
                </a:cubicBezTo>
                <a:cubicBezTo>
                  <a:pt x="68792" y="212356"/>
                  <a:pt x="68792" y="212356"/>
                  <a:pt x="79375" y="218956"/>
                </a:cubicBezTo>
                <a:cubicBezTo>
                  <a:pt x="76730" y="226875"/>
                  <a:pt x="74084" y="233474"/>
                  <a:pt x="71438" y="241393"/>
                </a:cubicBezTo>
                <a:cubicBezTo>
                  <a:pt x="71438" y="241393"/>
                  <a:pt x="71438" y="241393"/>
                  <a:pt x="64823" y="236114"/>
                </a:cubicBezTo>
                <a:cubicBezTo>
                  <a:pt x="60855" y="232154"/>
                  <a:pt x="55563" y="233474"/>
                  <a:pt x="51594" y="237433"/>
                </a:cubicBezTo>
                <a:cubicBezTo>
                  <a:pt x="48948" y="241393"/>
                  <a:pt x="48948" y="246672"/>
                  <a:pt x="52917" y="250632"/>
                </a:cubicBezTo>
                <a:cubicBezTo>
                  <a:pt x="52917" y="250632"/>
                  <a:pt x="52917" y="250632"/>
                  <a:pt x="62177" y="257231"/>
                </a:cubicBezTo>
                <a:cubicBezTo>
                  <a:pt x="56886" y="265150"/>
                  <a:pt x="50271" y="273069"/>
                  <a:pt x="43657" y="280988"/>
                </a:cubicBezTo>
                <a:cubicBezTo>
                  <a:pt x="17198" y="250632"/>
                  <a:pt x="0" y="211037"/>
                  <a:pt x="0" y="167482"/>
                </a:cubicBezTo>
                <a:cubicBezTo>
                  <a:pt x="0" y="123927"/>
                  <a:pt x="17198" y="84332"/>
                  <a:pt x="43657" y="53975"/>
                </a:cubicBezTo>
                <a:close/>
                <a:moveTo>
                  <a:pt x="169070" y="0"/>
                </a:moveTo>
                <a:cubicBezTo>
                  <a:pt x="208658" y="0"/>
                  <a:pt x="245608" y="14461"/>
                  <a:pt x="274639" y="36810"/>
                </a:cubicBezTo>
                <a:cubicBezTo>
                  <a:pt x="268041" y="44698"/>
                  <a:pt x="261443" y="53900"/>
                  <a:pt x="256164" y="61789"/>
                </a:cubicBezTo>
                <a:cubicBezTo>
                  <a:pt x="256164" y="61789"/>
                  <a:pt x="256164" y="61789"/>
                  <a:pt x="246927" y="55215"/>
                </a:cubicBezTo>
                <a:cubicBezTo>
                  <a:pt x="242968" y="51271"/>
                  <a:pt x="237690" y="52586"/>
                  <a:pt x="233731" y="56530"/>
                </a:cubicBezTo>
                <a:cubicBezTo>
                  <a:pt x="231092" y="60474"/>
                  <a:pt x="231092" y="65733"/>
                  <a:pt x="235051" y="69677"/>
                </a:cubicBezTo>
                <a:cubicBezTo>
                  <a:pt x="235051" y="69677"/>
                  <a:pt x="235051" y="69677"/>
                  <a:pt x="245608" y="77565"/>
                </a:cubicBezTo>
                <a:cubicBezTo>
                  <a:pt x="241649" y="85452"/>
                  <a:pt x="239009" y="93340"/>
                  <a:pt x="236370" y="101228"/>
                </a:cubicBezTo>
                <a:cubicBezTo>
                  <a:pt x="236370" y="101228"/>
                  <a:pt x="236370" y="101228"/>
                  <a:pt x="228453" y="95970"/>
                </a:cubicBezTo>
                <a:cubicBezTo>
                  <a:pt x="224494" y="93340"/>
                  <a:pt x="217896" y="94655"/>
                  <a:pt x="215256" y="98599"/>
                </a:cubicBezTo>
                <a:cubicBezTo>
                  <a:pt x="212617" y="102543"/>
                  <a:pt x="213937" y="109116"/>
                  <a:pt x="217896" y="111745"/>
                </a:cubicBezTo>
                <a:cubicBezTo>
                  <a:pt x="217896" y="111745"/>
                  <a:pt x="217896" y="111745"/>
                  <a:pt x="229772" y="119633"/>
                </a:cubicBezTo>
                <a:cubicBezTo>
                  <a:pt x="227133" y="132780"/>
                  <a:pt x="224494" y="145926"/>
                  <a:pt x="224494" y="159073"/>
                </a:cubicBezTo>
                <a:cubicBezTo>
                  <a:pt x="224494" y="159073"/>
                  <a:pt x="224494" y="159073"/>
                  <a:pt x="215256" y="159073"/>
                </a:cubicBezTo>
                <a:cubicBezTo>
                  <a:pt x="209978" y="159073"/>
                  <a:pt x="204700" y="163017"/>
                  <a:pt x="204700" y="168275"/>
                </a:cubicBezTo>
                <a:cubicBezTo>
                  <a:pt x="204700" y="173534"/>
                  <a:pt x="209978" y="177478"/>
                  <a:pt x="215256" y="177478"/>
                </a:cubicBezTo>
                <a:cubicBezTo>
                  <a:pt x="215256" y="177478"/>
                  <a:pt x="215256" y="177478"/>
                  <a:pt x="224494" y="177478"/>
                </a:cubicBezTo>
                <a:cubicBezTo>
                  <a:pt x="224494" y="190624"/>
                  <a:pt x="227133" y="203771"/>
                  <a:pt x="229772" y="216917"/>
                </a:cubicBezTo>
                <a:cubicBezTo>
                  <a:pt x="229772" y="216917"/>
                  <a:pt x="229772" y="216917"/>
                  <a:pt x="217896" y="224805"/>
                </a:cubicBezTo>
                <a:cubicBezTo>
                  <a:pt x="213937" y="227434"/>
                  <a:pt x="212617" y="234008"/>
                  <a:pt x="215256" y="237952"/>
                </a:cubicBezTo>
                <a:cubicBezTo>
                  <a:pt x="217896" y="240581"/>
                  <a:pt x="220535" y="241896"/>
                  <a:pt x="223174" y="241896"/>
                </a:cubicBezTo>
                <a:cubicBezTo>
                  <a:pt x="224494" y="241896"/>
                  <a:pt x="227133" y="241896"/>
                  <a:pt x="228453" y="240581"/>
                </a:cubicBezTo>
                <a:cubicBezTo>
                  <a:pt x="228453" y="240581"/>
                  <a:pt x="228453" y="240581"/>
                  <a:pt x="236370" y="235322"/>
                </a:cubicBezTo>
                <a:cubicBezTo>
                  <a:pt x="239009" y="243210"/>
                  <a:pt x="241649" y="251098"/>
                  <a:pt x="245608" y="258986"/>
                </a:cubicBezTo>
                <a:cubicBezTo>
                  <a:pt x="245608" y="258986"/>
                  <a:pt x="245608" y="258986"/>
                  <a:pt x="235051" y="266874"/>
                </a:cubicBezTo>
                <a:cubicBezTo>
                  <a:pt x="231092" y="270818"/>
                  <a:pt x="231092" y="276076"/>
                  <a:pt x="233731" y="280020"/>
                </a:cubicBezTo>
                <a:cubicBezTo>
                  <a:pt x="236370" y="282650"/>
                  <a:pt x="239009" y="283964"/>
                  <a:pt x="241649" y="283964"/>
                </a:cubicBezTo>
                <a:cubicBezTo>
                  <a:pt x="242968" y="283964"/>
                  <a:pt x="245608" y="282650"/>
                  <a:pt x="246927" y="281335"/>
                </a:cubicBezTo>
                <a:lnTo>
                  <a:pt x="256164" y="274762"/>
                </a:lnTo>
                <a:cubicBezTo>
                  <a:pt x="261443" y="282650"/>
                  <a:pt x="268041" y="291852"/>
                  <a:pt x="274639" y="299740"/>
                </a:cubicBezTo>
                <a:cubicBezTo>
                  <a:pt x="245608" y="322089"/>
                  <a:pt x="208658" y="336550"/>
                  <a:pt x="169070" y="336550"/>
                </a:cubicBezTo>
                <a:cubicBezTo>
                  <a:pt x="129482" y="336550"/>
                  <a:pt x="92532" y="322089"/>
                  <a:pt x="63501" y="299740"/>
                </a:cubicBezTo>
                <a:cubicBezTo>
                  <a:pt x="70099" y="291852"/>
                  <a:pt x="76697" y="282650"/>
                  <a:pt x="81976" y="274762"/>
                </a:cubicBezTo>
                <a:cubicBezTo>
                  <a:pt x="81976" y="274762"/>
                  <a:pt x="81976" y="274762"/>
                  <a:pt x="91213" y="281335"/>
                </a:cubicBezTo>
                <a:cubicBezTo>
                  <a:pt x="92532" y="282650"/>
                  <a:pt x="95172" y="283964"/>
                  <a:pt x="96491" y="283964"/>
                </a:cubicBezTo>
                <a:cubicBezTo>
                  <a:pt x="99131" y="283964"/>
                  <a:pt x="101770" y="282650"/>
                  <a:pt x="104409" y="280020"/>
                </a:cubicBezTo>
                <a:cubicBezTo>
                  <a:pt x="107048" y="276076"/>
                  <a:pt x="107048" y="270818"/>
                  <a:pt x="103089" y="266874"/>
                </a:cubicBezTo>
                <a:cubicBezTo>
                  <a:pt x="103089" y="266874"/>
                  <a:pt x="103089" y="266874"/>
                  <a:pt x="92532" y="258986"/>
                </a:cubicBezTo>
                <a:cubicBezTo>
                  <a:pt x="96491" y="251098"/>
                  <a:pt x="99131" y="243210"/>
                  <a:pt x="101770" y="235322"/>
                </a:cubicBezTo>
                <a:cubicBezTo>
                  <a:pt x="101770" y="235322"/>
                  <a:pt x="101770" y="235322"/>
                  <a:pt x="109687" y="240581"/>
                </a:cubicBezTo>
                <a:cubicBezTo>
                  <a:pt x="111007" y="241896"/>
                  <a:pt x="112327" y="241896"/>
                  <a:pt x="114966" y="241896"/>
                </a:cubicBezTo>
                <a:cubicBezTo>
                  <a:pt x="117605" y="241896"/>
                  <a:pt x="120244" y="240581"/>
                  <a:pt x="122884" y="237952"/>
                </a:cubicBezTo>
                <a:cubicBezTo>
                  <a:pt x="125523" y="234008"/>
                  <a:pt x="124203" y="227434"/>
                  <a:pt x="120244" y="224805"/>
                </a:cubicBezTo>
                <a:cubicBezTo>
                  <a:pt x="120244" y="224805"/>
                  <a:pt x="120244" y="224805"/>
                  <a:pt x="108368" y="216917"/>
                </a:cubicBezTo>
                <a:cubicBezTo>
                  <a:pt x="111007" y="203771"/>
                  <a:pt x="113646" y="190624"/>
                  <a:pt x="113646" y="177478"/>
                </a:cubicBezTo>
                <a:cubicBezTo>
                  <a:pt x="113646" y="177478"/>
                  <a:pt x="113646" y="177478"/>
                  <a:pt x="122884" y="177478"/>
                </a:cubicBezTo>
                <a:cubicBezTo>
                  <a:pt x="128162" y="177478"/>
                  <a:pt x="133440" y="173534"/>
                  <a:pt x="133440" y="168275"/>
                </a:cubicBezTo>
                <a:cubicBezTo>
                  <a:pt x="133440" y="163017"/>
                  <a:pt x="128162" y="159073"/>
                  <a:pt x="122884" y="159073"/>
                </a:cubicBezTo>
                <a:cubicBezTo>
                  <a:pt x="122884" y="159073"/>
                  <a:pt x="122884" y="159073"/>
                  <a:pt x="113646" y="159073"/>
                </a:cubicBezTo>
                <a:cubicBezTo>
                  <a:pt x="113646" y="145926"/>
                  <a:pt x="111007" y="132780"/>
                  <a:pt x="108368" y="119633"/>
                </a:cubicBezTo>
                <a:cubicBezTo>
                  <a:pt x="108368" y="119633"/>
                  <a:pt x="108368" y="119633"/>
                  <a:pt x="120244" y="111745"/>
                </a:cubicBezTo>
                <a:cubicBezTo>
                  <a:pt x="124203" y="109116"/>
                  <a:pt x="125523" y="102543"/>
                  <a:pt x="122884" y="98599"/>
                </a:cubicBezTo>
                <a:cubicBezTo>
                  <a:pt x="120244" y="94655"/>
                  <a:pt x="113646" y="93340"/>
                  <a:pt x="109687" y="95970"/>
                </a:cubicBezTo>
                <a:cubicBezTo>
                  <a:pt x="109687" y="95970"/>
                  <a:pt x="109687" y="95970"/>
                  <a:pt x="101770" y="101228"/>
                </a:cubicBezTo>
                <a:cubicBezTo>
                  <a:pt x="99131" y="93340"/>
                  <a:pt x="96491" y="85452"/>
                  <a:pt x="92532" y="77565"/>
                </a:cubicBezTo>
                <a:cubicBezTo>
                  <a:pt x="92532" y="77565"/>
                  <a:pt x="92532" y="77565"/>
                  <a:pt x="103089" y="69677"/>
                </a:cubicBezTo>
                <a:cubicBezTo>
                  <a:pt x="107048" y="65733"/>
                  <a:pt x="107048" y="60474"/>
                  <a:pt x="104409" y="56530"/>
                </a:cubicBezTo>
                <a:cubicBezTo>
                  <a:pt x="100450" y="52586"/>
                  <a:pt x="95172" y="51271"/>
                  <a:pt x="91213" y="55215"/>
                </a:cubicBezTo>
                <a:cubicBezTo>
                  <a:pt x="91213" y="55215"/>
                  <a:pt x="91213" y="55215"/>
                  <a:pt x="81976" y="61789"/>
                </a:cubicBezTo>
                <a:cubicBezTo>
                  <a:pt x="76697" y="53900"/>
                  <a:pt x="70099" y="44698"/>
                  <a:pt x="63501" y="36810"/>
                </a:cubicBezTo>
                <a:cubicBezTo>
                  <a:pt x="92532" y="14461"/>
                  <a:pt x="129482" y="0"/>
                  <a:pt x="169070"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9" name="矩形: 圆角 8"/>
          <p:cNvSpPr/>
          <p:nvPr/>
        </p:nvSpPr>
        <p:spPr>
          <a:xfrm>
            <a:off x="1651243"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 name="椭圆 9"/>
          <p:cNvSpPr/>
          <p:nvPr/>
        </p:nvSpPr>
        <p:spPr>
          <a:xfrm>
            <a:off x="1746493" y="4698155"/>
            <a:ext cx="355600" cy="303845"/>
          </a:xfrm>
          <a:custGeom>
            <a:avLst/>
            <a:gdLst>
              <a:gd name="T0" fmla="*/ 256 w 256"/>
              <a:gd name="T1" fmla="*/ 59 h 220"/>
              <a:gd name="T2" fmla="*/ 256 w 256"/>
              <a:gd name="T3" fmla="*/ 161 h 220"/>
              <a:gd name="T4" fmla="*/ 241 w 256"/>
              <a:gd name="T5" fmla="*/ 177 h 220"/>
              <a:gd name="T6" fmla="*/ 226 w 256"/>
              <a:gd name="T7" fmla="*/ 161 h 220"/>
              <a:gd name="T8" fmla="*/ 226 w 256"/>
              <a:gd name="T9" fmla="*/ 125 h 220"/>
              <a:gd name="T10" fmla="*/ 211 w 256"/>
              <a:gd name="T11" fmla="*/ 125 h 220"/>
              <a:gd name="T12" fmla="*/ 211 w 256"/>
              <a:gd name="T13" fmla="*/ 205 h 220"/>
              <a:gd name="T14" fmla="*/ 196 w 256"/>
              <a:gd name="T15" fmla="*/ 220 h 220"/>
              <a:gd name="T16" fmla="*/ 181 w 256"/>
              <a:gd name="T17" fmla="*/ 205 h 220"/>
              <a:gd name="T18" fmla="*/ 181 w 256"/>
              <a:gd name="T19" fmla="*/ 125 h 220"/>
              <a:gd name="T20" fmla="*/ 75 w 256"/>
              <a:gd name="T21" fmla="*/ 125 h 220"/>
              <a:gd name="T22" fmla="*/ 75 w 256"/>
              <a:gd name="T23" fmla="*/ 205 h 220"/>
              <a:gd name="T24" fmla="*/ 60 w 256"/>
              <a:gd name="T25" fmla="*/ 220 h 220"/>
              <a:gd name="T26" fmla="*/ 45 w 256"/>
              <a:gd name="T27" fmla="*/ 205 h 220"/>
              <a:gd name="T28" fmla="*/ 45 w 256"/>
              <a:gd name="T29" fmla="*/ 125 h 220"/>
              <a:gd name="T30" fmla="*/ 30 w 256"/>
              <a:gd name="T31" fmla="*/ 125 h 220"/>
              <a:gd name="T32" fmla="*/ 30 w 256"/>
              <a:gd name="T33" fmla="*/ 161 h 220"/>
              <a:gd name="T34" fmla="*/ 15 w 256"/>
              <a:gd name="T35" fmla="*/ 177 h 220"/>
              <a:gd name="T36" fmla="*/ 0 w 256"/>
              <a:gd name="T37" fmla="*/ 161 h 220"/>
              <a:gd name="T38" fmla="*/ 0 w 256"/>
              <a:gd name="T39" fmla="*/ 59 h 220"/>
              <a:gd name="T40" fmla="*/ 15 w 256"/>
              <a:gd name="T41" fmla="*/ 43 h 220"/>
              <a:gd name="T42" fmla="*/ 30 w 256"/>
              <a:gd name="T43" fmla="*/ 59 h 220"/>
              <a:gd name="T44" fmla="*/ 30 w 256"/>
              <a:gd name="T45" fmla="*/ 95 h 220"/>
              <a:gd name="T46" fmla="*/ 45 w 256"/>
              <a:gd name="T47" fmla="*/ 95 h 220"/>
              <a:gd name="T48" fmla="*/ 45 w 256"/>
              <a:gd name="T49" fmla="*/ 15 h 220"/>
              <a:gd name="T50" fmla="*/ 60 w 256"/>
              <a:gd name="T51" fmla="*/ 0 h 220"/>
              <a:gd name="T52" fmla="*/ 75 w 256"/>
              <a:gd name="T53" fmla="*/ 15 h 220"/>
              <a:gd name="T54" fmla="*/ 75 w 256"/>
              <a:gd name="T55" fmla="*/ 95 h 220"/>
              <a:gd name="T56" fmla="*/ 181 w 256"/>
              <a:gd name="T57" fmla="*/ 95 h 220"/>
              <a:gd name="T58" fmla="*/ 181 w 256"/>
              <a:gd name="T59" fmla="*/ 15 h 220"/>
              <a:gd name="T60" fmla="*/ 196 w 256"/>
              <a:gd name="T61" fmla="*/ 0 h 220"/>
              <a:gd name="T62" fmla="*/ 211 w 256"/>
              <a:gd name="T63" fmla="*/ 15 h 220"/>
              <a:gd name="T64" fmla="*/ 211 w 256"/>
              <a:gd name="T65" fmla="*/ 95 h 220"/>
              <a:gd name="T66" fmla="*/ 226 w 256"/>
              <a:gd name="T67" fmla="*/ 95 h 220"/>
              <a:gd name="T68" fmla="*/ 226 w 256"/>
              <a:gd name="T69" fmla="*/ 59 h 220"/>
              <a:gd name="T70" fmla="*/ 241 w 256"/>
              <a:gd name="T71" fmla="*/ 43 h 220"/>
              <a:gd name="T72" fmla="*/ 256 w 256"/>
              <a:gd name="T73" fmla="*/ 5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 h="220">
                <a:moveTo>
                  <a:pt x="256" y="59"/>
                </a:moveTo>
                <a:cubicBezTo>
                  <a:pt x="256" y="161"/>
                  <a:pt x="256" y="161"/>
                  <a:pt x="256" y="161"/>
                </a:cubicBezTo>
                <a:cubicBezTo>
                  <a:pt x="256" y="170"/>
                  <a:pt x="249" y="177"/>
                  <a:pt x="241" y="177"/>
                </a:cubicBezTo>
                <a:cubicBezTo>
                  <a:pt x="233" y="177"/>
                  <a:pt x="226" y="170"/>
                  <a:pt x="226" y="161"/>
                </a:cubicBezTo>
                <a:cubicBezTo>
                  <a:pt x="226" y="125"/>
                  <a:pt x="226" y="125"/>
                  <a:pt x="226" y="125"/>
                </a:cubicBezTo>
                <a:cubicBezTo>
                  <a:pt x="211" y="125"/>
                  <a:pt x="211" y="125"/>
                  <a:pt x="211" y="125"/>
                </a:cubicBezTo>
                <a:cubicBezTo>
                  <a:pt x="211" y="205"/>
                  <a:pt x="211" y="205"/>
                  <a:pt x="211" y="205"/>
                </a:cubicBezTo>
                <a:cubicBezTo>
                  <a:pt x="211" y="214"/>
                  <a:pt x="204" y="220"/>
                  <a:pt x="196" y="220"/>
                </a:cubicBezTo>
                <a:cubicBezTo>
                  <a:pt x="187" y="220"/>
                  <a:pt x="181" y="214"/>
                  <a:pt x="181" y="205"/>
                </a:cubicBezTo>
                <a:cubicBezTo>
                  <a:pt x="181" y="125"/>
                  <a:pt x="181" y="125"/>
                  <a:pt x="181" y="125"/>
                </a:cubicBezTo>
                <a:cubicBezTo>
                  <a:pt x="75" y="125"/>
                  <a:pt x="75" y="125"/>
                  <a:pt x="75" y="125"/>
                </a:cubicBezTo>
                <a:cubicBezTo>
                  <a:pt x="75" y="205"/>
                  <a:pt x="75" y="205"/>
                  <a:pt x="75" y="205"/>
                </a:cubicBezTo>
                <a:cubicBezTo>
                  <a:pt x="75" y="214"/>
                  <a:pt x="69" y="220"/>
                  <a:pt x="60" y="220"/>
                </a:cubicBezTo>
                <a:cubicBezTo>
                  <a:pt x="52" y="220"/>
                  <a:pt x="45" y="214"/>
                  <a:pt x="45" y="205"/>
                </a:cubicBezTo>
                <a:cubicBezTo>
                  <a:pt x="45" y="125"/>
                  <a:pt x="45" y="125"/>
                  <a:pt x="45" y="125"/>
                </a:cubicBezTo>
                <a:cubicBezTo>
                  <a:pt x="30" y="125"/>
                  <a:pt x="30" y="125"/>
                  <a:pt x="30" y="125"/>
                </a:cubicBezTo>
                <a:cubicBezTo>
                  <a:pt x="30" y="161"/>
                  <a:pt x="30" y="161"/>
                  <a:pt x="30" y="161"/>
                </a:cubicBezTo>
                <a:cubicBezTo>
                  <a:pt x="30" y="170"/>
                  <a:pt x="23" y="177"/>
                  <a:pt x="15" y="177"/>
                </a:cubicBezTo>
                <a:cubicBezTo>
                  <a:pt x="7" y="177"/>
                  <a:pt x="0" y="170"/>
                  <a:pt x="0" y="161"/>
                </a:cubicBezTo>
                <a:cubicBezTo>
                  <a:pt x="0" y="59"/>
                  <a:pt x="0" y="59"/>
                  <a:pt x="0" y="59"/>
                </a:cubicBezTo>
                <a:cubicBezTo>
                  <a:pt x="0" y="50"/>
                  <a:pt x="7" y="43"/>
                  <a:pt x="15" y="43"/>
                </a:cubicBezTo>
                <a:cubicBezTo>
                  <a:pt x="23" y="43"/>
                  <a:pt x="30" y="50"/>
                  <a:pt x="30" y="59"/>
                </a:cubicBezTo>
                <a:cubicBezTo>
                  <a:pt x="30" y="95"/>
                  <a:pt x="30" y="95"/>
                  <a:pt x="30" y="95"/>
                </a:cubicBezTo>
                <a:cubicBezTo>
                  <a:pt x="45" y="95"/>
                  <a:pt x="45" y="95"/>
                  <a:pt x="45" y="95"/>
                </a:cubicBezTo>
                <a:cubicBezTo>
                  <a:pt x="45" y="15"/>
                  <a:pt x="45" y="15"/>
                  <a:pt x="45" y="15"/>
                </a:cubicBezTo>
                <a:cubicBezTo>
                  <a:pt x="45" y="6"/>
                  <a:pt x="52" y="0"/>
                  <a:pt x="60" y="0"/>
                </a:cubicBezTo>
                <a:cubicBezTo>
                  <a:pt x="69" y="0"/>
                  <a:pt x="75" y="6"/>
                  <a:pt x="75" y="15"/>
                </a:cubicBezTo>
                <a:cubicBezTo>
                  <a:pt x="75" y="95"/>
                  <a:pt x="75" y="95"/>
                  <a:pt x="75" y="95"/>
                </a:cubicBezTo>
                <a:cubicBezTo>
                  <a:pt x="181" y="95"/>
                  <a:pt x="181" y="95"/>
                  <a:pt x="181" y="95"/>
                </a:cubicBezTo>
                <a:cubicBezTo>
                  <a:pt x="181" y="15"/>
                  <a:pt x="181" y="15"/>
                  <a:pt x="181" y="15"/>
                </a:cubicBezTo>
                <a:cubicBezTo>
                  <a:pt x="181" y="6"/>
                  <a:pt x="187" y="0"/>
                  <a:pt x="196" y="0"/>
                </a:cubicBezTo>
                <a:cubicBezTo>
                  <a:pt x="204" y="0"/>
                  <a:pt x="211" y="6"/>
                  <a:pt x="211" y="15"/>
                </a:cubicBezTo>
                <a:cubicBezTo>
                  <a:pt x="211" y="95"/>
                  <a:pt x="211" y="95"/>
                  <a:pt x="211" y="95"/>
                </a:cubicBezTo>
                <a:cubicBezTo>
                  <a:pt x="226" y="95"/>
                  <a:pt x="226" y="95"/>
                  <a:pt x="226" y="95"/>
                </a:cubicBezTo>
                <a:cubicBezTo>
                  <a:pt x="226" y="59"/>
                  <a:pt x="226" y="59"/>
                  <a:pt x="226" y="59"/>
                </a:cubicBezTo>
                <a:cubicBezTo>
                  <a:pt x="226" y="50"/>
                  <a:pt x="233" y="43"/>
                  <a:pt x="241" y="43"/>
                </a:cubicBezTo>
                <a:cubicBezTo>
                  <a:pt x="249" y="43"/>
                  <a:pt x="256" y="50"/>
                  <a:pt x="256" y="59"/>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12" name="矩形: 圆角 11"/>
          <p:cNvSpPr/>
          <p:nvPr/>
        </p:nvSpPr>
        <p:spPr>
          <a:xfrm>
            <a:off x="2365618"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 name="椭圆 12"/>
          <p:cNvSpPr/>
          <p:nvPr/>
        </p:nvSpPr>
        <p:spPr>
          <a:xfrm>
            <a:off x="2460868" y="4753248"/>
            <a:ext cx="355600" cy="193660"/>
          </a:xfrm>
          <a:custGeom>
            <a:avLst/>
            <a:gdLst>
              <a:gd name="connsiteX0" fmla="*/ 34925 w 338138"/>
              <a:gd name="connsiteY0" fmla="*/ 88900 h 184150"/>
              <a:gd name="connsiteX1" fmla="*/ 34925 w 338138"/>
              <a:gd name="connsiteY1" fmla="*/ 117475 h 184150"/>
              <a:gd name="connsiteX2" fmla="*/ 236538 w 338138"/>
              <a:gd name="connsiteY2" fmla="*/ 117475 h 184150"/>
              <a:gd name="connsiteX3" fmla="*/ 236538 w 338138"/>
              <a:gd name="connsiteY3" fmla="*/ 88900 h 184150"/>
              <a:gd name="connsiteX4" fmla="*/ 225996 w 338138"/>
              <a:gd name="connsiteY4" fmla="*/ 88900 h 184150"/>
              <a:gd name="connsiteX5" fmla="*/ 214137 w 338138"/>
              <a:gd name="connsiteY5" fmla="*/ 99786 h 184150"/>
              <a:gd name="connsiteX6" fmla="*/ 174605 w 338138"/>
              <a:gd name="connsiteY6" fmla="*/ 99786 h 184150"/>
              <a:gd name="connsiteX7" fmla="*/ 164063 w 338138"/>
              <a:gd name="connsiteY7" fmla="*/ 88900 h 184150"/>
              <a:gd name="connsiteX8" fmla="*/ 34925 w 338138"/>
              <a:gd name="connsiteY8" fmla="*/ 88900 h 184150"/>
              <a:gd name="connsiteX9" fmla="*/ 34925 w 338138"/>
              <a:gd name="connsiteY9" fmla="*/ 38100 h 184150"/>
              <a:gd name="connsiteX10" fmla="*/ 34925 w 338138"/>
              <a:gd name="connsiteY10" fmla="*/ 77788 h 184150"/>
              <a:gd name="connsiteX11" fmla="*/ 164063 w 338138"/>
              <a:gd name="connsiteY11" fmla="*/ 77788 h 184150"/>
              <a:gd name="connsiteX12" fmla="*/ 164063 w 338138"/>
              <a:gd name="connsiteY12" fmla="*/ 76465 h 184150"/>
              <a:gd name="connsiteX13" fmla="*/ 164063 w 338138"/>
              <a:gd name="connsiteY13" fmla="*/ 75142 h 184150"/>
              <a:gd name="connsiteX14" fmla="*/ 164063 w 338138"/>
              <a:gd name="connsiteY14" fmla="*/ 73819 h 184150"/>
              <a:gd name="connsiteX15" fmla="*/ 165381 w 338138"/>
              <a:gd name="connsiteY15" fmla="*/ 72497 h 184150"/>
              <a:gd name="connsiteX16" fmla="*/ 166698 w 338138"/>
              <a:gd name="connsiteY16" fmla="*/ 71174 h 184150"/>
              <a:gd name="connsiteX17" fmla="*/ 166698 w 338138"/>
              <a:gd name="connsiteY17" fmla="*/ 69851 h 184150"/>
              <a:gd name="connsiteX18" fmla="*/ 168016 w 338138"/>
              <a:gd name="connsiteY18" fmla="*/ 69851 h 184150"/>
              <a:gd name="connsiteX19" fmla="*/ 169334 w 338138"/>
              <a:gd name="connsiteY19" fmla="*/ 68528 h 184150"/>
              <a:gd name="connsiteX20" fmla="*/ 170651 w 338138"/>
              <a:gd name="connsiteY20" fmla="*/ 68528 h 184150"/>
              <a:gd name="connsiteX21" fmla="*/ 170651 w 338138"/>
              <a:gd name="connsiteY21" fmla="*/ 67205 h 184150"/>
              <a:gd name="connsiteX22" fmla="*/ 171969 w 338138"/>
              <a:gd name="connsiteY22" fmla="*/ 67205 h 184150"/>
              <a:gd name="connsiteX23" fmla="*/ 173287 w 338138"/>
              <a:gd name="connsiteY23" fmla="*/ 67205 h 184150"/>
              <a:gd name="connsiteX24" fmla="*/ 174605 w 338138"/>
              <a:gd name="connsiteY24" fmla="*/ 67205 h 184150"/>
              <a:gd name="connsiteX25" fmla="*/ 214137 w 338138"/>
              <a:gd name="connsiteY25" fmla="*/ 67205 h 184150"/>
              <a:gd name="connsiteX26" fmla="*/ 216772 w 338138"/>
              <a:gd name="connsiteY26" fmla="*/ 67205 h 184150"/>
              <a:gd name="connsiteX27" fmla="*/ 218090 w 338138"/>
              <a:gd name="connsiteY27" fmla="*/ 67205 h 184150"/>
              <a:gd name="connsiteX28" fmla="*/ 219408 w 338138"/>
              <a:gd name="connsiteY28" fmla="*/ 68528 h 184150"/>
              <a:gd name="connsiteX29" fmla="*/ 220725 w 338138"/>
              <a:gd name="connsiteY29" fmla="*/ 68528 h 184150"/>
              <a:gd name="connsiteX30" fmla="*/ 220725 w 338138"/>
              <a:gd name="connsiteY30" fmla="*/ 69851 h 184150"/>
              <a:gd name="connsiteX31" fmla="*/ 222043 w 338138"/>
              <a:gd name="connsiteY31" fmla="*/ 69851 h 184150"/>
              <a:gd name="connsiteX32" fmla="*/ 223361 w 338138"/>
              <a:gd name="connsiteY32" fmla="*/ 71174 h 184150"/>
              <a:gd name="connsiteX33" fmla="*/ 223361 w 338138"/>
              <a:gd name="connsiteY33" fmla="*/ 72497 h 184150"/>
              <a:gd name="connsiteX34" fmla="*/ 224678 w 338138"/>
              <a:gd name="connsiteY34" fmla="*/ 73819 h 184150"/>
              <a:gd name="connsiteX35" fmla="*/ 224678 w 338138"/>
              <a:gd name="connsiteY35" fmla="*/ 75142 h 184150"/>
              <a:gd name="connsiteX36" fmla="*/ 224678 w 338138"/>
              <a:gd name="connsiteY36" fmla="*/ 76465 h 184150"/>
              <a:gd name="connsiteX37" fmla="*/ 225996 w 338138"/>
              <a:gd name="connsiteY37" fmla="*/ 76465 h 184150"/>
              <a:gd name="connsiteX38" fmla="*/ 225996 w 338138"/>
              <a:gd name="connsiteY38" fmla="*/ 77788 h 184150"/>
              <a:gd name="connsiteX39" fmla="*/ 236538 w 338138"/>
              <a:gd name="connsiteY39" fmla="*/ 77788 h 184150"/>
              <a:gd name="connsiteX40" fmla="*/ 236538 w 338138"/>
              <a:gd name="connsiteY40" fmla="*/ 38100 h 184150"/>
              <a:gd name="connsiteX41" fmla="*/ 112671 w 338138"/>
              <a:gd name="connsiteY41" fmla="*/ 38100 h 184150"/>
              <a:gd name="connsiteX42" fmla="*/ 112671 w 338138"/>
              <a:gd name="connsiteY42" fmla="*/ 39423 h 184150"/>
              <a:gd name="connsiteX43" fmla="*/ 112671 w 338138"/>
              <a:gd name="connsiteY43" fmla="*/ 40746 h 184150"/>
              <a:gd name="connsiteX44" fmla="*/ 112671 w 338138"/>
              <a:gd name="connsiteY44" fmla="*/ 42069 h 184150"/>
              <a:gd name="connsiteX45" fmla="*/ 112671 w 338138"/>
              <a:gd name="connsiteY45" fmla="*/ 43392 h 184150"/>
              <a:gd name="connsiteX46" fmla="*/ 111353 w 338138"/>
              <a:gd name="connsiteY46" fmla="*/ 43392 h 184150"/>
              <a:gd name="connsiteX47" fmla="*/ 111353 w 338138"/>
              <a:gd name="connsiteY47" fmla="*/ 44715 h 184150"/>
              <a:gd name="connsiteX48" fmla="*/ 110036 w 338138"/>
              <a:gd name="connsiteY48" fmla="*/ 46038 h 184150"/>
              <a:gd name="connsiteX49" fmla="*/ 108718 w 338138"/>
              <a:gd name="connsiteY49" fmla="*/ 47361 h 184150"/>
              <a:gd name="connsiteX50" fmla="*/ 107400 w 338138"/>
              <a:gd name="connsiteY50" fmla="*/ 47361 h 184150"/>
              <a:gd name="connsiteX51" fmla="*/ 107400 w 338138"/>
              <a:gd name="connsiteY51" fmla="*/ 48684 h 184150"/>
              <a:gd name="connsiteX52" fmla="*/ 106083 w 338138"/>
              <a:gd name="connsiteY52" fmla="*/ 48684 h 184150"/>
              <a:gd name="connsiteX53" fmla="*/ 104765 w 338138"/>
              <a:gd name="connsiteY53" fmla="*/ 50007 h 184150"/>
              <a:gd name="connsiteX54" fmla="*/ 103447 w 338138"/>
              <a:gd name="connsiteY54" fmla="*/ 50007 h 184150"/>
              <a:gd name="connsiteX55" fmla="*/ 102129 w 338138"/>
              <a:gd name="connsiteY55" fmla="*/ 50007 h 184150"/>
              <a:gd name="connsiteX56" fmla="*/ 62597 w 338138"/>
              <a:gd name="connsiteY56" fmla="*/ 50007 h 184150"/>
              <a:gd name="connsiteX57" fmla="*/ 59962 w 338138"/>
              <a:gd name="connsiteY57" fmla="*/ 50007 h 184150"/>
              <a:gd name="connsiteX58" fmla="*/ 58644 w 338138"/>
              <a:gd name="connsiteY58" fmla="*/ 48684 h 184150"/>
              <a:gd name="connsiteX59" fmla="*/ 57326 w 338138"/>
              <a:gd name="connsiteY59" fmla="*/ 48684 h 184150"/>
              <a:gd name="connsiteX60" fmla="*/ 56009 w 338138"/>
              <a:gd name="connsiteY60" fmla="*/ 47361 h 184150"/>
              <a:gd name="connsiteX61" fmla="*/ 54691 w 338138"/>
              <a:gd name="connsiteY61" fmla="*/ 46038 h 184150"/>
              <a:gd name="connsiteX62" fmla="*/ 53373 w 338138"/>
              <a:gd name="connsiteY62" fmla="*/ 44715 h 184150"/>
              <a:gd name="connsiteX63" fmla="*/ 53373 w 338138"/>
              <a:gd name="connsiteY63" fmla="*/ 43392 h 184150"/>
              <a:gd name="connsiteX64" fmla="*/ 52056 w 338138"/>
              <a:gd name="connsiteY64" fmla="*/ 43392 h 184150"/>
              <a:gd name="connsiteX65" fmla="*/ 52056 w 338138"/>
              <a:gd name="connsiteY65" fmla="*/ 42069 h 184150"/>
              <a:gd name="connsiteX66" fmla="*/ 52056 w 338138"/>
              <a:gd name="connsiteY66" fmla="*/ 40746 h 184150"/>
              <a:gd name="connsiteX67" fmla="*/ 52056 w 338138"/>
              <a:gd name="connsiteY67" fmla="*/ 39423 h 184150"/>
              <a:gd name="connsiteX68" fmla="*/ 50738 w 338138"/>
              <a:gd name="connsiteY68" fmla="*/ 38100 h 184150"/>
              <a:gd name="connsiteX69" fmla="*/ 34925 w 338138"/>
              <a:gd name="connsiteY69" fmla="*/ 38100 h 184150"/>
              <a:gd name="connsiteX70" fmla="*/ 17171 w 338138"/>
              <a:gd name="connsiteY70" fmla="*/ 0 h 184150"/>
              <a:gd name="connsiteX71" fmla="*/ 34342 w 338138"/>
              <a:gd name="connsiteY71" fmla="*/ 15784 h 184150"/>
              <a:gd name="connsiteX72" fmla="*/ 34342 w 338138"/>
              <a:gd name="connsiteY72" fmla="*/ 27622 h 184150"/>
              <a:gd name="connsiteX73" fmla="*/ 50192 w 338138"/>
              <a:gd name="connsiteY73" fmla="*/ 27622 h 184150"/>
              <a:gd name="connsiteX74" fmla="*/ 62080 w 338138"/>
              <a:gd name="connsiteY74" fmla="*/ 15784 h 184150"/>
              <a:gd name="connsiteX75" fmla="*/ 101706 w 338138"/>
              <a:gd name="connsiteY75" fmla="*/ 15784 h 184150"/>
              <a:gd name="connsiteX76" fmla="*/ 112272 w 338138"/>
              <a:gd name="connsiteY76" fmla="*/ 27622 h 184150"/>
              <a:gd name="connsiteX77" fmla="*/ 236432 w 338138"/>
              <a:gd name="connsiteY77" fmla="*/ 27622 h 184150"/>
              <a:gd name="connsiteX78" fmla="*/ 236432 w 338138"/>
              <a:gd name="connsiteY78" fmla="*/ 15784 h 184150"/>
              <a:gd name="connsiteX79" fmla="*/ 253604 w 338138"/>
              <a:gd name="connsiteY79" fmla="*/ 0 h 184150"/>
              <a:gd name="connsiteX80" fmla="*/ 270775 w 338138"/>
              <a:gd name="connsiteY80" fmla="*/ 15784 h 184150"/>
              <a:gd name="connsiteX81" fmla="*/ 270775 w 338138"/>
              <a:gd name="connsiteY81" fmla="*/ 117067 h 184150"/>
              <a:gd name="connsiteX82" fmla="*/ 293229 w 338138"/>
              <a:gd name="connsiteY82" fmla="*/ 117067 h 184150"/>
              <a:gd name="connsiteX83" fmla="*/ 298512 w 338138"/>
              <a:gd name="connsiteY83" fmla="*/ 122328 h 184150"/>
              <a:gd name="connsiteX84" fmla="*/ 298512 w 338138"/>
              <a:gd name="connsiteY84" fmla="*/ 134167 h 184150"/>
              <a:gd name="connsiteX85" fmla="*/ 315684 w 338138"/>
              <a:gd name="connsiteY85" fmla="*/ 134167 h 184150"/>
              <a:gd name="connsiteX86" fmla="*/ 320967 w 338138"/>
              <a:gd name="connsiteY86" fmla="*/ 139428 h 184150"/>
              <a:gd name="connsiteX87" fmla="*/ 320967 w 338138"/>
              <a:gd name="connsiteY87" fmla="*/ 151266 h 184150"/>
              <a:gd name="connsiteX88" fmla="*/ 332855 w 338138"/>
              <a:gd name="connsiteY88" fmla="*/ 151266 h 184150"/>
              <a:gd name="connsiteX89" fmla="*/ 338138 w 338138"/>
              <a:gd name="connsiteY89" fmla="*/ 156528 h 184150"/>
              <a:gd name="connsiteX90" fmla="*/ 338138 w 338138"/>
              <a:gd name="connsiteY90" fmla="*/ 178889 h 184150"/>
              <a:gd name="connsiteX91" fmla="*/ 332855 w 338138"/>
              <a:gd name="connsiteY91" fmla="*/ 184150 h 184150"/>
              <a:gd name="connsiteX92" fmla="*/ 5283 w 338138"/>
              <a:gd name="connsiteY92" fmla="*/ 184150 h 184150"/>
              <a:gd name="connsiteX93" fmla="*/ 0 w 338138"/>
              <a:gd name="connsiteY93" fmla="*/ 178889 h 184150"/>
              <a:gd name="connsiteX94" fmla="*/ 0 w 338138"/>
              <a:gd name="connsiteY94" fmla="*/ 156528 h 184150"/>
              <a:gd name="connsiteX95" fmla="*/ 270775 w 338138"/>
              <a:gd name="connsiteY95" fmla="*/ 156528 h 184150"/>
              <a:gd name="connsiteX96" fmla="*/ 270775 w 338138"/>
              <a:gd name="connsiteY96" fmla="*/ 144690 h 184150"/>
              <a:gd name="connsiteX97" fmla="*/ 0 w 338138"/>
              <a:gd name="connsiteY97" fmla="*/ 144690 h 184150"/>
              <a:gd name="connsiteX98" fmla="*/ 0 w 338138"/>
              <a:gd name="connsiteY98" fmla="*/ 15784 h 184150"/>
              <a:gd name="connsiteX99" fmla="*/ 17171 w 338138"/>
              <a:gd name="connsiteY99" fmla="*/ 0 h 18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38138" h="184150">
                <a:moveTo>
                  <a:pt x="34925" y="88900"/>
                </a:moveTo>
                <a:cubicBezTo>
                  <a:pt x="34925" y="88900"/>
                  <a:pt x="34925" y="88900"/>
                  <a:pt x="34925" y="117475"/>
                </a:cubicBezTo>
                <a:cubicBezTo>
                  <a:pt x="34925" y="117475"/>
                  <a:pt x="34925" y="117475"/>
                  <a:pt x="236538" y="117475"/>
                </a:cubicBezTo>
                <a:lnTo>
                  <a:pt x="236538" y="88900"/>
                </a:lnTo>
                <a:cubicBezTo>
                  <a:pt x="236538" y="88900"/>
                  <a:pt x="236538" y="88900"/>
                  <a:pt x="225996" y="88900"/>
                </a:cubicBezTo>
                <a:cubicBezTo>
                  <a:pt x="225996" y="95704"/>
                  <a:pt x="220725" y="99786"/>
                  <a:pt x="214137" y="99786"/>
                </a:cubicBezTo>
                <a:cubicBezTo>
                  <a:pt x="214137" y="99786"/>
                  <a:pt x="214137" y="99786"/>
                  <a:pt x="174605" y="99786"/>
                </a:cubicBezTo>
                <a:cubicBezTo>
                  <a:pt x="169334" y="99786"/>
                  <a:pt x="164063" y="95704"/>
                  <a:pt x="164063" y="88900"/>
                </a:cubicBezTo>
                <a:cubicBezTo>
                  <a:pt x="164063" y="88900"/>
                  <a:pt x="164063" y="88900"/>
                  <a:pt x="34925" y="88900"/>
                </a:cubicBezTo>
                <a:close/>
                <a:moveTo>
                  <a:pt x="34925" y="38100"/>
                </a:moveTo>
                <a:cubicBezTo>
                  <a:pt x="34925" y="38100"/>
                  <a:pt x="34925" y="38100"/>
                  <a:pt x="34925" y="77788"/>
                </a:cubicBezTo>
                <a:cubicBezTo>
                  <a:pt x="34925" y="77788"/>
                  <a:pt x="34925" y="77788"/>
                  <a:pt x="164063" y="77788"/>
                </a:cubicBezTo>
                <a:cubicBezTo>
                  <a:pt x="164063" y="77788"/>
                  <a:pt x="164063" y="77788"/>
                  <a:pt x="164063" y="76465"/>
                </a:cubicBezTo>
                <a:cubicBezTo>
                  <a:pt x="164063" y="75142"/>
                  <a:pt x="164063" y="75142"/>
                  <a:pt x="164063" y="75142"/>
                </a:cubicBezTo>
                <a:cubicBezTo>
                  <a:pt x="164063" y="75142"/>
                  <a:pt x="164063" y="73819"/>
                  <a:pt x="164063" y="73819"/>
                </a:cubicBezTo>
                <a:cubicBezTo>
                  <a:pt x="165381" y="73819"/>
                  <a:pt x="165381" y="72497"/>
                  <a:pt x="165381" y="72497"/>
                </a:cubicBezTo>
                <a:cubicBezTo>
                  <a:pt x="165381" y="71174"/>
                  <a:pt x="166698" y="71174"/>
                  <a:pt x="166698" y="71174"/>
                </a:cubicBezTo>
                <a:cubicBezTo>
                  <a:pt x="166698" y="71174"/>
                  <a:pt x="166698" y="69851"/>
                  <a:pt x="166698" y="69851"/>
                </a:cubicBezTo>
                <a:cubicBezTo>
                  <a:pt x="168016" y="69851"/>
                  <a:pt x="168016" y="69851"/>
                  <a:pt x="168016" y="69851"/>
                </a:cubicBezTo>
                <a:cubicBezTo>
                  <a:pt x="168016" y="69851"/>
                  <a:pt x="168016" y="68528"/>
                  <a:pt x="169334" y="68528"/>
                </a:cubicBezTo>
                <a:cubicBezTo>
                  <a:pt x="169334" y="68528"/>
                  <a:pt x="169334" y="68528"/>
                  <a:pt x="170651" y="68528"/>
                </a:cubicBezTo>
                <a:cubicBezTo>
                  <a:pt x="170651" y="68528"/>
                  <a:pt x="170651" y="67205"/>
                  <a:pt x="170651" y="67205"/>
                </a:cubicBezTo>
                <a:cubicBezTo>
                  <a:pt x="170651" y="67205"/>
                  <a:pt x="171969" y="67205"/>
                  <a:pt x="171969" y="67205"/>
                </a:cubicBezTo>
                <a:cubicBezTo>
                  <a:pt x="171969" y="67205"/>
                  <a:pt x="173287" y="67205"/>
                  <a:pt x="173287" y="67205"/>
                </a:cubicBezTo>
                <a:cubicBezTo>
                  <a:pt x="173287" y="67205"/>
                  <a:pt x="174605" y="67205"/>
                  <a:pt x="174605" y="67205"/>
                </a:cubicBezTo>
                <a:cubicBezTo>
                  <a:pt x="174605" y="67205"/>
                  <a:pt x="174605" y="67205"/>
                  <a:pt x="214137" y="67205"/>
                </a:cubicBezTo>
                <a:cubicBezTo>
                  <a:pt x="215454" y="67205"/>
                  <a:pt x="215454" y="67205"/>
                  <a:pt x="216772" y="67205"/>
                </a:cubicBezTo>
                <a:cubicBezTo>
                  <a:pt x="218090" y="67205"/>
                  <a:pt x="218090" y="67205"/>
                  <a:pt x="218090" y="67205"/>
                </a:cubicBezTo>
                <a:cubicBezTo>
                  <a:pt x="219408" y="67205"/>
                  <a:pt x="219408" y="68528"/>
                  <a:pt x="219408" y="68528"/>
                </a:cubicBezTo>
                <a:cubicBezTo>
                  <a:pt x="219408" y="68528"/>
                  <a:pt x="220725" y="68528"/>
                  <a:pt x="220725" y="68528"/>
                </a:cubicBezTo>
                <a:cubicBezTo>
                  <a:pt x="220725" y="68528"/>
                  <a:pt x="220725" y="69851"/>
                  <a:pt x="220725" y="69851"/>
                </a:cubicBezTo>
                <a:cubicBezTo>
                  <a:pt x="222043" y="69851"/>
                  <a:pt x="222043" y="69851"/>
                  <a:pt x="222043" y="69851"/>
                </a:cubicBezTo>
                <a:cubicBezTo>
                  <a:pt x="222043" y="69851"/>
                  <a:pt x="222043" y="71174"/>
                  <a:pt x="223361" y="71174"/>
                </a:cubicBezTo>
                <a:cubicBezTo>
                  <a:pt x="223361" y="71174"/>
                  <a:pt x="223361" y="71174"/>
                  <a:pt x="223361" y="72497"/>
                </a:cubicBezTo>
                <a:cubicBezTo>
                  <a:pt x="224678" y="72497"/>
                  <a:pt x="224678" y="73819"/>
                  <a:pt x="224678" y="73819"/>
                </a:cubicBezTo>
                <a:cubicBezTo>
                  <a:pt x="224678" y="73819"/>
                  <a:pt x="224678" y="75142"/>
                  <a:pt x="224678" y="75142"/>
                </a:cubicBezTo>
                <a:cubicBezTo>
                  <a:pt x="224678" y="75142"/>
                  <a:pt x="224678" y="75142"/>
                  <a:pt x="224678" y="76465"/>
                </a:cubicBezTo>
                <a:cubicBezTo>
                  <a:pt x="225996" y="76465"/>
                  <a:pt x="225996" y="76465"/>
                  <a:pt x="225996" y="76465"/>
                </a:cubicBezTo>
                <a:cubicBezTo>
                  <a:pt x="225996" y="77788"/>
                  <a:pt x="225996" y="77788"/>
                  <a:pt x="225996" y="77788"/>
                </a:cubicBezTo>
                <a:cubicBezTo>
                  <a:pt x="225996" y="77788"/>
                  <a:pt x="225996" y="77788"/>
                  <a:pt x="236538" y="77788"/>
                </a:cubicBezTo>
                <a:lnTo>
                  <a:pt x="236538" y="38100"/>
                </a:lnTo>
                <a:cubicBezTo>
                  <a:pt x="236538" y="38100"/>
                  <a:pt x="236538" y="38100"/>
                  <a:pt x="112671" y="38100"/>
                </a:cubicBezTo>
                <a:cubicBezTo>
                  <a:pt x="112671" y="39423"/>
                  <a:pt x="112671" y="39423"/>
                  <a:pt x="112671" y="39423"/>
                </a:cubicBezTo>
                <a:cubicBezTo>
                  <a:pt x="112671" y="39423"/>
                  <a:pt x="112671" y="40746"/>
                  <a:pt x="112671" y="40746"/>
                </a:cubicBezTo>
                <a:cubicBezTo>
                  <a:pt x="112671" y="40746"/>
                  <a:pt x="112671" y="42069"/>
                  <a:pt x="112671" y="42069"/>
                </a:cubicBezTo>
                <a:cubicBezTo>
                  <a:pt x="112671" y="42069"/>
                  <a:pt x="112671" y="42069"/>
                  <a:pt x="112671" y="43392"/>
                </a:cubicBezTo>
                <a:cubicBezTo>
                  <a:pt x="111353" y="43392"/>
                  <a:pt x="111353" y="43392"/>
                  <a:pt x="111353" y="43392"/>
                </a:cubicBezTo>
                <a:cubicBezTo>
                  <a:pt x="111353" y="44715"/>
                  <a:pt x="111353" y="44715"/>
                  <a:pt x="111353" y="44715"/>
                </a:cubicBezTo>
                <a:cubicBezTo>
                  <a:pt x="111353" y="44715"/>
                  <a:pt x="110036" y="46038"/>
                  <a:pt x="110036" y="46038"/>
                </a:cubicBezTo>
                <a:cubicBezTo>
                  <a:pt x="110036" y="47361"/>
                  <a:pt x="108718" y="47361"/>
                  <a:pt x="108718" y="47361"/>
                </a:cubicBezTo>
                <a:cubicBezTo>
                  <a:pt x="108718" y="47361"/>
                  <a:pt x="108718" y="47361"/>
                  <a:pt x="107400" y="47361"/>
                </a:cubicBezTo>
                <a:cubicBezTo>
                  <a:pt x="107400" y="48684"/>
                  <a:pt x="107400" y="48684"/>
                  <a:pt x="107400" y="48684"/>
                </a:cubicBezTo>
                <a:cubicBezTo>
                  <a:pt x="106083" y="48684"/>
                  <a:pt x="106083" y="48684"/>
                  <a:pt x="106083" y="48684"/>
                </a:cubicBezTo>
                <a:cubicBezTo>
                  <a:pt x="106083" y="48684"/>
                  <a:pt x="104765" y="48684"/>
                  <a:pt x="104765" y="50007"/>
                </a:cubicBezTo>
                <a:cubicBezTo>
                  <a:pt x="104765" y="50007"/>
                  <a:pt x="104765" y="50007"/>
                  <a:pt x="103447" y="50007"/>
                </a:cubicBezTo>
                <a:cubicBezTo>
                  <a:pt x="103447" y="50007"/>
                  <a:pt x="102129" y="50007"/>
                  <a:pt x="102129" y="50007"/>
                </a:cubicBezTo>
                <a:cubicBezTo>
                  <a:pt x="102129" y="50007"/>
                  <a:pt x="102129" y="50007"/>
                  <a:pt x="62597" y="50007"/>
                </a:cubicBezTo>
                <a:cubicBezTo>
                  <a:pt x="62597" y="50007"/>
                  <a:pt x="61280" y="50007"/>
                  <a:pt x="59962" y="50007"/>
                </a:cubicBezTo>
                <a:cubicBezTo>
                  <a:pt x="58644" y="48684"/>
                  <a:pt x="58644" y="48684"/>
                  <a:pt x="58644" y="48684"/>
                </a:cubicBezTo>
                <a:cubicBezTo>
                  <a:pt x="58644" y="48684"/>
                  <a:pt x="57326" y="48684"/>
                  <a:pt x="57326" y="48684"/>
                </a:cubicBezTo>
                <a:cubicBezTo>
                  <a:pt x="57326" y="48684"/>
                  <a:pt x="57326" y="48684"/>
                  <a:pt x="56009" y="47361"/>
                </a:cubicBezTo>
                <a:cubicBezTo>
                  <a:pt x="54691" y="47361"/>
                  <a:pt x="54691" y="47361"/>
                  <a:pt x="54691" y="46038"/>
                </a:cubicBezTo>
                <a:cubicBezTo>
                  <a:pt x="53373" y="46038"/>
                  <a:pt x="53373" y="44715"/>
                  <a:pt x="53373" y="44715"/>
                </a:cubicBezTo>
                <a:cubicBezTo>
                  <a:pt x="53373" y="44715"/>
                  <a:pt x="53373" y="44715"/>
                  <a:pt x="53373" y="43392"/>
                </a:cubicBezTo>
                <a:cubicBezTo>
                  <a:pt x="52056" y="43392"/>
                  <a:pt x="52056" y="43392"/>
                  <a:pt x="52056" y="43392"/>
                </a:cubicBezTo>
                <a:cubicBezTo>
                  <a:pt x="52056" y="42069"/>
                  <a:pt x="52056" y="42069"/>
                  <a:pt x="52056" y="42069"/>
                </a:cubicBezTo>
                <a:cubicBezTo>
                  <a:pt x="52056" y="42069"/>
                  <a:pt x="52056" y="40746"/>
                  <a:pt x="52056" y="40746"/>
                </a:cubicBezTo>
                <a:cubicBezTo>
                  <a:pt x="52056" y="40746"/>
                  <a:pt x="52056" y="39423"/>
                  <a:pt x="52056" y="39423"/>
                </a:cubicBezTo>
                <a:cubicBezTo>
                  <a:pt x="50738" y="39423"/>
                  <a:pt x="50738" y="39423"/>
                  <a:pt x="50738" y="38100"/>
                </a:cubicBezTo>
                <a:cubicBezTo>
                  <a:pt x="50738" y="38100"/>
                  <a:pt x="50738" y="38100"/>
                  <a:pt x="34925" y="38100"/>
                </a:cubicBezTo>
                <a:close/>
                <a:moveTo>
                  <a:pt x="17171" y="0"/>
                </a:moveTo>
                <a:cubicBezTo>
                  <a:pt x="26417" y="0"/>
                  <a:pt x="34342" y="6577"/>
                  <a:pt x="34342" y="15784"/>
                </a:cubicBezTo>
                <a:cubicBezTo>
                  <a:pt x="34342" y="15784"/>
                  <a:pt x="34342" y="15784"/>
                  <a:pt x="34342" y="27622"/>
                </a:cubicBezTo>
                <a:cubicBezTo>
                  <a:pt x="34342" y="27622"/>
                  <a:pt x="34342" y="27622"/>
                  <a:pt x="50192" y="27622"/>
                </a:cubicBezTo>
                <a:cubicBezTo>
                  <a:pt x="51513" y="21045"/>
                  <a:pt x="55476" y="15784"/>
                  <a:pt x="62080" y="15784"/>
                </a:cubicBezTo>
                <a:cubicBezTo>
                  <a:pt x="62080" y="15784"/>
                  <a:pt x="62080" y="15784"/>
                  <a:pt x="101706" y="15784"/>
                </a:cubicBezTo>
                <a:cubicBezTo>
                  <a:pt x="106989" y="15784"/>
                  <a:pt x="112272" y="21045"/>
                  <a:pt x="112272" y="27622"/>
                </a:cubicBezTo>
                <a:cubicBezTo>
                  <a:pt x="112272" y="27622"/>
                  <a:pt x="112272" y="27622"/>
                  <a:pt x="236432" y="27622"/>
                </a:cubicBezTo>
                <a:cubicBezTo>
                  <a:pt x="236432" y="27622"/>
                  <a:pt x="236432" y="27622"/>
                  <a:pt x="236432" y="15784"/>
                </a:cubicBezTo>
                <a:cubicBezTo>
                  <a:pt x="236432" y="6577"/>
                  <a:pt x="244358" y="0"/>
                  <a:pt x="253604" y="0"/>
                </a:cubicBezTo>
                <a:cubicBezTo>
                  <a:pt x="262850" y="0"/>
                  <a:pt x="270775" y="6577"/>
                  <a:pt x="270775" y="15784"/>
                </a:cubicBezTo>
                <a:cubicBezTo>
                  <a:pt x="270775" y="15784"/>
                  <a:pt x="270775" y="15784"/>
                  <a:pt x="270775" y="117067"/>
                </a:cubicBezTo>
                <a:cubicBezTo>
                  <a:pt x="270775" y="117067"/>
                  <a:pt x="270775" y="117067"/>
                  <a:pt x="293229" y="117067"/>
                </a:cubicBezTo>
                <a:cubicBezTo>
                  <a:pt x="295871" y="117067"/>
                  <a:pt x="298512" y="119698"/>
                  <a:pt x="298512" y="122328"/>
                </a:cubicBezTo>
                <a:cubicBezTo>
                  <a:pt x="298512" y="122328"/>
                  <a:pt x="298512" y="122328"/>
                  <a:pt x="298512" y="134167"/>
                </a:cubicBezTo>
                <a:cubicBezTo>
                  <a:pt x="298512" y="134167"/>
                  <a:pt x="298512" y="134167"/>
                  <a:pt x="315684" y="134167"/>
                </a:cubicBezTo>
                <a:cubicBezTo>
                  <a:pt x="318325" y="134167"/>
                  <a:pt x="320967" y="136797"/>
                  <a:pt x="320967" y="139428"/>
                </a:cubicBezTo>
                <a:cubicBezTo>
                  <a:pt x="320967" y="139428"/>
                  <a:pt x="320967" y="139428"/>
                  <a:pt x="320967" y="151266"/>
                </a:cubicBezTo>
                <a:cubicBezTo>
                  <a:pt x="320967" y="151266"/>
                  <a:pt x="320967" y="151266"/>
                  <a:pt x="332855" y="151266"/>
                </a:cubicBezTo>
                <a:cubicBezTo>
                  <a:pt x="335496" y="151266"/>
                  <a:pt x="338138" y="153897"/>
                  <a:pt x="338138" y="156528"/>
                </a:cubicBezTo>
                <a:cubicBezTo>
                  <a:pt x="338138" y="156528"/>
                  <a:pt x="338138" y="156528"/>
                  <a:pt x="338138" y="178889"/>
                </a:cubicBezTo>
                <a:cubicBezTo>
                  <a:pt x="338138" y="181520"/>
                  <a:pt x="335496" y="184150"/>
                  <a:pt x="332855" y="184150"/>
                </a:cubicBezTo>
                <a:cubicBezTo>
                  <a:pt x="332855" y="184150"/>
                  <a:pt x="332855" y="184150"/>
                  <a:pt x="5283" y="184150"/>
                </a:cubicBezTo>
                <a:cubicBezTo>
                  <a:pt x="2642" y="184150"/>
                  <a:pt x="0" y="181520"/>
                  <a:pt x="0" y="178889"/>
                </a:cubicBezTo>
                <a:cubicBezTo>
                  <a:pt x="0" y="178889"/>
                  <a:pt x="0" y="178889"/>
                  <a:pt x="0" y="156528"/>
                </a:cubicBezTo>
                <a:cubicBezTo>
                  <a:pt x="0" y="156528"/>
                  <a:pt x="0" y="156528"/>
                  <a:pt x="270775" y="156528"/>
                </a:cubicBezTo>
                <a:cubicBezTo>
                  <a:pt x="270775" y="156528"/>
                  <a:pt x="270775" y="156528"/>
                  <a:pt x="270775" y="144690"/>
                </a:cubicBezTo>
                <a:cubicBezTo>
                  <a:pt x="270775" y="144690"/>
                  <a:pt x="270775" y="144690"/>
                  <a:pt x="0" y="144690"/>
                </a:cubicBezTo>
                <a:cubicBezTo>
                  <a:pt x="0" y="144690"/>
                  <a:pt x="0" y="144690"/>
                  <a:pt x="0" y="15784"/>
                </a:cubicBezTo>
                <a:cubicBezTo>
                  <a:pt x="0" y="6577"/>
                  <a:pt x="7925" y="0"/>
                  <a:pt x="17171"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15" name="矩形: 圆角 14"/>
          <p:cNvSpPr/>
          <p:nvPr/>
        </p:nvSpPr>
        <p:spPr>
          <a:xfrm>
            <a:off x="3079993" y="4577028"/>
            <a:ext cx="546100" cy="546100"/>
          </a:xfrm>
          <a:prstGeom prst="roundRect">
            <a:avLst>
              <a:gd name="adj" fmla="val 153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 name="椭圆 15"/>
          <p:cNvSpPr/>
          <p:nvPr/>
        </p:nvSpPr>
        <p:spPr>
          <a:xfrm>
            <a:off x="3218649" y="4672278"/>
            <a:ext cx="268787" cy="355600"/>
          </a:xfrm>
          <a:custGeom>
            <a:avLst/>
            <a:gdLst>
              <a:gd name="connsiteX0" fmla="*/ 182848 w 255588"/>
              <a:gd name="connsiteY0" fmla="*/ 150813 h 338138"/>
              <a:gd name="connsiteX1" fmla="*/ 122968 w 255588"/>
              <a:gd name="connsiteY1" fmla="*/ 204636 h 338138"/>
              <a:gd name="connsiteX2" fmla="*/ 121666 w 255588"/>
              <a:gd name="connsiteY2" fmla="*/ 204636 h 338138"/>
              <a:gd name="connsiteX3" fmla="*/ 122968 w 255588"/>
              <a:gd name="connsiteY3" fmla="*/ 216451 h 338138"/>
              <a:gd name="connsiteX4" fmla="*/ 133382 w 255588"/>
              <a:gd name="connsiteY4" fmla="*/ 215138 h 338138"/>
              <a:gd name="connsiteX5" fmla="*/ 184150 w 255588"/>
              <a:gd name="connsiteY5" fmla="*/ 152126 h 338138"/>
              <a:gd name="connsiteX6" fmla="*/ 182848 w 255588"/>
              <a:gd name="connsiteY6" fmla="*/ 150813 h 338138"/>
              <a:gd name="connsiteX7" fmla="*/ 122529 w 255588"/>
              <a:gd name="connsiteY7" fmla="*/ 104775 h 338138"/>
              <a:gd name="connsiteX8" fmla="*/ 122529 w 255588"/>
              <a:gd name="connsiteY8" fmla="*/ 140359 h 338138"/>
              <a:gd name="connsiteX9" fmla="*/ 127794 w 255588"/>
              <a:gd name="connsiteY9" fmla="*/ 144313 h 338138"/>
              <a:gd name="connsiteX10" fmla="*/ 133059 w 255588"/>
              <a:gd name="connsiteY10" fmla="*/ 140359 h 338138"/>
              <a:gd name="connsiteX11" fmla="*/ 133059 w 255588"/>
              <a:gd name="connsiteY11" fmla="*/ 104775 h 338138"/>
              <a:gd name="connsiteX12" fmla="*/ 231775 w 255588"/>
              <a:gd name="connsiteY12" fmla="*/ 204937 h 338138"/>
              <a:gd name="connsiteX13" fmla="*/ 197553 w 255588"/>
              <a:gd name="connsiteY13" fmla="*/ 204937 h 338138"/>
              <a:gd name="connsiteX14" fmla="*/ 192289 w 255588"/>
              <a:gd name="connsiteY14" fmla="*/ 210209 h 338138"/>
              <a:gd name="connsiteX15" fmla="*/ 197553 w 255588"/>
              <a:gd name="connsiteY15" fmla="*/ 215481 h 338138"/>
              <a:gd name="connsiteX16" fmla="*/ 231775 w 255588"/>
              <a:gd name="connsiteY16" fmla="*/ 215481 h 338138"/>
              <a:gd name="connsiteX17" fmla="*/ 133059 w 255588"/>
              <a:gd name="connsiteY17" fmla="*/ 314325 h 338138"/>
              <a:gd name="connsiteX18" fmla="*/ 133059 w 255588"/>
              <a:gd name="connsiteY18" fmla="*/ 280059 h 338138"/>
              <a:gd name="connsiteX19" fmla="*/ 127794 w 255588"/>
              <a:gd name="connsiteY19" fmla="*/ 274787 h 338138"/>
              <a:gd name="connsiteX20" fmla="*/ 122529 w 255588"/>
              <a:gd name="connsiteY20" fmla="*/ 280059 h 338138"/>
              <a:gd name="connsiteX21" fmla="*/ 122529 w 255588"/>
              <a:gd name="connsiteY21" fmla="*/ 314325 h 338138"/>
              <a:gd name="connsiteX22" fmla="*/ 23812 w 255588"/>
              <a:gd name="connsiteY22" fmla="*/ 215481 h 338138"/>
              <a:gd name="connsiteX23" fmla="*/ 58034 w 255588"/>
              <a:gd name="connsiteY23" fmla="*/ 215481 h 338138"/>
              <a:gd name="connsiteX24" fmla="*/ 63298 w 255588"/>
              <a:gd name="connsiteY24" fmla="*/ 210209 h 338138"/>
              <a:gd name="connsiteX25" fmla="*/ 58034 w 255588"/>
              <a:gd name="connsiteY25" fmla="*/ 204937 h 338138"/>
              <a:gd name="connsiteX26" fmla="*/ 23812 w 255588"/>
              <a:gd name="connsiteY26" fmla="*/ 204937 h 338138"/>
              <a:gd name="connsiteX27" fmla="*/ 40923 w 255588"/>
              <a:gd name="connsiteY27" fmla="*/ 149584 h 338138"/>
              <a:gd name="connsiteX28" fmla="*/ 67247 w 255588"/>
              <a:gd name="connsiteY28" fmla="*/ 124544 h 338138"/>
              <a:gd name="connsiteX29" fmla="*/ 122529 w 255588"/>
              <a:gd name="connsiteY29" fmla="*/ 104775 h 338138"/>
              <a:gd name="connsiteX30" fmla="*/ 117281 w 255588"/>
              <a:gd name="connsiteY30" fmla="*/ 92075 h 338138"/>
              <a:gd name="connsiteX31" fmla="*/ 56832 w 255588"/>
              <a:gd name="connsiteY31" fmla="*/ 115701 h 338138"/>
              <a:gd name="connsiteX32" fmla="*/ 45005 w 255588"/>
              <a:gd name="connsiteY32" fmla="*/ 126202 h 338138"/>
              <a:gd name="connsiteX33" fmla="*/ 31864 w 255588"/>
              <a:gd name="connsiteY33" fmla="*/ 140640 h 338138"/>
              <a:gd name="connsiteX34" fmla="*/ 9525 w 255588"/>
              <a:gd name="connsiteY34" fmla="*/ 210206 h 338138"/>
              <a:gd name="connsiteX35" fmla="*/ 45005 w 255588"/>
              <a:gd name="connsiteY35" fmla="*/ 292898 h 338138"/>
              <a:gd name="connsiteX36" fmla="*/ 127794 w 255588"/>
              <a:gd name="connsiteY36" fmla="*/ 327025 h 338138"/>
              <a:gd name="connsiteX37" fmla="*/ 210583 w 255588"/>
              <a:gd name="connsiteY37" fmla="*/ 292898 h 338138"/>
              <a:gd name="connsiteX38" fmla="*/ 246063 w 255588"/>
              <a:gd name="connsiteY38" fmla="*/ 210206 h 338138"/>
              <a:gd name="connsiteX39" fmla="*/ 210583 w 255588"/>
              <a:gd name="connsiteY39" fmla="*/ 126202 h 338138"/>
              <a:gd name="connsiteX40" fmla="*/ 138307 w 255588"/>
              <a:gd name="connsiteY40" fmla="*/ 92075 h 338138"/>
              <a:gd name="connsiteX41" fmla="*/ 127794 w 255588"/>
              <a:gd name="connsiteY41" fmla="*/ 92075 h 338138"/>
              <a:gd name="connsiteX42" fmla="*/ 117281 w 255588"/>
              <a:gd name="connsiteY42" fmla="*/ 92075 h 338138"/>
              <a:gd name="connsiteX43" fmla="*/ 127794 w 255588"/>
              <a:gd name="connsiteY43" fmla="*/ 11113 h 338138"/>
              <a:gd name="connsiteX44" fmla="*/ 93662 w 255588"/>
              <a:gd name="connsiteY44" fmla="*/ 43657 h 338138"/>
              <a:gd name="connsiteX45" fmla="*/ 104164 w 255588"/>
              <a:gd name="connsiteY45" fmla="*/ 68390 h 338138"/>
              <a:gd name="connsiteX46" fmla="*/ 117291 w 255588"/>
              <a:gd name="connsiteY46" fmla="*/ 76201 h 338138"/>
              <a:gd name="connsiteX47" fmla="*/ 117291 w 255588"/>
              <a:gd name="connsiteY47" fmla="*/ 59278 h 338138"/>
              <a:gd name="connsiteX48" fmla="*/ 109415 w 255588"/>
              <a:gd name="connsiteY48" fmla="*/ 59278 h 338138"/>
              <a:gd name="connsiteX49" fmla="*/ 101538 w 255588"/>
              <a:gd name="connsiteY49" fmla="*/ 51468 h 338138"/>
              <a:gd name="connsiteX50" fmla="*/ 109415 w 255588"/>
              <a:gd name="connsiteY50" fmla="*/ 42355 h 338138"/>
              <a:gd name="connsiteX51" fmla="*/ 146172 w 255588"/>
              <a:gd name="connsiteY51" fmla="*/ 42355 h 338138"/>
              <a:gd name="connsiteX52" fmla="*/ 154049 w 255588"/>
              <a:gd name="connsiteY52" fmla="*/ 51468 h 338138"/>
              <a:gd name="connsiteX53" fmla="*/ 146172 w 255588"/>
              <a:gd name="connsiteY53" fmla="*/ 59278 h 338138"/>
              <a:gd name="connsiteX54" fmla="*/ 138296 w 255588"/>
              <a:gd name="connsiteY54" fmla="*/ 59278 h 338138"/>
              <a:gd name="connsiteX55" fmla="*/ 138296 w 255588"/>
              <a:gd name="connsiteY55" fmla="*/ 76201 h 338138"/>
              <a:gd name="connsiteX56" fmla="*/ 161925 w 255588"/>
              <a:gd name="connsiteY56" fmla="*/ 43657 h 338138"/>
              <a:gd name="connsiteX57" fmla="*/ 127794 w 255588"/>
              <a:gd name="connsiteY57" fmla="*/ 11113 h 338138"/>
              <a:gd name="connsiteX58" fmla="*/ 127794 w 255588"/>
              <a:gd name="connsiteY58" fmla="*/ 0 h 338138"/>
              <a:gd name="connsiteX59" fmla="*/ 171271 w 255588"/>
              <a:gd name="connsiteY59" fmla="*/ 43588 h 338138"/>
              <a:gd name="connsiteX60" fmla="*/ 148874 w 255588"/>
              <a:gd name="connsiteY60" fmla="*/ 83214 h 338138"/>
              <a:gd name="connsiteX61" fmla="*/ 177858 w 255588"/>
              <a:gd name="connsiteY61" fmla="*/ 91139 h 338138"/>
              <a:gd name="connsiteX62" fmla="*/ 218699 w 255588"/>
              <a:gd name="connsiteY62" fmla="*/ 118877 h 338138"/>
              <a:gd name="connsiteX63" fmla="*/ 246366 w 255588"/>
              <a:gd name="connsiteY63" fmla="*/ 159823 h 338138"/>
              <a:gd name="connsiteX64" fmla="*/ 255588 w 255588"/>
              <a:gd name="connsiteY64" fmla="*/ 210015 h 338138"/>
              <a:gd name="connsiteX65" fmla="*/ 246366 w 255588"/>
              <a:gd name="connsiteY65" fmla="*/ 260208 h 338138"/>
              <a:gd name="connsiteX66" fmla="*/ 218699 w 255588"/>
              <a:gd name="connsiteY66" fmla="*/ 299833 h 338138"/>
              <a:gd name="connsiteX67" fmla="*/ 177858 w 255588"/>
              <a:gd name="connsiteY67" fmla="*/ 327571 h 338138"/>
              <a:gd name="connsiteX68" fmla="*/ 127794 w 255588"/>
              <a:gd name="connsiteY68" fmla="*/ 338138 h 338138"/>
              <a:gd name="connsiteX69" fmla="*/ 77730 w 255588"/>
              <a:gd name="connsiteY69" fmla="*/ 327571 h 338138"/>
              <a:gd name="connsiteX70" fmla="*/ 36889 w 255588"/>
              <a:gd name="connsiteY70" fmla="*/ 299833 h 338138"/>
              <a:gd name="connsiteX71" fmla="*/ 9222 w 255588"/>
              <a:gd name="connsiteY71" fmla="*/ 260208 h 338138"/>
              <a:gd name="connsiteX72" fmla="*/ 0 w 255588"/>
              <a:gd name="connsiteY72" fmla="*/ 210015 h 338138"/>
              <a:gd name="connsiteX73" fmla="*/ 9222 w 255588"/>
              <a:gd name="connsiteY73" fmla="*/ 159823 h 338138"/>
              <a:gd name="connsiteX74" fmla="*/ 25032 w 255588"/>
              <a:gd name="connsiteY74" fmla="*/ 133406 h 338138"/>
              <a:gd name="connsiteX75" fmla="*/ 9222 w 255588"/>
              <a:gd name="connsiteY75" fmla="*/ 117556 h 338138"/>
              <a:gd name="connsiteX76" fmla="*/ 9222 w 255588"/>
              <a:gd name="connsiteY76" fmla="*/ 109631 h 338138"/>
              <a:gd name="connsiteX77" fmla="*/ 26349 w 255588"/>
              <a:gd name="connsiteY77" fmla="*/ 92460 h 338138"/>
              <a:gd name="connsiteX78" fmla="*/ 35571 w 255588"/>
              <a:gd name="connsiteY78" fmla="*/ 92460 h 338138"/>
              <a:gd name="connsiteX79" fmla="*/ 50063 w 255588"/>
              <a:gd name="connsiteY79" fmla="*/ 106989 h 338138"/>
              <a:gd name="connsiteX80" fmla="*/ 77730 w 255588"/>
              <a:gd name="connsiteY80" fmla="*/ 91139 h 338138"/>
              <a:gd name="connsiteX81" fmla="*/ 106714 w 255588"/>
              <a:gd name="connsiteY81" fmla="*/ 83214 h 338138"/>
              <a:gd name="connsiteX82" fmla="*/ 97492 w 255588"/>
              <a:gd name="connsiteY82" fmla="*/ 76609 h 338138"/>
              <a:gd name="connsiteX83" fmla="*/ 84317 w 255588"/>
              <a:gd name="connsiteY83" fmla="*/ 43588 h 338138"/>
              <a:gd name="connsiteX84" fmla="*/ 127794 w 255588"/>
              <a:gd name="connsiteY8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55588" h="338138">
                <a:moveTo>
                  <a:pt x="182848" y="150813"/>
                </a:moveTo>
                <a:cubicBezTo>
                  <a:pt x="182848" y="150813"/>
                  <a:pt x="182848" y="150813"/>
                  <a:pt x="122968" y="204636"/>
                </a:cubicBezTo>
                <a:cubicBezTo>
                  <a:pt x="122968" y="204636"/>
                  <a:pt x="121666" y="204636"/>
                  <a:pt x="121666" y="204636"/>
                </a:cubicBezTo>
                <a:cubicBezTo>
                  <a:pt x="119062" y="208574"/>
                  <a:pt x="119062" y="213825"/>
                  <a:pt x="122968" y="216451"/>
                </a:cubicBezTo>
                <a:cubicBezTo>
                  <a:pt x="125571" y="219076"/>
                  <a:pt x="130778" y="217763"/>
                  <a:pt x="133382" y="215138"/>
                </a:cubicBezTo>
                <a:cubicBezTo>
                  <a:pt x="133382" y="215138"/>
                  <a:pt x="133382" y="215138"/>
                  <a:pt x="184150" y="152126"/>
                </a:cubicBezTo>
                <a:cubicBezTo>
                  <a:pt x="184150" y="150813"/>
                  <a:pt x="184150" y="150813"/>
                  <a:pt x="182848" y="150813"/>
                </a:cubicBezTo>
                <a:close/>
                <a:moveTo>
                  <a:pt x="122529" y="104775"/>
                </a:moveTo>
                <a:cubicBezTo>
                  <a:pt x="122529" y="104775"/>
                  <a:pt x="122529" y="104775"/>
                  <a:pt x="122529" y="140359"/>
                </a:cubicBezTo>
                <a:cubicBezTo>
                  <a:pt x="122529" y="142995"/>
                  <a:pt x="125161" y="144313"/>
                  <a:pt x="127794" y="144313"/>
                </a:cubicBezTo>
                <a:cubicBezTo>
                  <a:pt x="130426" y="144313"/>
                  <a:pt x="133059" y="142995"/>
                  <a:pt x="133059" y="140359"/>
                </a:cubicBezTo>
                <a:cubicBezTo>
                  <a:pt x="133059" y="140359"/>
                  <a:pt x="133059" y="140359"/>
                  <a:pt x="133059" y="104775"/>
                </a:cubicBezTo>
                <a:cubicBezTo>
                  <a:pt x="187024" y="107411"/>
                  <a:pt x="230459" y="150902"/>
                  <a:pt x="231775" y="204937"/>
                </a:cubicBezTo>
                <a:cubicBezTo>
                  <a:pt x="231775" y="204937"/>
                  <a:pt x="231775" y="204937"/>
                  <a:pt x="197553" y="204937"/>
                </a:cubicBezTo>
                <a:cubicBezTo>
                  <a:pt x="194921" y="204937"/>
                  <a:pt x="192289" y="206255"/>
                  <a:pt x="192289" y="210209"/>
                </a:cubicBezTo>
                <a:cubicBezTo>
                  <a:pt x="192289" y="212845"/>
                  <a:pt x="194921" y="215481"/>
                  <a:pt x="197553" y="215481"/>
                </a:cubicBezTo>
                <a:cubicBezTo>
                  <a:pt x="197553" y="215481"/>
                  <a:pt x="197553" y="215481"/>
                  <a:pt x="231775" y="215481"/>
                </a:cubicBezTo>
                <a:cubicBezTo>
                  <a:pt x="230459" y="268198"/>
                  <a:pt x="187024" y="311689"/>
                  <a:pt x="133059" y="314325"/>
                </a:cubicBezTo>
                <a:cubicBezTo>
                  <a:pt x="133059" y="314325"/>
                  <a:pt x="133059" y="314325"/>
                  <a:pt x="133059" y="280059"/>
                </a:cubicBezTo>
                <a:cubicBezTo>
                  <a:pt x="133059" y="277423"/>
                  <a:pt x="130426" y="274787"/>
                  <a:pt x="127794" y="274787"/>
                </a:cubicBezTo>
                <a:cubicBezTo>
                  <a:pt x="125161" y="274787"/>
                  <a:pt x="122529" y="277423"/>
                  <a:pt x="122529" y="280059"/>
                </a:cubicBezTo>
                <a:cubicBezTo>
                  <a:pt x="122529" y="280059"/>
                  <a:pt x="122529" y="280059"/>
                  <a:pt x="122529" y="314325"/>
                </a:cubicBezTo>
                <a:cubicBezTo>
                  <a:pt x="68563" y="311689"/>
                  <a:pt x="25128" y="268198"/>
                  <a:pt x="23812" y="215481"/>
                </a:cubicBezTo>
                <a:cubicBezTo>
                  <a:pt x="23812" y="215481"/>
                  <a:pt x="23812" y="215481"/>
                  <a:pt x="58034" y="215481"/>
                </a:cubicBezTo>
                <a:cubicBezTo>
                  <a:pt x="60666" y="215481"/>
                  <a:pt x="63298" y="212845"/>
                  <a:pt x="63298" y="210209"/>
                </a:cubicBezTo>
                <a:cubicBezTo>
                  <a:pt x="63298" y="206255"/>
                  <a:pt x="60666" y="204937"/>
                  <a:pt x="58034" y="204937"/>
                </a:cubicBezTo>
                <a:cubicBezTo>
                  <a:pt x="58034" y="204937"/>
                  <a:pt x="58034" y="204937"/>
                  <a:pt x="23812" y="204937"/>
                </a:cubicBezTo>
                <a:cubicBezTo>
                  <a:pt x="23812" y="183851"/>
                  <a:pt x="30393" y="165400"/>
                  <a:pt x="40923" y="149584"/>
                </a:cubicBezTo>
                <a:cubicBezTo>
                  <a:pt x="48820" y="140359"/>
                  <a:pt x="56717" y="131133"/>
                  <a:pt x="67247" y="124544"/>
                </a:cubicBezTo>
                <a:cubicBezTo>
                  <a:pt x="83042" y="112683"/>
                  <a:pt x="101469" y="106093"/>
                  <a:pt x="122529" y="104775"/>
                </a:cubicBezTo>
                <a:close/>
                <a:moveTo>
                  <a:pt x="117281" y="92075"/>
                </a:moveTo>
                <a:cubicBezTo>
                  <a:pt x="94941" y="94700"/>
                  <a:pt x="75230" y="102576"/>
                  <a:pt x="56832" y="115701"/>
                </a:cubicBezTo>
                <a:cubicBezTo>
                  <a:pt x="52890" y="118326"/>
                  <a:pt x="48948" y="122264"/>
                  <a:pt x="45005" y="126202"/>
                </a:cubicBezTo>
                <a:cubicBezTo>
                  <a:pt x="39749" y="131452"/>
                  <a:pt x="35807" y="135390"/>
                  <a:pt x="31864" y="140640"/>
                </a:cubicBezTo>
                <a:cubicBezTo>
                  <a:pt x="17409" y="160329"/>
                  <a:pt x="9525" y="185267"/>
                  <a:pt x="9525" y="210206"/>
                </a:cubicBezTo>
                <a:cubicBezTo>
                  <a:pt x="9525" y="241708"/>
                  <a:pt x="22666" y="270585"/>
                  <a:pt x="45005" y="292898"/>
                </a:cubicBezTo>
                <a:cubicBezTo>
                  <a:pt x="67345" y="315212"/>
                  <a:pt x="96255" y="327025"/>
                  <a:pt x="127794" y="327025"/>
                </a:cubicBezTo>
                <a:cubicBezTo>
                  <a:pt x="159333" y="327025"/>
                  <a:pt x="188243" y="315212"/>
                  <a:pt x="210583" y="292898"/>
                </a:cubicBezTo>
                <a:cubicBezTo>
                  <a:pt x="232922" y="270585"/>
                  <a:pt x="246063" y="241708"/>
                  <a:pt x="246063" y="210206"/>
                </a:cubicBezTo>
                <a:cubicBezTo>
                  <a:pt x="246063" y="178705"/>
                  <a:pt x="232922" y="148515"/>
                  <a:pt x="210583" y="126202"/>
                </a:cubicBezTo>
                <a:cubicBezTo>
                  <a:pt x="190871" y="106513"/>
                  <a:pt x="165903" y="94700"/>
                  <a:pt x="138307" y="92075"/>
                </a:cubicBezTo>
                <a:cubicBezTo>
                  <a:pt x="134365" y="92075"/>
                  <a:pt x="131737" y="92075"/>
                  <a:pt x="127794" y="92075"/>
                </a:cubicBezTo>
                <a:cubicBezTo>
                  <a:pt x="123852" y="92075"/>
                  <a:pt x="121224" y="92075"/>
                  <a:pt x="117281" y="92075"/>
                </a:cubicBezTo>
                <a:close/>
                <a:moveTo>
                  <a:pt x="127794" y="11113"/>
                </a:moveTo>
                <a:cubicBezTo>
                  <a:pt x="109415" y="11113"/>
                  <a:pt x="93662" y="25432"/>
                  <a:pt x="93662" y="43657"/>
                </a:cubicBezTo>
                <a:cubicBezTo>
                  <a:pt x="93662" y="52769"/>
                  <a:pt x="97600" y="61882"/>
                  <a:pt x="104164" y="68390"/>
                </a:cubicBezTo>
                <a:cubicBezTo>
                  <a:pt x="108102" y="72296"/>
                  <a:pt x="113353" y="74899"/>
                  <a:pt x="117291" y="76201"/>
                </a:cubicBezTo>
                <a:cubicBezTo>
                  <a:pt x="117291" y="76201"/>
                  <a:pt x="117291" y="76201"/>
                  <a:pt x="117291" y="59278"/>
                </a:cubicBezTo>
                <a:cubicBezTo>
                  <a:pt x="117291" y="59278"/>
                  <a:pt x="117291" y="59278"/>
                  <a:pt x="109415" y="59278"/>
                </a:cubicBezTo>
                <a:cubicBezTo>
                  <a:pt x="105477" y="59278"/>
                  <a:pt x="101538" y="55373"/>
                  <a:pt x="101538" y="51468"/>
                </a:cubicBezTo>
                <a:cubicBezTo>
                  <a:pt x="101538" y="46260"/>
                  <a:pt x="105477" y="42355"/>
                  <a:pt x="109415" y="42355"/>
                </a:cubicBezTo>
                <a:cubicBezTo>
                  <a:pt x="109415" y="42355"/>
                  <a:pt x="109415" y="42355"/>
                  <a:pt x="146172" y="42355"/>
                </a:cubicBezTo>
                <a:cubicBezTo>
                  <a:pt x="150110" y="42355"/>
                  <a:pt x="154049" y="46260"/>
                  <a:pt x="154049" y="51468"/>
                </a:cubicBezTo>
                <a:cubicBezTo>
                  <a:pt x="154049" y="55373"/>
                  <a:pt x="150110" y="59278"/>
                  <a:pt x="146172" y="59278"/>
                </a:cubicBezTo>
                <a:cubicBezTo>
                  <a:pt x="146172" y="59278"/>
                  <a:pt x="146172" y="59278"/>
                  <a:pt x="138296" y="59278"/>
                </a:cubicBezTo>
                <a:cubicBezTo>
                  <a:pt x="138296" y="59278"/>
                  <a:pt x="138296" y="59278"/>
                  <a:pt x="138296" y="76201"/>
                </a:cubicBezTo>
                <a:cubicBezTo>
                  <a:pt x="151423" y="70994"/>
                  <a:pt x="161925" y="59278"/>
                  <a:pt x="161925" y="43657"/>
                </a:cubicBezTo>
                <a:cubicBezTo>
                  <a:pt x="161925" y="25432"/>
                  <a:pt x="146172" y="11113"/>
                  <a:pt x="127794" y="11113"/>
                </a:cubicBezTo>
                <a:close/>
                <a:moveTo>
                  <a:pt x="127794" y="0"/>
                </a:moveTo>
                <a:cubicBezTo>
                  <a:pt x="151509" y="0"/>
                  <a:pt x="171271" y="19813"/>
                  <a:pt x="171271" y="43588"/>
                </a:cubicBezTo>
                <a:cubicBezTo>
                  <a:pt x="171271" y="60759"/>
                  <a:pt x="162048" y="75289"/>
                  <a:pt x="148874" y="83214"/>
                </a:cubicBezTo>
                <a:cubicBezTo>
                  <a:pt x="159413" y="84534"/>
                  <a:pt x="168636" y="87176"/>
                  <a:pt x="177858" y="91139"/>
                </a:cubicBezTo>
                <a:cubicBezTo>
                  <a:pt x="193667" y="97743"/>
                  <a:pt x="206842" y="106989"/>
                  <a:pt x="218699" y="118877"/>
                </a:cubicBezTo>
                <a:cubicBezTo>
                  <a:pt x="230556" y="130764"/>
                  <a:pt x="239779" y="143973"/>
                  <a:pt x="246366" y="159823"/>
                </a:cubicBezTo>
                <a:cubicBezTo>
                  <a:pt x="252953" y="175673"/>
                  <a:pt x="255588" y="191524"/>
                  <a:pt x="255588" y="210015"/>
                </a:cubicBezTo>
                <a:cubicBezTo>
                  <a:pt x="255588" y="227187"/>
                  <a:pt x="252953" y="244358"/>
                  <a:pt x="246366" y="260208"/>
                </a:cubicBezTo>
                <a:cubicBezTo>
                  <a:pt x="239779" y="274737"/>
                  <a:pt x="230556" y="289267"/>
                  <a:pt x="218699" y="299833"/>
                </a:cubicBezTo>
                <a:cubicBezTo>
                  <a:pt x="206842" y="311721"/>
                  <a:pt x="193667" y="320967"/>
                  <a:pt x="177858" y="327571"/>
                </a:cubicBezTo>
                <a:cubicBezTo>
                  <a:pt x="162048" y="334176"/>
                  <a:pt x="144921" y="338138"/>
                  <a:pt x="127794" y="338138"/>
                </a:cubicBezTo>
                <a:cubicBezTo>
                  <a:pt x="110667" y="338138"/>
                  <a:pt x="93540" y="334176"/>
                  <a:pt x="77730" y="327571"/>
                </a:cubicBezTo>
                <a:cubicBezTo>
                  <a:pt x="61921" y="320967"/>
                  <a:pt x="48746" y="311721"/>
                  <a:pt x="36889" y="299833"/>
                </a:cubicBezTo>
                <a:cubicBezTo>
                  <a:pt x="25032" y="289267"/>
                  <a:pt x="15809" y="274737"/>
                  <a:pt x="9222" y="260208"/>
                </a:cubicBezTo>
                <a:cubicBezTo>
                  <a:pt x="2635" y="244358"/>
                  <a:pt x="0" y="227187"/>
                  <a:pt x="0" y="210015"/>
                </a:cubicBezTo>
                <a:cubicBezTo>
                  <a:pt x="0" y="191524"/>
                  <a:pt x="2635" y="175673"/>
                  <a:pt x="9222" y="159823"/>
                </a:cubicBezTo>
                <a:cubicBezTo>
                  <a:pt x="13174" y="150577"/>
                  <a:pt x="18444" y="141331"/>
                  <a:pt x="25032" y="133406"/>
                </a:cubicBezTo>
                <a:cubicBezTo>
                  <a:pt x="25032" y="133406"/>
                  <a:pt x="25032" y="133406"/>
                  <a:pt x="9222" y="117556"/>
                </a:cubicBezTo>
                <a:cubicBezTo>
                  <a:pt x="7905" y="116235"/>
                  <a:pt x="7905" y="112272"/>
                  <a:pt x="9222" y="109631"/>
                </a:cubicBezTo>
                <a:cubicBezTo>
                  <a:pt x="9222" y="109631"/>
                  <a:pt x="9222" y="109631"/>
                  <a:pt x="26349" y="92460"/>
                </a:cubicBezTo>
                <a:cubicBezTo>
                  <a:pt x="28984" y="89818"/>
                  <a:pt x="32936" y="89818"/>
                  <a:pt x="35571" y="92460"/>
                </a:cubicBezTo>
                <a:cubicBezTo>
                  <a:pt x="35571" y="92460"/>
                  <a:pt x="35571" y="92460"/>
                  <a:pt x="50063" y="106989"/>
                </a:cubicBezTo>
                <a:cubicBezTo>
                  <a:pt x="57968" y="100385"/>
                  <a:pt x="67190" y="95101"/>
                  <a:pt x="77730" y="91139"/>
                </a:cubicBezTo>
                <a:cubicBezTo>
                  <a:pt x="86952" y="87176"/>
                  <a:pt x="96175" y="84534"/>
                  <a:pt x="106714" y="83214"/>
                </a:cubicBezTo>
                <a:cubicBezTo>
                  <a:pt x="102762" y="80572"/>
                  <a:pt x="100127" y="79251"/>
                  <a:pt x="97492" y="76609"/>
                </a:cubicBezTo>
                <a:cubicBezTo>
                  <a:pt x="88270" y="67363"/>
                  <a:pt x="84317" y="56797"/>
                  <a:pt x="84317" y="43588"/>
                </a:cubicBezTo>
                <a:cubicBezTo>
                  <a:pt x="84317" y="19813"/>
                  <a:pt x="104079" y="0"/>
                  <a:pt x="127794"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pic>
        <p:nvPicPr>
          <p:cNvPr id="18" name="图片占位符 1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5351" r="15351"/>
          <a:stretch>
            <a:fillRect/>
          </a:stretch>
        </p:blipFill>
        <p:spPr/>
      </p:pic>
    </p:spTree>
    <p:extLst>
      <p:ext uri="{BB962C8B-B14F-4D97-AF65-F5344CB8AC3E}">
        <p14:creationId xmlns:p14="http://schemas.microsoft.com/office/powerpoint/2010/main" val="221478236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798940" cy="9319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13481" y="0"/>
            <a:ext cx="1798940" cy="16217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956740" y="3619500"/>
            <a:ext cx="1798940" cy="9906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826961" y="0"/>
            <a:ext cx="436503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529829" y="2387790"/>
            <a:ext cx="2747719" cy="2160591"/>
          </a:xfrm>
          <a:prstGeom prst="rect">
            <a:avLst/>
          </a:prstGeom>
        </p:spPr>
        <p:txBody>
          <a:bodyPr wrap="square">
            <a:spAutoFit/>
          </a:bodyPr>
          <a:lstStyle/>
          <a:p>
            <a:pPr algn="r">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sp>
        <p:nvSpPr>
          <p:cNvPr id="20" name="矩形 19"/>
          <p:cNvSpPr/>
          <p:nvPr/>
        </p:nvSpPr>
        <p:spPr>
          <a:xfrm>
            <a:off x="7669161" y="1592826"/>
            <a:ext cx="3608387" cy="632353"/>
          </a:xfrm>
          <a:prstGeom prst="rect">
            <a:avLst/>
          </a:prstGeom>
        </p:spPr>
        <p:txBody>
          <a:bodyPr wrap="square">
            <a:spAutoFit/>
          </a:bodyPr>
          <a:lstStyle/>
          <a:p>
            <a:pPr algn="r">
              <a:lnSpc>
                <a:spcPct val="120000"/>
              </a:lnSpc>
            </a:pPr>
            <a:r>
              <a:rPr lang="zh-CN" altLang="en-US" sz="3200" b="1" dirty="0">
                <a:solidFill>
                  <a:schemeClr val="bg1"/>
                </a:solidFill>
              </a:rPr>
              <a:t>标题添加</a:t>
            </a:r>
          </a:p>
        </p:txBody>
      </p:sp>
      <p:pic>
        <p:nvPicPr>
          <p:cNvPr id="4" name="图片占位符 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1895" r="11895"/>
          <a:stretch>
            <a:fillRect/>
          </a:stretch>
        </p:blipFill>
        <p:spPr/>
      </p:pic>
      <p:pic>
        <p:nvPicPr>
          <p:cNvPr id="9" name="图片占位符 8"/>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8997" r="28997"/>
          <a:stretch>
            <a:fillRect/>
          </a:stretch>
        </p:blipFill>
        <p:spPr/>
      </p:pic>
      <p:pic>
        <p:nvPicPr>
          <p:cNvPr id="7" name="图片占位符 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8387" r="18387"/>
          <a:stretch>
            <a:fillRect/>
          </a:stretch>
        </p:blipFill>
        <p:spPr/>
      </p:pic>
      <p:pic>
        <p:nvPicPr>
          <p:cNvPr id="12" name="图片占位符 11"/>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20739" r="20739"/>
          <a:stretch>
            <a:fillRect/>
          </a:stretch>
        </p:blipFill>
        <p:spPr/>
      </p:pic>
      <p:pic>
        <p:nvPicPr>
          <p:cNvPr id="14" name="图片占位符 13"/>
          <p:cNvPicPr>
            <a:picLocks noGrp="1" noChangeAspect="1"/>
          </p:cNvPicPr>
          <p:nvPr>
            <p:ph type="pic" sz="quarter" idx="14"/>
          </p:nvPr>
        </p:nvPicPr>
        <p:blipFill>
          <a:blip r:embed="rId7">
            <a:extLst>
              <a:ext uri="{28A0092B-C50C-407E-A947-70E740481C1C}">
                <a14:useLocalDpi xmlns:a14="http://schemas.microsoft.com/office/drawing/2010/main" val="0"/>
              </a:ext>
            </a:extLst>
          </a:blip>
          <a:srcRect t="29357" b="29357"/>
          <a:stretch>
            <a:fillRect/>
          </a:stretch>
        </p:blipFill>
        <p:spPr/>
      </p:pic>
    </p:spTree>
    <p:extLst>
      <p:ext uri="{BB962C8B-B14F-4D97-AF65-F5344CB8AC3E}">
        <p14:creationId xmlns:p14="http://schemas.microsoft.com/office/powerpoint/2010/main" val="111390671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048000" y="272475"/>
            <a:ext cx="6096000" cy="584775"/>
          </a:xfrm>
          <a:prstGeom prst="rect">
            <a:avLst/>
          </a:prstGeom>
        </p:spPr>
        <p:txBody>
          <a:bodyPr>
            <a:spAutoFit/>
          </a:bodyPr>
          <a:lstStyle/>
          <a:p>
            <a:pPr algn="ctr"/>
            <a:r>
              <a:rPr lang="zh-CN" altLang="en-US" sz="3200" b="1" dirty="0">
                <a:solidFill>
                  <a:schemeClr val="bg1"/>
                </a:solidFill>
              </a:rPr>
              <a:t>标题文字添加</a:t>
            </a:r>
          </a:p>
        </p:txBody>
      </p:sp>
      <p:sp>
        <p:nvSpPr>
          <p:cNvPr id="9" name="矩形 8"/>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pic>
        <p:nvPicPr>
          <p:cNvPr id="6" name="图片占位符 5"/>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2405" r="32405"/>
          <a:stretch>
            <a:fillRect/>
          </a:stretch>
        </p:blipFill>
        <p:spPr/>
      </p:pic>
      <p:pic>
        <p:nvPicPr>
          <p:cNvPr id="14" name="图片占位符 13"/>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32381" r="32381"/>
          <a:stretch>
            <a:fillRect/>
          </a:stretch>
        </p:blipFill>
        <p:spPr/>
      </p:pic>
      <p:pic>
        <p:nvPicPr>
          <p:cNvPr id="16" name="图片占位符 15"/>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28856" r="28856"/>
          <a:stretch>
            <a:fillRect/>
          </a:stretch>
        </p:blipFill>
        <p:spPr/>
      </p:pic>
      <p:pic>
        <p:nvPicPr>
          <p:cNvPr id="20" name="图片占位符 19"/>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10394" r="10394"/>
          <a:stretch>
            <a:fillRect/>
          </a:stretch>
        </p:blipFill>
        <p:spPr/>
      </p:pic>
    </p:spTree>
    <p:extLst>
      <p:ext uri="{BB962C8B-B14F-4D97-AF65-F5344CB8AC3E}">
        <p14:creationId xmlns:p14="http://schemas.microsoft.com/office/powerpoint/2010/main" val="221676789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943350" y="2247900"/>
            <a:ext cx="1752600" cy="1752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496050" y="2247900"/>
            <a:ext cx="1752600" cy="1752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048750" y="2247900"/>
            <a:ext cx="1752600" cy="1752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390650" y="2247900"/>
            <a:ext cx="1752600" cy="1752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6"/>
          <p:cNvSpPr/>
          <p:nvPr/>
        </p:nvSpPr>
        <p:spPr>
          <a:xfrm>
            <a:off x="2076897" y="2647950"/>
            <a:ext cx="380106" cy="952500"/>
          </a:xfrm>
          <a:custGeom>
            <a:avLst/>
            <a:gdLst>
              <a:gd name="connsiteX0" fmla="*/ 52831 w 134938"/>
              <a:gd name="connsiteY0" fmla="*/ 146050 h 338138"/>
              <a:gd name="connsiteX1" fmla="*/ 44847 w 134938"/>
              <a:gd name="connsiteY1" fmla="*/ 159095 h 338138"/>
              <a:gd name="connsiteX2" fmla="*/ 22225 w 134938"/>
              <a:gd name="connsiteY2" fmla="*/ 229536 h 338138"/>
              <a:gd name="connsiteX3" fmla="*/ 43517 w 134938"/>
              <a:gd name="connsiteY3" fmla="*/ 314325 h 338138"/>
              <a:gd name="connsiteX4" fmla="*/ 91422 w 134938"/>
              <a:gd name="connsiteY4" fmla="*/ 314325 h 338138"/>
              <a:gd name="connsiteX5" fmla="*/ 112713 w 134938"/>
              <a:gd name="connsiteY5" fmla="*/ 229536 h 338138"/>
              <a:gd name="connsiteX6" fmla="*/ 90091 w 134938"/>
              <a:gd name="connsiteY6" fmla="*/ 159095 h 338138"/>
              <a:gd name="connsiteX7" fmla="*/ 82107 w 134938"/>
              <a:gd name="connsiteY7" fmla="*/ 146050 h 338138"/>
              <a:gd name="connsiteX8" fmla="*/ 52831 w 134938"/>
              <a:gd name="connsiteY8" fmla="*/ 146050 h 338138"/>
              <a:gd name="connsiteX9" fmla="*/ 61648 w 134938"/>
              <a:gd name="connsiteY9" fmla="*/ 111125 h 338138"/>
              <a:gd name="connsiteX10" fmla="*/ 60325 w 134938"/>
              <a:gd name="connsiteY10" fmla="*/ 122238 h 338138"/>
              <a:gd name="connsiteX11" fmla="*/ 76200 w 134938"/>
              <a:gd name="connsiteY11" fmla="*/ 122238 h 338138"/>
              <a:gd name="connsiteX12" fmla="*/ 74877 w 134938"/>
              <a:gd name="connsiteY12" fmla="*/ 111125 h 338138"/>
              <a:gd name="connsiteX13" fmla="*/ 61648 w 134938"/>
              <a:gd name="connsiteY13" fmla="*/ 111125 h 338138"/>
              <a:gd name="connsiteX14" fmla="*/ 67469 w 134938"/>
              <a:gd name="connsiteY14" fmla="*/ 22225 h 338138"/>
              <a:gd name="connsiteX15" fmla="*/ 50800 w 134938"/>
              <a:gd name="connsiteY15" fmla="*/ 42150 h 338138"/>
              <a:gd name="connsiteX16" fmla="*/ 50800 w 134938"/>
              <a:gd name="connsiteY16" fmla="*/ 44806 h 338138"/>
              <a:gd name="connsiteX17" fmla="*/ 54647 w 134938"/>
              <a:gd name="connsiteY17" fmla="*/ 59418 h 338138"/>
              <a:gd name="connsiteX18" fmla="*/ 61058 w 134938"/>
              <a:gd name="connsiteY18" fmla="*/ 87313 h 338138"/>
              <a:gd name="connsiteX19" fmla="*/ 73880 w 134938"/>
              <a:gd name="connsiteY19" fmla="*/ 87313 h 338138"/>
              <a:gd name="connsiteX20" fmla="*/ 80292 w 134938"/>
              <a:gd name="connsiteY20" fmla="*/ 59418 h 338138"/>
              <a:gd name="connsiteX21" fmla="*/ 84138 w 134938"/>
              <a:gd name="connsiteY21" fmla="*/ 44806 h 338138"/>
              <a:gd name="connsiteX22" fmla="*/ 84138 w 134938"/>
              <a:gd name="connsiteY22" fmla="*/ 42150 h 338138"/>
              <a:gd name="connsiteX23" fmla="*/ 67469 w 134938"/>
              <a:gd name="connsiteY23" fmla="*/ 22225 h 338138"/>
              <a:gd name="connsiteX24" fmla="*/ 67469 w 134938"/>
              <a:gd name="connsiteY24" fmla="*/ 0 h 338138"/>
              <a:gd name="connsiteX25" fmla="*/ 107157 w 134938"/>
              <a:gd name="connsiteY25" fmla="*/ 42267 h 338138"/>
              <a:gd name="connsiteX26" fmla="*/ 107157 w 134938"/>
              <a:gd name="connsiteY26" fmla="*/ 43588 h 338138"/>
              <a:gd name="connsiteX27" fmla="*/ 100542 w 134938"/>
              <a:gd name="connsiteY27" fmla="*/ 68684 h 338138"/>
              <a:gd name="connsiteX28" fmla="*/ 108480 w 134938"/>
              <a:gd name="connsiteY28" fmla="*/ 145293 h 338138"/>
              <a:gd name="connsiteX29" fmla="*/ 134938 w 134938"/>
              <a:gd name="connsiteY29" fmla="*/ 229828 h 338138"/>
              <a:gd name="connsiteX30" fmla="*/ 105834 w 134938"/>
              <a:gd name="connsiteY30" fmla="*/ 334176 h 338138"/>
              <a:gd name="connsiteX31" fmla="*/ 97896 w 134938"/>
              <a:gd name="connsiteY31" fmla="*/ 338138 h 338138"/>
              <a:gd name="connsiteX32" fmla="*/ 37042 w 134938"/>
              <a:gd name="connsiteY32" fmla="*/ 338138 h 338138"/>
              <a:gd name="connsiteX33" fmla="*/ 29105 w 134938"/>
              <a:gd name="connsiteY33" fmla="*/ 334176 h 338138"/>
              <a:gd name="connsiteX34" fmla="*/ 0 w 134938"/>
              <a:gd name="connsiteY34" fmla="*/ 229828 h 338138"/>
              <a:gd name="connsiteX35" fmla="*/ 26459 w 134938"/>
              <a:gd name="connsiteY35" fmla="*/ 145293 h 338138"/>
              <a:gd name="connsiteX36" fmla="*/ 34396 w 134938"/>
              <a:gd name="connsiteY36" fmla="*/ 68684 h 338138"/>
              <a:gd name="connsiteX37" fmla="*/ 27782 w 134938"/>
              <a:gd name="connsiteY37" fmla="*/ 43588 h 338138"/>
              <a:gd name="connsiteX38" fmla="*/ 27782 w 134938"/>
              <a:gd name="connsiteY38" fmla="*/ 42267 h 338138"/>
              <a:gd name="connsiteX39" fmla="*/ 67469 w 134938"/>
              <a:gd name="connsiteY3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938" h="338138">
                <a:moveTo>
                  <a:pt x="52831" y="146050"/>
                </a:moveTo>
                <a:cubicBezTo>
                  <a:pt x="50170" y="151268"/>
                  <a:pt x="47509" y="155181"/>
                  <a:pt x="44847" y="159095"/>
                </a:cubicBezTo>
                <a:cubicBezTo>
                  <a:pt x="30209" y="178662"/>
                  <a:pt x="22225" y="202142"/>
                  <a:pt x="22225" y="229536"/>
                </a:cubicBezTo>
                <a:cubicBezTo>
                  <a:pt x="22225" y="259538"/>
                  <a:pt x="32871" y="297367"/>
                  <a:pt x="43517" y="314325"/>
                </a:cubicBezTo>
                <a:cubicBezTo>
                  <a:pt x="43517" y="314325"/>
                  <a:pt x="43517" y="314325"/>
                  <a:pt x="91422" y="314325"/>
                </a:cubicBezTo>
                <a:cubicBezTo>
                  <a:pt x="102068" y="297367"/>
                  <a:pt x="112713" y="259538"/>
                  <a:pt x="112713" y="229536"/>
                </a:cubicBezTo>
                <a:cubicBezTo>
                  <a:pt x="112713" y="202142"/>
                  <a:pt x="104729" y="178662"/>
                  <a:pt x="90091" y="159095"/>
                </a:cubicBezTo>
                <a:cubicBezTo>
                  <a:pt x="87430" y="155181"/>
                  <a:pt x="84768" y="151268"/>
                  <a:pt x="82107" y="146050"/>
                </a:cubicBezTo>
                <a:cubicBezTo>
                  <a:pt x="82107" y="146050"/>
                  <a:pt x="82107" y="146050"/>
                  <a:pt x="52831" y="146050"/>
                </a:cubicBezTo>
                <a:close/>
                <a:moveTo>
                  <a:pt x="61648" y="111125"/>
                </a:moveTo>
                <a:cubicBezTo>
                  <a:pt x="61648" y="114829"/>
                  <a:pt x="61648" y="118533"/>
                  <a:pt x="60325" y="122238"/>
                </a:cubicBezTo>
                <a:cubicBezTo>
                  <a:pt x="60325" y="122238"/>
                  <a:pt x="60325" y="122238"/>
                  <a:pt x="76200" y="122238"/>
                </a:cubicBezTo>
                <a:cubicBezTo>
                  <a:pt x="74877" y="118533"/>
                  <a:pt x="74877" y="114829"/>
                  <a:pt x="74877" y="111125"/>
                </a:cubicBezTo>
                <a:cubicBezTo>
                  <a:pt x="74877" y="111125"/>
                  <a:pt x="74877" y="111125"/>
                  <a:pt x="61648" y="111125"/>
                </a:cubicBezTo>
                <a:close/>
                <a:moveTo>
                  <a:pt x="67469" y="22225"/>
                </a:moveTo>
                <a:cubicBezTo>
                  <a:pt x="55929" y="22225"/>
                  <a:pt x="50800" y="35508"/>
                  <a:pt x="50800" y="42150"/>
                </a:cubicBezTo>
                <a:cubicBezTo>
                  <a:pt x="50800" y="42150"/>
                  <a:pt x="50800" y="43478"/>
                  <a:pt x="50800" y="44806"/>
                </a:cubicBezTo>
                <a:cubicBezTo>
                  <a:pt x="50800" y="47463"/>
                  <a:pt x="50800" y="48791"/>
                  <a:pt x="54647" y="59418"/>
                </a:cubicBezTo>
                <a:cubicBezTo>
                  <a:pt x="57211" y="64731"/>
                  <a:pt x="59776" y="75358"/>
                  <a:pt x="61058" y="87313"/>
                </a:cubicBezTo>
                <a:cubicBezTo>
                  <a:pt x="61058" y="87313"/>
                  <a:pt x="61058" y="87313"/>
                  <a:pt x="73880" y="87313"/>
                </a:cubicBezTo>
                <a:cubicBezTo>
                  <a:pt x="75163" y="75358"/>
                  <a:pt x="77727" y="64731"/>
                  <a:pt x="80292" y="59418"/>
                </a:cubicBezTo>
                <a:cubicBezTo>
                  <a:pt x="84138" y="48791"/>
                  <a:pt x="84138" y="47463"/>
                  <a:pt x="84138" y="44806"/>
                </a:cubicBezTo>
                <a:cubicBezTo>
                  <a:pt x="84138" y="43478"/>
                  <a:pt x="84138" y="42150"/>
                  <a:pt x="84138" y="42150"/>
                </a:cubicBezTo>
                <a:cubicBezTo>
                  <a:pt x="84138" y="35508"/>
                  <a:pt x="79009" y="22225"/>
                  <a:pt x="67469" y="22225"/>
                </a:cubicBezTo>
                <a:close/>
                <a:moveTo>
                  <a:pt x="67469" y="0"/>
                </a:moveTo>
                <a:cubicBezTo>
                  <a:pt x="92605" y="0"/>
                  <a:pt x="107157" y="21133"/>
                  <a:pt x="107157" y="42267"/>
                </a:cubicBezTo>
                <a:cubicBezTo>
                  <a:pt x="107157" y="42267"/>
                  <a:pt x="107157" y="43588"/>
                  <a:pt x="107157" y="43588"/>
                </a:cubicBezTo>
                <a:cubicBezTo>
                  <a:pt x="108480" y="50192"/>
                  <a:pt x="107157" y="54155"/>
                  <a:pt x="100542" y="68684"/>
                </a:cubicBezTo>
                <a:cubicBezTo>
                  <a:pt x="95251" y="80572"/>
                  <a:pt x="91282" y="122839"/>
                  <a:pt x="108480" y="145293"/>
                </a:cubicBezTo>
                <a:cubicBezTo>
                  <a:pt x="127001" y="169069"/>
                  <a:pt x="134938" y="196807"/>
                  <a:pt x="134938" y="229828"/>
                </a:cubicBezTo>
                <a:cubicBezTo>
                  <a:pt x="134938" y="265491"/>
                  <a:pt x="121709" y="314363"/>
                  <a:pt x="105834" y="334176"/>
                </a:cubicBezTo>
                <a:cubicBezTo>
                  <a:pt x="104511" y="336817"/>
                  <a:pt x="100542" y="338138"/>
                  <a:pt x="97896" y="338138"/>
                </a:cubicBezTo>
                <a:cubicBezTo>
                  <a:pt x="97896" y="338138"/>
                  <a:pt x="97896" y="338138"/>
                  <a:pt x="37042" y="338138"/>
                </a:cubicBezTo>
                <a:cubicBezTo>
                  <a:pt x="34396" y="338138"/>
                  <a:pt x="30427" y="336817"/>
                  <a:pt x="29105" y="334176"/>
                </a:cubicBezTo>
                <a:cubicBezTo>
                  <a:pt x="13229" y="314363"/>
                  <a:pt x="0" y="265491"/>
                  <a:pt x="0" y="229828"/>
                </a:cubicBezTo>
                <a:cubicBezTo>
                  <a:pt x="0" y="196807"/>
                  <a:pt x="7937" y="169069"/>
                  <a:pt x="26459" y="145293"/>
                </a:cubicBezTo>
                <a:cubicBezTo>
                  <a:pt x="43657" y="122839"/>
                  <a:pt x="39688" y="80572"/>
                  <a:pt x="34396" y="68684"/>
                </a:cubicBezTo>
                <a:cubicBezTo>
                  <a:pt x="27782" y="54155"/>
                  <a:pt x="26459" y="50192"/>
                  <a:pt x="27782" y="43588"/>
                </a:cubicBezTo>
                <a:cubicBezTo>
                  <a:pt x="27782" y="43588"/>
                  <a:pt x="27782" y="42267"/>
                  <a:pt x="27782" y="42267"/>
                </a:cubicBezTo>
                <a:cubicBezTo>
                  <a:pt x="27782" y="21133"/>
                  <a:pt x="42334" y="0"/>
                  <a:pt x="67469"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EB235D"/>
              </a:solidFill>
            </a:endParaRPr>
          </a:p>
        </p:txBody>
      </p:sp>
      <p:sp>
        <p:nvSpPr>
          <p:cNvPr id="19" name="椭圆 7"/>
          <p:cNvSpPr/>
          <p:nvPr/>
        </p:nvSpPr>
        <p:spPr>
          <a:xfrm>
            <a:off x="4343400" y="2647950"/>
            <a:ext cx="952500" cy="952500"/>
          </a:xfrm>
          <a:custGeom>
            <a:avLst/>
            <a:gdLst>
              <a:gd name="connsiteX0" fmla="*/ 99283 w 337954"/>
              <a:gd name="connsiteY0" fmla="*/ 217304 h 337954"/>
              <a:gd name="connsiteX1" fmla="*/ 36513 w 337954"/>
              <a:gd name="connsiteY1" fmla="*/ 286751 h 337954"/>
              <a:gd name="connsiteX2" fmla="*/ 49868 w 337954"/>
              <a:gd name="connsiteY2" fmla="*/ 299854 h 337954"/>
              <a:gd name="connsiteX3" fmla="*/ 120651 w 337954"/>
              <a:gd name="connsiteY3" fmla="*/ 238269 h 337954"/>
              <a:gd name="connsiteX4" fmla="*/ 99283 w 337954"/>
              <a:gd name="connsiteY4" fmla="*/ 217304 h 337954"/>
              <a:gd name="connsiteX5" fmla="*/ 289745 w 337954"/>
              <a:gd name="connsiteY5" fmla="*/ 20241 h 337954"/>
              <a:gd name="connsiteX6" fmla="*/ 270660 w 337954"/>
              <a:gd name="connsiteY6" fmla="*/ 29125 h 337954"/>
              <a:gd name="connsiteX7" fmla="*/ 112713 w 337954"/>
              <a:gd name="connsiteY7" fmla="*/ 202866 h 337954"/>
              <a:gd name="connsiteX8" fmla="*/ 135089 w 337954"/>
              <a:gd name="connsiteY8" fmla="*/ 225242 h 337954"/>
              <a:gd name="connsiteX9" fmla="*/ 308830 w 337954"/>
              <a:gd name="connsiteY9" fmla="*/ 67296 h 337954"/>
              <a:gd name="connsiteX10" fmla="*/ 308830 w 337954"/>
              <a:gd name="connsiteY10" fmla="*/ 29125 h 337954"/>
              <a:gd name="connsiteX11" fmla="*/ 289745 w 337954"/>
              <a:gd name="connsiteY11" fmla="*/ 20241 h 337954"/>
              <a:gd name="connsiteX12" fmla="*/ 289487 w 337954"/>
              <a:gd name="connsiteY12" fmla="*/ 0 h 337954"/>
              <a:gd name="connsiteX13" fmla="*/ 323117 w 337954"/>
              <a:gd name="connsiteY13" fmla="*/ 14837 h 337954"/>
              <a:gd name="connsiteX14" fmla="*/ 323117 w 337954"/>
              <a:gd name="connsiteY14" fmla="*/ 82098 h 337954"/>
              <a:gd name="connsiteX15" fmla="*/ 64623 w 337954"/>
              <a:gd name="connsiteY15" fmla="*/ 315534 h 337954"/>
              <a:gd name="connsiteX16" fmla="*/ 72536 w 337954"/>
              <a:gd name="connsiteY16" fmla="*/ 323447 h 337954"/>
              <a:gd name="connsiteX17" fmla="*/ 58029 w 337954"/>
              <a:gd name="connsiteY17" fmla="*/ 337954 h 337954"/>
              <a:gd name="connsiteX18" fmla="*/ 0 w 337954"/>
              <a:gd name="connsiteY18" fmla="*/ 279925 h 337954"/>
              <a:gd name="connsiteX19" fmla="*/ 14507 w 337954"/>
              <a:gd name="connsiteY19" fmla="*/ 265418 h 337954"/>
              <a:gd name="connsiteX20" fmla="*/ 22420 w 337954"/>
              <a:gd name="connsiteY20" fmla="*/ 273331 h 337954"/>
              <a:gd name="connsiteX21" fmla="*/ 255856 w 337954"/>
              <a:gd name="connsiteY21" fmla="*/ 14837 h 337954"/>
              <a:gd name="connsiteX22" fmla="*/ 289487 w 337954"/>
              <a:gd name="connsiteY22" fmla="*/ 0 h 337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7954" h="337954">
                <a:moveTo>
                  <a:pt x="99283" y="217304"/>
                </a:moveTo>
                <a:cubicBezTo>
                  <a:pt x="71237" y="248752"/>
                  <a:pt x="47197" y="274958"/>
                  <a:pt x="36513" y="286751"/>
                </a:cubicBezTo>
                <a:lnTo>
                  <a:pt x="49868" y="299854"/>
                </a:lnTo>
                <a:cubicBezTo>
                  <a:pt x="63223" y="289372"/>
                  <a:pt x="88598" y="265786"/>
                  <a:pt x="120651" y="238269"/>
                </a:cubicBezTo>
                <a:cubicBezTo>
                  <a:pt x="120651" y="238269"/>
                  <a:pt x="120651" y="238269"/>
                  <a:pt x="99283" y="217304"/>
                </a:cubicBezTo>
                <a:close/>
                <a:moveTo>
                  <a:pt x="289745" y="20241"/>
                </a:moveTo>
                <a:cubicBezTo>
                  <a:pt x="282835" y="20241"/>
                  <a:pt x="275925" y="23202"/>
                  <a:pt x="270660" y="29125"/>
                </a:cubicBezTo>
                <a:cubicBezTo>
                  <a:pt x="254865" y="43604"/>
                  <a:pt x="175892" y="131790"/>
                  <a:pt x="112713" y="202866"/>
                </a:cubicBezTo>
                <a:cubicBezTo>
                  <a:pt x="112713" y="202866"/>
                  <a:pt x="112713" y="202866"/>
                  <a:pt x="135089" y="225242"/>
                </a:cubicBezTo>
                <a:cubicBezTo>
                  <a:pt x="206165" y="162063"/>
                  <a:pt x="294352" y="83090"/>
                  <a:pt x="308830" y="67296"/>
                </a:cubicBezTo>
                <a:cubicBezTo>
                  <a:pt x="320676" y="56766"/>
                  <a:pt x="320676" y="39655"/>
                  <a:pt x="308830" y="29125"/>
                </a:cubicBezTo>
                <a:cubicBezTo>
                  <a:pt x="303565" y="23202"/>
                  <a:pt x="296655" y="20241"/>
                  <a:pt x="289745" y="20241"/>
                </a:cubicBezTo>
                <a:close/>
                <a:moveTo>
                  <a:pt x="289487" y="0"/>
                </a:moveTo>
                <a:cubicBezTo>
                  <a:pt x="301686" y="0"/>
                  <a:pt x="313885" y="4945"/>
                  <a:pt x="323117" y="14837"/>
                </a:cubicBezTo>
                <a:cubicBezTo>
                  <a:pt x="342900" y="33301"/>
                  <a:pt x="342900" y="63634"/>
                  <a:pt x="323117" y="82098"/>
                </a:cubicBezTo>
                <a:cubicBezTo>
                  <a:pt x="299378" y="107156"/>
                  <a:pt x="108145" y="277287"/>
                  <a:pt x="64623" y="315534"/>
                </a:cubicBezTo>
                <a:cubicBezTo>
                  <a:pt x="64623" y="315534"/>
                  <a:pt x="64623" y="315534"/>
                  <a:pt x="72536" y="323447"/>
                </a:cubicBezTo>
                <a:cubicBezTo>
                  <a:pt x="72536" y="323447"/>
                  <a:pt x="72536" y="323447"/>
                  <a:pt x="58029" y="337954"/>
                </a:cubicBezTo>
                <a:cubicBezTo>
                  <a:pt x="58029" y="337954"/>
                  <a:pt x="58029" y="337954"/>
                  <a:pt x="0" y="279925"/>
                </a:cubicBezTo>
                <a:cubicBezTo>
                  <a:pt x="0" y="279925"/>
                  <a:pt x="0" y="279925"/>
                  <a:pt x="14507" y="265418"/>
                </a:cubicBezTo>
                <a:cubicBezTo>
                  <a:pt x="14507" y="265418"/>
                  <a:pt x="14507" y="265418"/>
                  <a:pt x="22420" y="273331"/>
                </a:cubicBezTo>
                <a:cubicBezTo>
                  <a:pt x="60667" y="231128"/>
                  <a:pt x="230798" y="38576"/>
                  <a:pt x="255856" y="14837"/>
                </a:cubicBezTo>
                <a:cubicBezTo>
                  <a:pt x="265088" y="4945"/>
                  <a:pt x="277287" y="0"/>
                  <a:pt x="289487"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EB235D"/>
              </a:solidFill>
            </a:endParaRPr>
          </a:p>
        </p:txBody>
      </p:sp>
      <p:sp>
        <p:nvSpPr>
          <p:cNvPr id="20" name="椭圆 8"/>
          <p:cNvSpPr/>
          <p:nvPr/>
        </p:nvSpPr>
        <p:spPr>
          <a:xfrm>
            <a:off x="6896100" y="2683725"/>
            <a:ext cx="952500" cy="880950"/>
          </a:xfrm>
          <a:custGeom>
            <a:avLst/>
            <a:gdLst>
              <a:gd name="connsiteX0" fmla="*/ 269405 w 338138"/>
              <a:gd name="connsiteY0" fmla="*/ 177800 h 312738"/>
              <a:gd name="connsiteX1" fmla="*/ 266700 w 338138"/>
              <a:gd name="connsiteY1" fmla="*/ 180340 h 312738"/>
              <a:gd name="connsiteX2" fmla="*/ 269405 w 338138"/>
              <a:gd name="connsiteY2" fmla="*/ 184150 h 312738"/>
              <a:gd name="connsiteX3" fmla="*/ 300509 w 338138"/>
              <a:gd name="connsiteY3" fmla="*/ 184150 h 312738"/>
              <a:gd name="connsiteX4" fmla="*/ 303213 w 338138"/>
              <a:gd name="connsiteY4" fmla="*/ 180340 h 312738"/>
              <a:gd name="connsiteX5" fmla="*/ 300509 w 338138"/>
              <a:gd name="connsiteY5" fmla="*/ 177800 h 312738"/>
              <a:gd name="connsiteX6" fmla="*/ 269405 w 338138"/>
              <a:gd name="connsiteY6" fmla="*/ 177800 h 312738"/>
              <a:gd name="connsiteX7" fmla="*/ 153307 w 338138"/>
              <a:gd name="connsiteY7" fmla="*/ 177800 h 312738"/>
              <a:gd name="connsiteX8" fmla="*/ 149225 w 338138"/>
              <a:gd name="connsiteY8" fmla="*/ 180340 h 312738"/>
              <a:gd name="connsiteX9" fmla="*/ 153307 w 338138"/>
              <a:gd name="connsiteY9" fmla="*/ 184150 h 312738"/>
              <a:gd name="connsiteX10" fmla="*/ 184604 w 338138"/>
              <a:gd name="connsiteY10" fmla="*/ 184150 h 312738"/>
              <a:gd name="connsiteX11" fmla="*/ 187325 w 338138"/>
              <a:gd name="connsiteY11" fmla="*/ 180340 h 312738"/>
              <a:gd name="connsiteX12" fmla="*/ 184604 w 338138"/>
              <a:gd name="connsiteY12" fmla="*/ 177800 h 312738"/>
              <a:gd name="connsiteX13" fmla="*/ 153307 w 338138"/>
              <a:gd name="connsiteY13" fmla="*/ 177800 h 312738"/>
              <a:gd name="connsiteX14" fmla="*/ 36043 w 338138"/>
              <a:gd name="connsiteY14" fmla="*/ 177800 h 312738"/>
              <a:gd name="connsiteX15" fmla="*/ 33338 w 338138"/>
              <a:gd name="connsiteY15" fmla="*/ 180340 h 312738"/>
              <a:gd name="connsiteX16" fmla="*/ 36043 w 338138"/>
              <a:gd name="connsiteY16" fmla="*/ 184150 h 312738"/>
              <a:gd name="connsiteX17" fmla="*/ 67147 w 338138"/>
              <a:gd name="connsiteY17" fmla="*/ 184150 h 312738"/>
              <a:gd name="connsiteX18" fmla="*/ 69851 w 338138"/>
              <a:gd name="connsiteY18" fmla="*/ 180340 h 312738"/>
              <a:gd name="connsiteX19" fmla="*/ 67147 w 338138"/>
              <a:gd name="connsiteY19" fmla="*/ 177800 h 312738"/>
              <a:gd name="connsiteX20" fmla="*/ 36043 w 338138"/>
              <a:gd name="connsiteY20" fmla="*/ 177800 h 312738"/>
              <a:gd name="connsiteX21" fmla="*/ 36984 w 338138"/>
              <a:gd name="connsiteY21" fmla="*/ 155575 h 312738"/>
              <a:gd name="connsiteX22" fmla="*/ 64722 w 338138"/>
              <a:gd name="connsiteY22" fmla="*/ 155575 h 312738"/>
              <a:gd name="connsiteX23" fmla="*/ 80572 w 338138"/>
              <a:gd name="connsiteY23" fmla="*/ 160858 h 312738"/>
              <a:gd name="connsiteX24" fmla="*/ 81893 w 338138"/>
              <a:gd name="connsiteY24" fmla="*/ 163499 h 312738"/>
              <a:gd name="connsiteX25" fmla="*/ 84535 w 338138"/>
              <a:gd name="connsiteY25" fmla="*/ 166141 h 312738"/>
              <a:gd name="connsiteX26" fmla="*/ 88497 w 338138"/>
              <a:gd name="connsiteY26" fmla="*/ 179348 h 312738"/>
              <a:gd name="connsiteX27" fmla="*/ 88497 w 338138"/>
              <a:gd name="connsiteY27" fmla="*/ 217648 h 312738"/>
              <a:gd name="connsiteX28" fmla="*/ 96422 w 338138"/>
              <a:gd name="connsiteY28" fmla="*/ 226893 h 312738"/>
              <a:gd name="connsiteX29" fmla="*/ 72647 w 338138"/>
              <a:gd name="connsiteY29" fmla="*/ 241420 h 312738"/>
              <a:gd name="connsiteX30" fmla="*/ 59439 w 338138"/>
              <a:gd name="connsiteY30" fmla="*/ 241420 h 312738"/>
              <a:gd name="connsiteX31" fmla="*/ 59439 w 338138"/>
              <a:gd name="connsiteY31" fmla="*/ 257269 h 312738"/>
              <a:gd name="connsiteX32" fmla="*/ 161144 w 338138"/>
              <a:gd name="connsiteY32" fmla="*/ 257269 h 312738"/>
              <a:gd name="connsiteX33" fmla="*/ 161144 w 338138"/>
              <a:gd name="connsiteY33" fmla="*/ 241420 h 312738"/>
              <a:gd name="connsiteX34" fmla="*/ 146615 w 338138"/>
              <a:gd name="connsiteY34" fmla="*/ 241420 h 312738"/>
              <a:gd name="connsiteX35" fmla="*/ 122839 w 338138"/>
              <a:gd name="connsiteY35" fmla="*/ 226893 h 312738"/>
              <a:gd name="connsiteX36" fmla="*/ 130765 w 338138"/>
              <a:gd name="connsiteY36" fmla="*/ 217648 h 312738"/>
              <a:gd name="connsiteX37" fmla="*/ 130765 w 338138"/>
              <a:gd name="connsiteY37" fmla="*/ 179348 h 312738"/>
              <a:gd name="connsiteX38" fmla="*/ 134727 w 338138"/>
              <a:gd name="connsiteY38" fmla="*/ 166141 h 312738"/>
              <a:gd name="connsiteX39" fmla="*/ 136048 w 338138"/>
              <a:gd name="connsiteY39" fmla="*/ 163499 h 312738"/>
              <a:gd name="connsiteX40" fmla="*/ 138690 w 338138"/>
              <a:gd name="connsiteY40" fmla="*/ 160858 h 312738"/>
              <a:gd name="connsiteX41" fmla="*/ 154540 w 338138"/>
              <a:gd name="connsiteY41" fmla="*/ 155575 h 312738"/>
              <a:gd name="connsiteX42" fmla="*/ 182278 w 338138"/>
              <a:gd name="connsiteY42" fmla="*/ 155575 h 312738"/>
              <a:gd name="connsiteX43" fmla="*/ 196807 w 338138"/>
              <a:gd name="connsiteY43" fmla="*/ 160858 h 312738"/>
              <a:gd name="connsiteX44" fmla="*/ 199449 w 338138"/>
              <a:gd name="connsiteY44" fmla="*/ 163499 h 312738"/>
              <a:gd name="connsiteX45" fmla="*/ 200770 w 338138"/>
              <a:gd name="connsiteY45" fmla="*/ 166141 h 312738"/>
              <a:gd name="connsiteX46" fmla="*/ 204732 w 338138"/>
              <a:gd name="connsiteY46" fmla="*/ 179348 h 312738"/>
              <a:gd name="connsiteX47" fmla="*/ 204732 w 338138"/>
              <a:gd name="connsiteY47" fmla="*/ 217648 h 312738"/>
              <a:gd name="connsiteX48" fmla="*/ 212657 w 338138"/>
              <a:gd name="connsiteY48" fmla="*/ 226893 h 312738"/>
              <a:gd name="connsiteX49" fmla="*/ 190203 w 338138"/>
              <a:gd name="connsiteY49" fmla="*/ 241420 h 312738"/>
              <a:gd name="connsiteX50" fmla="*/ 176994 w 338138"/>
              <a:gd name="connsiteY50" fmla="*/ 241420 h 312738"/>
              <a:gd name="connsiteX51" fmla="*/ 176994 w 338138"/>
              <a:gd name="connsiteY51" fmla="*/ 257269 h 312738"/>
              <a:gd name="connsiteX52" fmla="*/ 278700 w 338138"/>
              <a:gd name="connsiteY52" fmla="*/ 257269 h 312738"/>
              <a:gd name="connsiteX53" fmla="*/ 278700 w 338138"/>
              <a:gd name="connsiteY53" fmla="*/ 241420 h 312738"/>
              <a:gd name="connsiteX54" fmla="*/ 262850 w 338138"/>
              <a:gd name="connsiteY54" fmla="*/ 241420 h 312738"/>
              <a:gd name="connsiteX55" fmla="*/ 240395 w 338138"/>
              <a:gd name="connsiteY55" fmla="*/ 226893 h 312738"/>
              <a:gd name="connsiteX56" fmla="*/ 248320 w 338138"/>
              <a:gd name="connsiteY56" fmla="*/ 217648 h 312738"/>
              <a:gd name="connsiteX57" fmla="*/ 248320 w 338138"/>
              <a:gd name="connsiteY57" fmla="*/ 179348 h 312738"/>
              <a:gd name="connsiteX58" fmla="*/ 252283 w 338138"/>
              <a:gd name="connsiteY58" fmla="*/ 166141 h 312738"/>
              <a:gd name="connsiteX59" fmla="*/ 253604 w 338138"/>
              <a:gd name="connsiteY59" fmla="*/ 163499 h 312738"/>
              <a:gd name="connsiteX60" fmla="*/ 256245 w 338138"/>
              <a:gd name="connsiteY60" fmla="*/ 160858 h 312738"/>
              <a:gd name="connsiteX61" fmla="*/ 270775 w 338138"/>
              <a:gd name="connsiteY61" fmla="*/ 155575 h 312738"/>
              <a:gd name="connsiteX62" fmla="*/ 298513 w 338138"/>
              <a:gd name="connsiteY62" fmla="*/ 155575 h 312738"/>
              <a:gd name="connsiteX63" fmla="*/ 314363 w 338138"/>
              <a:gd name="connsiteY63" fmla="*/ 160858 h 312738"/>
              <a:gd name="connsiteX64" fmla="*/ 315684 w 338138"/>
              <a:gd name="connsiteY64" fmla="*/ 163499 h 312738"/>
              <a:gd name="connsiteX65" fmla="*/ 318325 w 338138"/>
              <a:gd name="connsiteY65" fmla="*/ 166141 h 312738"/>
              <a:gd name="connsiteX66" fmla="*/ 322288 w 338138"/>
              <a:gd name="connsiteY66" fmla="*/ 179348 h 312738"/>
              <a:gd name="connsiteX67" fmla="*/ 322288 w 338138"/>
              <a:gd name="connsiteY67" fmla="*/ 217648 h 312738"/>
              <a:gd name="connsiteX68" fmla="*/ 330213 w 338138"/>
              <a:gd name="connsiteY68" fmla="*/ 226893 h 312738"/>
              <a:gd name="connsiteX69" fmla="*/ 306438 w 338138"/>
              <a:gd name="connsiteY69" fmla="*/ 241420 h 312738"/>
              <a:gd name="connsiteX70" fmla="*/ 295871 w 338138"/>
              <a:gd name="connsiteY70" fmla="*/ 241420 h 312738"/>
              <a:gd name="connsiteX71" fmla="*/ 295871 w 338138"/>
              <a:gd name="connsiteY71" fmla="*/ 246703 h 312738"/>
              <a:gd name="connsiteX72" fmla="*/ 295871 w 338138"/>
              <a:gd name="connsiteY72" fmla="*/ 257269 h 312738"/>
              <a:gd name="connsiteX73" fmla="*/ 338138 w 338138"/>
              <a:gd name="connsiteY73" fmla="*/ 257269 h 312738"/>
              <a:gd name="connsiteX74" fmla="*/ 338138 w 338138"/>
              <a:gd name="connsiteY74" fmla="*/ 312738 h 312738"/>
              <a:gd name="connsiteX75" fmla="*/ 320967 w 338138"/>
              <a:gd name="connsiteY75" fmla="*/ 312738 h 312738"/>
              <a:gd name="connsiteX76" fmla="*/ 320967 w 338138"/>
              <a:gd name="connsiteY76" fmla="*/ 274438 h 312738"/>
              <a:gd name="connsiteX77" fmla="*/ 17171 w 338138"/>
              <a:gd name="connsiteY77" fmla="*/ 274438 h 312738"/>
              <a:gd name="connsiteX78" fmla="*/ 17171 w 338138"/>
              <a:gd name="connsiteY78" fmla="*/ 312738 h 312738"/>
              <a:gd name="connsiteX79" fmla="*/ 0 w 338138"/>
              <a:gd name="connsiteY79" fmla="*/ 312738 h 312738"/>
              <a:gd name="connsiteX80" fmla="*/ 0 w 338138"/>
              <a:gd name="connsiteY80" fmla="*/ 257269 h 312738"/>
              <a:gd name="connsiteX81" fmla="*/ 42267 w 338138"/>
              <a:gd name="connsiteY81" fmla="*/ 257269 h 312738"/>
              <a:gd name="connsiteX82" fmla="*/ 42267 w 338138"/>
              <a:gd name="connsiteY82" fmla="*/ 241420 h 312738"/>
              <a:gd name="connsiteX83" fmla="*/ 29058 w 338138"/>
              <a:gd name="connsiteY83" fmla="*/ 241420 h 312738"/>
              <a:gd name="connsiteX84" fmla="*/ 6604 w 338138"/>
              <a:gd name="connsiteY84" fmla="*/ 226893 h 312738"/>
              <a:gd name="connsiteX85" fmla="*/ 14529 w 338138"/>
              <a:gd name="connsiteY85" fmla="*/ 217648 h 312738"/>
              <a:gd name="connsiteX86" fmla="*/ 14529 w 338138"/>
              <a:gd name="connsiteY86" fmla="*/ 179348 h 312738"/>
              <a:gd name="connsiteX87" fmla="*/ 17171 w 338138"/>
              <a:gd name="connsiteY87" fmla="*/ 166141 h 312738"/>
              <a:gd name="connsiteX88" fmla="*/ 19813 w 338138"/>
              <a:gd name="connsiteY88" fmla="*/ 163499 h 312738"/>
              <a:gd name="connsiteX89" fmla="*/ 22454 w 338138"/>
              <a:gd name="connsiteY89" fmla="*/ 160858 h 312738"/>
              <a:gd name="connsiteX90" fmla="*/ 36984 w 338138"/>
              <a:gd name="connsiteY90" fmla="*/ 155575 h 312738"/>
              <a:gd name="connsiteX91" fmla="*/ 269405 w 338138"/>
              <a:gd name="connsiteY91" fmla="*/ 100013 h 312738"/>
              <a:gd name="connsiteX92" fmla="*/ 266700 w 338138"/>
              <a:gd name="connsiteY92" fmla="*/ 102394 h 312738"/>
              <a:gd name="connsiteX93" fmla="*/ 269405 w 338138"/>
              <a:gd name="connsiteY93" fmla="*/ 104776 h 312738"/>
              <a:gd name="connsiteX94" fmla="*/ 300509 w 338138"/>
              <a:gd name="connsiteY94" fmla="*/ 104776 h 312738"/>
              <a:gd name="connsiteX95" fmla="*/ 303213 w 338138"/>
              <a:gd name="connsiteY95" fmla="*/ 102394 h 312738"/>
              <a:gd name="connsiteX96" fmla="*/ 300509 w 338138"/>
              <a:gd name="connsiteY96" fmla="*/ 100013 h 312738"/>
              <a:gd name="connsiteX97" fmla="*/ 269405 w 338138"/>
              <a:gd name="connsiteY97" fmla="*/ 100013 h 312738"/>
              <a:gd name="connsiteX98" fmla="*/ 153307 w 338138"/>
              <a:gd name="connsiteY98" fmla="*/ 100013 h 312738"/>
              <a:gd name="connsiteX99" fmla="*/ 149225 w 338138"/>
              <a:gd name="connsiteY99" fmla="*/ 102394 h 312738"/>
              <a:gd name="connsiteX100" fmla="*/ 153307 w 338138"/>
              <a:gd name="connsiteY100" fmla="*/ 104776 h 312738"/>
              <a:gd name="connsiteX101" fmla="*/ 184604 w 338138"/>
              <a:gd name="connsiteY101" fmla="*/ 104776 h 312738"/>
              <a:gd name="connsiteX102" fmla="*/ 187325 w 338138"/>
              <a:gd name="connsiteY102" fmla="*/ 102394 h 312738"/>
              <a:gd name="connsiteX103" fmla="*/ 184604 w 338138"/>
              <a:gd name="connsiteY103" fmla="*/ 100013 h 312738"/>
              <a:gd name="connsiteX104" fmla="*/ 153307 w 338138"/>
              <a:gd name="connsiteY104" fmla="*/ 100013 h 312738"/>
              <a:gd name="connsiteX105" fmla="*/ 36043 w 338138"/>
              <a:gd name="connsiteY105" fmla="*/ 100013 h 312738"/>
              <a:gd name="connsiteX106" fmla="*/ 33338 w 338138"/>
              <a:gd name="connsiteY106" fmla="*/ 102394 h 312738"/>
              <a:gd name="connsiteX107" fmla="*/ 36043 w 338138"/>
              <a:gd name="connsiteY107" fmla="*/ 104776 h 312738"/>
              <a:gd name="connsiteX108" fmla="*/ 67147 w 338138"/>
              <a:gd name="connsiteY108" fmla="*/ 104776 h 312738"/>
              <a:gd name="connsiteX109" fmla="*/ 69851 w 338138"/>
              <a:gd name="connsiteY109" fmla="*/ 102394 h 312738"/>
              <a:gd name="connsiteX110" fmla="*/ 67147 w 338138"/>
              <a:gd name="connsiteY110" fmla="*/ 100013 h 312738"/>
              <a:gd name="connsiteX111" fmla="*/ 36043 w 338138"/>
              <a:gd name="connsiteY111" fmla="*/ 100013 h 312738"/>
              <a:gd name="connsiteX112" fmla="*/ 271369 w 338138"/>
              <a:gd name="connsiteY112" fmla="*/ 79375 h 312738"/>
              <a:gd name="connsiteX113" fmla="*/ 298824 w 338138"/>
              <a:gd name="connsiteY113" fmla="*/ 79375 h 312738"/>
              <a:gd name="connsiteX114" fmla="*/ 310590 w 338138"/>
              <a:gd name="connsiteY114" fmla="*/ 81987 h 312738"/>
              <a:gd name="connsiteX115" fmla="*/ 314512 w 338138"/>
              <a:gd name="connsiteY115" fmla="*/ 84598 h 312738"/>
              <a:gd name="connsiteX116" fmla="*/ 322356 w 338138"/>
              <a:gd name="connsiteY116" fmla="*/ 101575 h 312738"/>
              <a:gd name="connsiteX117" fmla="*/ 322356 w 338138"/>
              <a:gd name="connsiteY117" fmla="*/ 139444 h 312738"/>
              <a:gd name="connsiteX118" fmla="*/ 330200 w 338138"/>
              <a:gd name="connsiteY118" fmla="*/ 149891 h 312738"/>
              <a:gd name="connsiteX119" fmla="*/ 319741 w 338138"/>
              <a:gd name="connsiteY119" fmla="*/ 160338 h 312738"/>
              <a:gd name="connsiteX120" fmla="*/ 298824 w 338138"/>
              <a:gd name="connsiteY120" fmla="*/ 151197 h 312738"/>
              <a:gd name="connsiteX121" fmla="*/ 271369 w 338138"/>
              <a:gd name="connsiteY121" fmla="*/ 151197 h 312738"/>
              <a:gd name="connsiteX122" fmla="*/ 250452 w 338138"/>
              <a:gd name="connsiteY122" fmla="*/ 160338 h 312738"/>
              <a:gd name="connsiteX123" fmla="*/ 241300 w 338138"/>
              <a:gd name="connsiteY123" fmla="*/ 149891 h 312738"/>
              <a:gd name="connsiteX124" fmla="*/ 249144 w 338138"/>
              <a:gd name="connsiteY124" fmla="*/ 139444 h 312738"/>
              <a:gd name="connsiteX125" fmla="*/ 249144 w 338138"/>
              <a:gd name="connsiteY125" fmla="*/ 101575 h 312738"/>
              <a:gd name="connsiteX126" fmla="*/ 256988 w 338138"/>
              <a:gd name="connsiteY126" fmla="*/ 84598 h 312738"/>
              <a:gd name="connsiteX127" fmla="*/ 260911 w 338138"/>
              <a:gd name="connsiteY127" fmla="*/ 81987 h 312738"/>
              <a:gd name="connsiteX128" fmla="*/ 271369 w 338138"/>
              <a:gd name="connsiteY128" fmla="*/ 79375 h 312738"/>
              <a:gd name="connsiteX129" fmla="*/ 155202 w 338138"/>
              <a:gd name="connsiteY129" fmla="*/ 79375 h 312738"/>
              <a:gd name="connsiteX130" fmla="*/ 182656 w 338138"/>
              <a:gd name="connsiteY130" fmla="*/ 79375 h 312738"/>
              <a:gd name="connsiteX131" fmla="*/ 193115 w 338138"/>
              <a:gd name="connsiteY131" fmla="*/ 81987 h 312738"/>
              <a:gd name="connsiteX132" fmla="*/ 197037 w 338138"/>
              <a:gd name="connsiteY132" fmla="*/ 84598 h 312738"/>
              <a:gd name="connsiteX133" fmla="*/ 204881 w 338138"/>
              <a:gd name="connsiteY133" fmla="*/ 101575 h 312738"/>
              <a:gd name="connsiteX134" fmla="*/ 204881 w 338138"/>
              <a:gd name="connsiteY134" fmla="*/ 139444 h 312738"/>
              <a:gd name="connsiteX135" fmla="*/ 212725 w 338138"/>
              <a:gd name="connsiteY135" fmla="*/ 149891 h 312738"/>
              <a:gd name="connsiteX136" fmla="*/ 203574 w 338138"/>
              <a:gd name="connsiteY136" fmla="*/ 160338 h 312738"/>
              <a:gd name="connsiteX137" fmla="*/ 182656 w 338138"/>
              <a:gd name="connsiteY137" fmla="*/ 151197 h 312738"/>
              <a:gd name="connsiteX138" fmla="*/ 155202 w 338138"/>
              <a:gd name="connsiteY138" fmla="*/ 151197 h 312738"/>
              <a:gd name="connsiteX139" fmla="*/ 134284 w 338138"/>
              <a:gd name="connsiteY139" fmla="*/ 160338 h 312738"/>
              <a:gd name="connsiteX140" fmla="*/ 123825 w 338138"/>
              <a:gd name="connsiteY140" fmla="*/ 149891 h 312738"/>
              <a:gd name="connsiteX141" fmla="*/ 131669 w 338138"/>
              <a:gd name="connsiteY141" fmla="*/ 139444 h 312738"/>
              <a:gd name="connsiteX142" fmla="*/ 131669 w 338138"/>
              <a:gd name="connsiteY142" fmla="*/ 101575 h 312738"/>
              <a:gd name="connsiteX143" fmla="*/ 139513 w 338138"/>
              <a:gd name="connsiteY143" fmla="*/ 84598 h 312738"/>
              <a:gd name="connsiteX144" fmla="*/ 143436 w 338138"/>
              <a:gd name="connsiteY144" fmla="*/ 81987 h 312738"/>
              <a:gd name="connsiteX145" fmla="*/ 155202 w 338138"/>
              <a:gd name="connsiteY145" fmla="*/ 79375 h 312738"/>
              <a:gd name="connsiteX146" fmla="*/ 38007 w 338138"/>
              <a:gd name="connsiteY146" fmla="*/ 79375 h 312738"/>
              <a:gd name="connsiteX147" fmla="*/ 65462 w 338138"/>
              <a:gd name="connsiteY147" fmla="*/ 79375 h 312738"/>
              <a:gd name="connsiteX148" fmla="*/ 77228 w 338138"/>
              <a:gd name="connsiteY148" fmla="*/ 81987 h 312738"/>
              <a:gd name="connsiteX149" fmla="*/ 81150 w 338138"/>
              <a:gd name="connsiteY149" fmla="*/ 84598 h 312738"/>
              <a:gd name="connsiteX150" fmla="*/ 88994 w 338138"/>
              <a:gd name="connsiteY150" fmla="*/ 101575 h 312738"/>
              <a:gd name="connsiteX151" fmla="*/ 88994 w 338138"/>
              <a:gd name="connsiteY151" fmla="*/ 139444 h 312738"/>
              <a:gd name="connsiteX152" fmla="*/ 96838 w 338138"/>
              <a:gd name="connsiteY152" fmla="*/ 149891 h 312738"/>
              <a:gd name="connsiteX153" fmla="*/ 86379 w 338138"/>
              <a:gd name="connsiteY153" fmla="*/ 160338 h 312738"/>
              <a:gd name="connsiteX154" fmla="*/ 65462 w 338138"/>
              <a:gd name="connsiteY154" fmla="*/ 151197 h 312738"/>
              <a:gd name="connsiteX155" fmla="*/ 38007 w 338138"/>
              <a:gd name="connsiteY155" fmla="*/ 151197 h 312738"/>
              <a:gd name="connsiteX156" fmla="*/ 17089 w 338138"/>
              <a:gd name="connsiteY156" fmla="*/ 160338 h 312738"/>
              <a:gd name="connsiteX157" fmla="*/ 7938 w 338138"/>
              <a:gd name="connsiteY157" fmla="*/ 149891 h 312738"/>
              <a:gd name="connsiteX158" fmla="*/ 15782 w 338138"/>
              <a:gd name="connsiteY158" fmla="*/ 139444 h 312738"/>
              <a:gd name="connsiteX159" fmla="*/ 15782 w 338138"/>
              <a:gd name="connsiteY159" fmla="*/ 101575 h 312738"/>
              <a:gd name="connsiteX160" fmla="*/ 23626 w 338138"/>
              <a:gd name="connsiteY160" fmla="*/ 84598 h 312738"/>
              <a:gd name="connsiteX161" fmla="*/ 27548 w 338138"/>
              <a:gd name="connsiteY161" fmla="*/ 81987 h 312738"/>
              <a:gd name="connsiteX162" fmla="*/ 38007 w 338138"/>
              <a:gd name="connsiteY162" fmla="*/ 79375 h 312738"/>
              <a:gd name="connsiteX163" fmla="*/ 269405 w 338138"/>
              <a:gd name="connsiteY163" fmla="*/ 20638 h 312738"/>
              <a:gd name="connsiteX164" fmla="*/ 266700 w 338138"/>
              <a:gd name="connsiteY164" fmla="*/ 23019 h 312738"/>
              <a:gd name="connsiteX165" fmla="*/ 269405 w 338138"/>
              <a:gd name="connsiteY165" fmla="*/ 25401 h 312738"/>
              <a:gd name="connsiteX166" fmla="*/ 300509 w 338138"/>
              <a:gd name="connsiteY166" fmla="*/ 25401 h 312738"/>
              <a:gd name="connsiteX167" fmla="*/ 303213 w 338138"/>
              <a:gd name="connsiteY167" fmla="*/ 23019 h 312738"/>
              <a:gd name="connsiteX168" fmla="*/ 300509 w 338138"/>
              <a:gd name="connsiteY168" fmla="*/ 20638 h 312738"/>
              <a:gd name="connsiteX169" fmla="*/ 269405 w 338138"/>
              <a:gd name="connsiteY169" fmla="*/ 20638 h 312738"/>
              <a:gd name="connsiteX170" fmla="*/ 153307 w 338138"/>
              <a:gd name="connsiteY170" fmla="*/ 20638 h 312738"/>
              <a:gd name="connsiteX171" fmla="*/ 149225 w 338138"/>
              <a:gd name="connsiteY171" fmla="*/ 23019 h 312738"/>
              <a:gd name="connsiteX172" fmla="*/ 153307 w 338138"/>
              <a:gd name="connsiteY172" fmla="*/ 25401 h 312738"/>
              <a:gd name="connsiteX173" fmla="*/ 184604 w 338138"/>
              <a:gd name="connsiteY173" fmla="*/ 25401 h 312738"/>
              <a:gd name="connsiteX174" fmla="*/ 187325 w 338138"/>
              <a:gd name="connsiteY174" fmla="*/ 23019 h 312738"/>
              <a:gd name="connsiteX175" fmla="*/ 184604 w 338138"/>
              <a:gd name="connsiteY175" fmla="*/ 20638 h 312738"/>
              <a:gd name="connsiteX176" fmla="*/ 153307 w 338138"/>
              <a:gd name="connsiteY176" fmla="*/ 20638 h 312738"/>
              <a:gd name="connsiteX177" fmla="*/ 36043 w 338138"/>
              <a:gd name="connsiteY177" fmla="*/ 20638 h 312738"/>
              <a:gd name="connsiteX178" fmla="*/ 33338 w 338138"/>
              <a:gd name="connsiteY178" fmla="*/ 23019 h 312738"/>
              <a:gd name="connsiteX179" fmla="*/ 36043 w 338138"/>
              <a:gd name="connsiteY179" fmla="*/ 25401 h 312738"/>
              <a:gd name="connsiteX180" fmla="*/ 67147 w 338138"/>
              <a:gd name="connsiteY180" fmla="*/ 25401 h 312738"/>
              <a:gd name="connsiteX181" fmla="*/ 69851 w 338138"/>
              <a:gd name="connsiteY181" fmla="*/ 23019 h 312738"/>
              <a:gd name="connsiteX182" fmla="*/ 67147 w 338138"/>
              <a:gd name="connsiteY182" fmla="*/ 20638 h 312738"/>
              <a:gd name="connsiteX183" fmla="*/ 36043 w 338138"/>
              <a:gd name="connsiteY183" fmla="*/ 20638 h 312738"/>
              <a:gd name="connsiteX184" fmla="*/ 271369 w 338138"/>
              <a:gd name="connsiteY184" fmla="*/ 0 h 312738"/>
              <a:gd name="connsiteX185" fmla="*/ 298824 w 338138"/>
              <a:gd name="connsiteY185" fmla="*/ 0 h 312738"/>
              <a:gd name="connsiteX186" fmla="*/ 322356 w 338138"/>
              <a:gd name="connsiteY186" fmla="*/ 23586 h 312738"/>
              <a:gd name="connsiteX187" fmla="*/ 322356 w 338138"/>
              <a:gd name="connsiteY187" fmla="*/ 61585 h 312738"/>
              <a:gd name="connsiteX188" fmla="*/ 330200 w 338138"/>
              <a:gd name="connsiteY188" fmla="*/ 70757 h 312738"/>
              <a:gd name="connsiteX189" fmla="*/ 319741 w 338138"/>
              <a:gd name="connsiteY189" fmla="*/ 82550 h 312738"/>
              <a:gd name="connsiteX190" fmla="*/ 314512 w 338138"/>
              <a:gd name="connsiteY190" fmla="*/ 77309 h 312738"/>
              <a:gd name="connsiteX191" fmla="*/ 298824 w 338138"/>
              <a:gd name="connsiteY191" fmla="*/ 72067 h 312738"/>
              <a:gd name="connsiteX192" fmla="*/ 271369 w 338138"/>
              <a:gd name="connsiteY192" fmla="*/ 72067 h 312738"/>
              <a:gd name="connsiteX193" fmla="*/ 255681 w 338138"/>
              <a:gd name="connsiteY193" fmla="*/ 77309 h 312738"/>
              <a:gd name="connsiteX194" fmla="*/ 250452 w 338138"/>
              <a:gd name="connsiteY194" fmla="*/ 82550 h 312738"/>
              <a:gd name="connsiteX195" fmla="*/ 241300 w 338138"/>
              <a:gd name="connsiteY195" fmla="*/ 70757 h 312738"/>
              <a:gd name="connsiteX196" fmla="*/ 249144 w 338138"/>
              <a:gd name="connsiteY196" fmla="*/ 61585 h 312738"/>
              <a:gd name="connsiteX197" fmla="*/ 249144 w 338138"/>
              <a:gd name="connsiteY197" fmla="*/ 23586 h 312738"/>
              <a:gd name="connsiteX198" fmla="*/ 271369 w 338138"/>
              <a:gd name="connsiteY198" fmla="*/ 0 h 312738"/>
              <a:gd name="connsiteX199" fmla="*/ 155202 w 338138"/>
              <a:gd name="connsiteY199" fmla="*/ 0 h 312738"/>
              <a:gd name="connsiteX200" fmla="*/ 182656 w 338138"/>
              <a:gd name="connsiteY200" fmla="*/ 0 h 312738"/>
              <a:gd name="connsiteX201" fmla="*/ 204881 w 338138"/>
              <a:gd name="connsiteY201" fmla="*/ 23586 h 312738"/>
              <a:gd name="connsiteX202" fmla="*/ 204881 w 338138"/>
              <a:gd name="connsiteY202" fmla="*/ 61585 h 312738"/>
              <a:gd name="connsiteX203" fmla="*/ 212725 w 338138"/>
              <a:gd name="connsiteY203" fmla="*/ 70757 h 312738"/>
              <a:gd name="connsiteX204" fmla="*/ 203574 w 338138"/>
              <a:gd name="connsiteY204" fmla="*/ 82550 h 312738"/>
              <a:gd name="connsiteX205" fmla="*/ 198344 w 338138"/>
              <a:gd name="connsiteY205" fmla="*/ 77309 h 312738"/>
              <a:gd name="connsiteX206" fmla="*/ 182656 w 338138"/>
              <a:gd name="connsiteY206" fmla="*/ 72067 h 312738"/>
              <a:gd name="connsiteX207" fmla="*/ 155202 w 338138"/>
              <a:gd name="connsiteY207" fmla="*/ 72067 h 312738"/>
              <a:gd name="connsiteX208" fmla="*/ 138206 w 338138"/>
              <a:gd name="connsiteY208" fmla="*/ 77309 h 312738"/>
              <a:gd name="connsiteX209" fmla="*/ 134284 w 338138"/>
              <a:gd name="connsiteY209" fmla="*/ 82550 h 312738"/>
              <a:gd name="connsiteX210" fmla="*/ 123825 w 338138"/>
              <a:gd name="connsiteY210" fmla="*/ 70757 h 312738"/>
              <a:gd name="connsiteX211" fmla="*/ 131669 w 338138"/>
              <a:gd name="connsiteY211" fmla="*/ 61585 h 312738"/>
              <a:gd name="connsiteX212" fmla="*/ 131669 w 338138"/>
              <a:gd name="connsiteY212" fmla="*/ 23586 h 312738"/>
              <a:gd name="connsiteX213" fmla="*/ 155202 w 338138"/>
              <a:gd name="connsiteY213" fmla="*/ 0 h 312738"/>
              <a:gd name="connsiteX214" fmla="*/ 38007 w 338138"/>
              <a:gd name="connsiteY214" fmla="*/ 0 h 312738"/>
              <a:gd name="connsiteX215" fmla="*/ 65462 w 338138"/>
              <a:gd name="connsiteY215" fmla="*/ 0 h 312738"/>
              <a:gd name="connsiteX216" fmla="*/ 88994 w 338138"/>
              <a:gd name="connsiteY216" fmla="*/ 23586 h 312738"/>
              <a:gd name="connsiteX217" fmla="*/ 88994 w 338138"/>
              <a:gd name="connsiteY217" fmla="*/ 61585 h 312738"/>
              <a:gd name="connsiteX218" fmla="*/ 96838 w 338138"/>
              <a:gd name="connsiteY218" fmla="*/ 70757 h 312738"/>
              <a:gd name="connsiteX219" fmla="*/ 86379 w 338138"/>
              <a:gd name="connsiteY219" fmla="*/ 82550 h 312738"/>
              <a:gd name="connsiteX220" fmla="*/ 81150 w 338138"/>
              <a:gd name="connsiteY220" fmla="*/ 77309 h 312738"/>
              <a:gd name="connsiteX221" fmla="*/ 65462 w 338138"/>
              <a:gd name="connsiteY221" fmla="*/ 72067 h 312738"/>
              <a:gd name="connsiteX222" fmla="*/ 38007 w 338138"/>
              <a:gd name="connsiteY222" fmla="*/ 72067 h 312738"/>
              <a:gd name="connsiteX223" fmla="*/ 22319 w 338138"/>
              <a:gd name="connsiteY223" fmla="*/ 77309 h 312738"/>
              <a:gd name="connsiteX224" fmla="*/ 17089 w 338138"/>
              <a:gd name="connsiteY224" fmla="*/ 82550 h 312738"/>
              <a:gd name="connsiteX225" fmla="*/ 7938 w 338138"/>
              <a:gd name="connsiteY225" fmla="*/ 70757 h 312738"/>
              <a:gd name="connsiteX226" fmla="*/ 15782 w 338138"/>
              <a:gd name="connsiteY226" fmla="*/ 61585 h 312738"/>
              <a:gd name="connsiteX227" fmla="*/ 15782 w 338138"/>
              <a:gd name="connsiteY227" fmla="*/ 23586 h 312738"/>
              <a:gd name="connsiteX228" fmla="*/ 38007 w 338138"/>
              <a:gd name="connsiteY228" fmla="*/ 0 h 31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Lst>
            <a:rect l="l" t="t" r="r" b="b"/>
            <a:pathLst>
              <a:path w="338138" h="312738">
                <a:moveTo>
                  <a:pt x="269405" y="177800"/>
                </a:moveTo>
                <a:cubicBezTo>
                  <a:pt x="268053" y="177800"/>
                  <a:pt x="266700" y="179070"/>
                  <a:pt x="266700" y="180340"/>
                </a:cubicBezTo>
                <a:cubicBezTo>
                  <a:pt x="266700" y="182880"/>
                  <a:pt x="268053" y="184150"/>
                  <a:pt x="269405" y="184150"/>
                </a:cubicBezTo>
                <a:lnTo>
                  <a:pt x="300509" y="184150"/>
                </a:lnTo>
                <a:cubicBezTo>
                  <a:pt x="303213" y="184150"/>
                  <a:pt x="303213" y="182880"/>
                  <a:pt x="303213" y="180340"/>
                </a:cubicBezTo>
                <a:cubicBezTo>
                  <a:pt x="303213" y="179070"/>
                  <a:pt x="303213" y="177800"/>
                  <a:pt x="300509" y="177800"/>
                </a:cubicBezTo>
                <a:cubicBezTo>
                  <a:pt x="300509" y="177800"/>
                  <a:pt x="300509" y="177800"/>
                  <a:pt x="269405" y="177800"/>
                </a:cubicBezTo>
                <a:close/>
                <a:moveTo>
                  <a:pt x="153307" y="177800"/>
                </a:moveTo>
                <a:cubicBezTo>
                  <a:pt x="150586" y="177800"/>
                  <a:pt x="149225" y="179070"/>
                  <a:pt x="149225" y="180340"/>
                </a:cubicBezTo>
                <a:cubicBezTo>
                  <a:pt x="149225" y="182880"/>
                  <a:pt x="150586" y="184150"/>
                  <a:pt x="153307" y="184150"/>
                </a:cubicBezTo>
                <a:lnTo>
                  <a:pt x="184604" y="184150"/>
                </a:lnTo>
                <a:cubicBezTo>
                  <a:pt x="185965" y="184150"/>
                  <a:pt x="187325" y="182880"/>
                  <a:pt x="187325" y="180340"/>
                </a:cubicBezTo>
                <a:cubicBezTo>
                  <a:pt x="187325" y="179070"/>
                  <a:pt x="185965" y="177800"/>
                  <a:pt x="184604" y="177800"/>
                </a:cubicBezTo>
                <a:cubicBezTo>
                  <a:pt x="184604" y="177800"/>
                  <a:pt x="184604" y="177800"/>
                  <a:pt x="153307" y="177800"/>
                </a:cubicBezTo>
                <a:close/>
                <a:moveTo>
                  <a:pt x="36043" y="177800"/>
                </a:moveTo>
                <a:cubicBezTo>
                  <a:pt x="34691" y="177800"/>
                  <a:pt x="33338" y="179070"/>
                  <a:pt x="33338" y="180340"/>
                </a:cubicBezTo>
                <a:cubicBezTo>
                  <a:pt x="33338" y="182880"/>
                  <a:pt x="34691" y="184150"/>
                  <a:pt x="36043" y="184150"/>
                </a:cubicBezTo>
                <a:lnTo>
                  <a:pt x="67147" y="184150"/>
                </a:lnTo>
                <a:cubicBezTo>
                  <a:pt x="68499" y="184150"/>
                  <a:pt x="69851" y="182880"/>
                  <a:pt x="69851" y="180340"/>
                </a:cubicBezTo>
                <a:cubicBezTo>
                  <a:pt x="69851" y="179070"/>
                  <a:pt x="68499" y="177800"/>
                  <a:pt x="67147" y="177800"/>
                </a:cubicBezTo>
                <a:cubicBezTo>
                  <a:pt x="67147" y="177800"/>
                  <a:pt x="67147" y="177800"/>
                  <a:pt x="36043" y="177800"/>
                </a:cubicBezTo>
                <a:close/>
                <a:moveTo>
                  <a:pt x="36984" y="155575"/>
                </a:moveTo>
                <a:cubicBezTo>
                  <a:pt x="36984" y="155575"/>
                  <a:pt x="36984" y="155575"/>
                  <a:pt x="64722" y="155575"/>
                </a:cubicBezTo>
                <a:cubicBezTo>
                  <a:pt x="71326" y="155575"/>
                  <a:pt x="76610" y="158216"/>
                  <a:pt x="80572" y="160858"/>
                </a:cubicBezTo>
                <a:cubicBezTo>
                  <a:pt x="80572" y="162178"/>
                  <a:pt x="81893" y="163499"/>
                  <a:pt x="81893" y="163499"/>
                </a:cubicBezTo>
                <a:cubicBezTo>
                  <a:pt x="83214" y="164820"/>
                  <a:pt x="83214" y="164820"/>
                  <a:pt x="84535" y="166141"/>
                </a:cubicBezTo>
                <a:cubicBezTo>
                  <a:pt x="87176" y="170103"/>
                  <a:pt x="88497" y="174065"/>
                  <a:pt x="88497" y="179348"/>
                </a:cubicBezTo>
                <a:cubicBezTo>
                  <a:pt x="88497" y="179348"/>
                  <a:pt x="88497" y="179348"/>
                  <a:pt x="88497" y="217648"/>
                </a:cubicBezTo>
                <a:cubicBezTo>
                  <a:pt x="92460" y="220289"/>
                  <a:pt x="96422" y="222931"/>
                  <a:pt x="96422" y="226893"/>
                </a:cubicBezTo>
                <a:cubicBezTo>
                  <a:pt x="96422" y="234817"/>
                  <a:pt x="85856" y="241420"/>
                  <a:pt x="72647" y="241420"/>
                </a:cubicBezTo>
                <a:cubicBezTo>
                  <a:pt x="72647" y="241420"/>
                  <a:pt x="72647" y="241420"/>
                  <a:pt x="59439" y="241420"/>
                </a:cubicBezTo>
                <a:cubicBezTo>
                  <a:pt x="59439" y="241420"/>
                  <a:pt x="59439" y="241420"/>
                  <a:pt x="59439" y="257269"/>
                </a:cubicBezTo>
                <a:cubicBezTo>
                  <a:pt x="59439" y="257269"/>
                  <a:pt x="59439" y="257269"/>
                  <a:pt x="161144" y="257269"/>
                </a:cubicBezTo>
                <a:cubicBezTo>
                  <a:pt x="161144" y="257269"/>
                  <a:pt x="161144" y="257269"/>
                  <a:pt x="161144" y="241420"/>
                </a:cubicBezTo>
                <a:cubicBezTo>
                  <a:pt x="161144" y="241420"/>
                  <a:pt x="161144" y="241420"/>
                  <a:pt x="146615" y="241420"/>
                </a:cubicBezTo>
                <a:cubicBezTo>
                  <a:pt x="133406" y="241420"/>
                  <a:pt x="122839" y="234817"/>
                  <a:pt x="122839" y="226893"/>
                </a:cubicBezTo>
                <a:cubicBezTo>
                  <a:pt x="122839" y="222931"/>
                  <a:pt x="126802" y="220289"/>
                  <a:pt x="130765" y="217648"/>
                </a:cubicBezTo>
                <a:cubicBezTo>
                  <a:pt x="130765" y="217648"/>
                  <a:pt x="130765" y="217648"/>
                  <a:pt x="130765" y="179348"/>
                </a:cubicBezTo>
                <a:cubicBezTo>
                  <a:pt x="130765" y="174065"/>
                  <a:pt x="132085" y="170103"/>
                  <a:pt x="134727" y="166141"/>
                </a:cubicBezTo>
                <a:cubicBezTo>
                  <a:pt x="134727" y="164820"/>
                  <a:pt x="136048" y="164820"/>
                  <a:pt x="136048" y="163499"/>
                </a:cubicBezTo>
                <a:cubicBezTo>
                  <a:pt x="137369" y="163499"/>
                  <a:pt x="138690" y="162178"/>
                  <a:pt x="138690" y="160858"/>
                </a:cubicBezTo>
                <a:cubicBezTo>
                  <a:pt x="142652" y="158216"/>
                  <a:pt x="147936" y="155575"/>
                  <a:pt x="154540" y="155575"/>
                </a:cubicBezTo>
                <a:cubicBezTo>
                  <a:pt x="154540" y="155575"/>
                  <a:pt x="154540" y="155575"/>
                  <a:pt x="182278" y="155575"/>
                </a:cubicBezTo>
                <a:cubicBezTo>
                  <a:pt x="187561" y="155575"/>
                  <a:pt x="192845" y="158216"/>
                  <a:pt x="196807" y="160858"/>
                </a:cubicBezTo>
                <a:cubicBezTo>
                  <a:pt x="198128" y="162178"/>
                  <a:pt x="198128" y="163499"/>
                  <a:pt x="199449" y="163499"/>
                </a:cubicBezTo>
                <a:cubicBezTo>
                  <a:pt x="199449" y="164820"/>
                  <a:pt x="200770" y="164820"/>
                  <a:pt x="200770" y="166141"/>
                </a:cubicBezTo>
                <a:cubicBezTo>
                  <a:pt x="203411" y="170103"/>
                  <a:pt x="204732" y="174065"/>
                  <a:pt x="204732" y="179348"/>
                </a:cubicBezTo>
                <a:cubicBezTo>
                  <a:pt x="204732" y="179348"/>
                  <a:pt x="204732" y="179348"/>
                  <a:pt x="204732" y="217648"/>
                </a:cubicBezTo>
                <a:cubicBezTo>
                  <a:pt x="210016" y="220289"/>
                  <a:pt x="212657" y="222931"/>
                  <a:pt x="212657" y="226893"/>
                </a:cubicBezTo>
                <a:cubicBezTo>
                  <a:pt x="212657" y="234817"/>
                  <a:pt x="202091" y="241420"/>
                  <a:pt x="190203" y="241420"/>
                </a:cubicBezTo>
                <a:cubicBezTo>
                  <a:pt x="190203" y="241420"/>
                  <a:pt x="190203" y="241420"/>
                  <a:pt x="176994" y="241420"/>
                </a:cubicBezTo>
                <a:cubicBezTo>
                  <a:pt x="176994" y="241420"/>
                  <a:pt x="176994" y="241420"/>
                  <a:pt x="176994" y="257269"/>
                </a:cubicBezTo>
                <a:cubicBezTo>
                  <a:pt x="176994" y="257269"/>
                  <a:pt x="176994" y="257269"/>
                  <a:pt x="278700" y="257269"/>
                </a:cubicBezTo>
                <a:cubicBezTo>
                  <a:pt x="278700" y="257269"/>
                  <a:pt x="278700" y="257269"/>
                  <a:pt x="278700" y="241420"/>
                </a:cubicBezTo>
                <a:cubicBezTo>
                  <a:pt x="278700" y="241420"/>
                  <a:pt x="278700" y="241420"/>
                  <a:pt x="262850" y="241420"/>
                </a:cubicBezTo>
                <a:cubicBezTo>
                  <a:pt x="250962" y="241420"/>
                  <a:pt x="240395" y="234817"/>
                  <a:pt x="240395" y="226893"/>
                </a:cubicBezTo>
                <a:cubicBezTo>
                  <a:pt x="240395" y="222931"/>
                  <a:pt x="243037" y="220289"/>
                  <a:pt x="248320" y="217648"/>
                </a:cubicBezTo>
                <a:cubicBezTo>
                  <a:pt x="248320" y="217648"/>
                  <a:pt x="248320" y="217648"/>
                  <a:pt x="248320" y="179348"/>
                </a:cubicBezTo>
                <a:cubicBezTo>
                  <a:pt x="248320" y="174065"/>
                  <a:pt x="249641" y="170103"/>
                  <a:pt x="252283" y="166141"/>
                </a:cubicBezTo>
                <a:cubicBezTo>
                  <a:pt x="252283" y="164820"/>
                  <a:pt x="252283" y="164820"/>
                  <a:pt x="253604" y="163499"/>
                </a:cubicBezTo>
                <a:cubicBezTo>
                  <a:pt x="254925" y="163499"/>
                  <a:pt x="254925" y="162178"/>
                  <a:pt x="256245" y="160858"/>
                </a:cubicBezTo>
                <a:cubicBezTo>
                  <a:pt x="260208" y="158216"/>
                  <a:pt x="265491" y="155575"/>
                  <a:pt x="270775" y="155575"/>
                </a:cubicBezTo>
                <a:cubicBezTo>
                  <a:pt x="270775" y="155575"/>
                  <a:pt x="270775" y="155575"/>
                  <a:pt x="298513" y="155575"/>
                </a:cubicBezTo>
                <a:cubicBezTo>
                  <a:pt x="305117" y="155575"/>
                  <a:pt x="310400" y="158216"/>
                  <a:pt x="314363" y="160858"/>
                </a:cubicBezTo>
                <a:cubicBezTo>
                  <a:pt x="314363" y="162178"/>
                  <a:pt x="315684" y="163499"/>
                  <a:pt x="315684" y="163499"/>
                </a:cubicBezTo>
                <a:cubicBezTo>
                  <a:pt x="317005" y="164820"/>
                  <a:pt x="318325" y="164820"/>
                  <a:pt x="318325" y="166141"/>
                </a:cubicBezTo>
                <a:cubicBezTo>
                  <a:pt x="320967" y="170103"/>
                  <a:pt x="322288" y="174065"/>
                  <a:pt x="322288" y="179348"/>
                </a:cubicBezTo>
                <a:cubicBezTo>
                  <a:pt x="322288" y="179348"/>
                  <a:pt x="322288" y="179348"/>
                  <a:pt x="322288" y="217648"/>
                </a:cubicBezTo>
                <a:cubicBezTo>
                  <a:pt x="326251" y="220289"/>
                  <a:pt x="330213" y="222931"/>
                  <a:pt x="330213" y="226893"/>
                </a:cubicBezTo>
                <a:cubicBezTo>
                  <a:pt x="330213" y="234817"/>
                  <a:pt x="319646" y="241420"/>
                  <a:pt x="306438" y="241420"/>
                </a:cubicBezTo>
                <a:cubicBezTo>
                  <a:pt x="306438" y="241420"/>
                  <a:pt x="306438" y="241420"/>
                  <a:pt x="295871" y="241420"/>
                </a:cubicBezTo>
                <a:cubicBezTo>
                  <a:pt x="295871" y="241420"/>
                  <a:pt x="295871" y="241420"/>
                  <a:pt x="295871" y="246703"/>
                </a:cubicBezTo>
                <a:lnTo>
                  <a:pt x="295871" y="257269"/>
                </a:lnTo>
                <a:cubicBezTo>
                  <a:pt x="295871" y="257269"/>
                  <a:pt x="295871" y="257269"/>
                  <a:pt x="338138" y="257269"/>
                </a:cubicBezTo>
                <a:cubicBezTo>
                  <a:pt x="338138" y="257269"/>
                  <a:pt x="338138" y="257269"/>
                  <a:pt x="338138" y="312738"/>
                </a:cubicBezTo>
                <a:cubicBezTo>
                  <a:pt x="338138" y="312738"/>
                  <a:pt x="338138" y="312738"/>
                  <a:pt x="320967" y="312738"/>
                </a:cubicBezTo>
                <a:cubicBezTo>
                  <a:pt x="320967" y="312738"/>
                  <a:pt x="320967" y="312738"/>
                  <a:pt x="320967" y="274438"/>
                </a:cubicBezTo>
                <a:cubicBezTo>
                  <a:pt x="320967" y="274438"/>
                  <a:pt x="320967" y="274438"/>
                  <a:pt x="17171" y="274438"/>
                </a:cubicBezTo>
                <a:cubicBezTo>
                  <a:pt x="17171" y="274438"/>
                  <a:pt x="17171" y="274438"/>
                  <a:pt x="17171" y="312738"/>
                </a:cubicBezTo>
                <a:cubicBezTo>
                  <a:pt x="17171" y="312738"/>
                  <a:pt x="17171" y="312738"/>
                  <a:pt x="0" y="312738"/>
                </a:cubicBezTo>
                <a:cubicBezTo>
                  <a:pt x="0" y="312738"/>
                  <a:pt x="0" y="312738"/>
                  <a:pt x="0" y="257269"/>
                </a:cubicBezTo>
                <a:cubicBezTo>
                  <a:pt x="0" y="257269"/>
                  <a:pt x="0" y="257269"/>
                  <a:pt x="42267" y="257269"/>
                </a:cubicBezTo>
                <a:cubicBezTo>
                  <a:pt x="42267" y="257269"/>
                  <a:pt x="42267" y="257269"/>
                  <a:pt x="42267" y="241420"/>
                </a:cubicBezTo>
                <a:cubicBezTo>
                  <a:pt x="42267" y="241420"/>
                  <a:pt x="42267" y="241420"/>
                  <a:pt x="29058" y="241420"/>
                </a:cubicBezTo>
                <a:cubicBezTo>
                  <a:pt x="17171" y="241420"/>
                  <a:pt x="6604" y="234817"/>
                  <a:pt x="6604" y="226893"/>
                </a:cubicBezTo>
                <a:cubicBezTo>
                  <a:pt x="6604" y="222931"/>
                  <a:pt x="9246" y="220289"/>
                  <a:pt x="14529" y="217648"/>
                </a:cubicBezTo>
                <a:cubicBezTo>
                  <a:pt x="14529" y="217648"/>
                  <a:pt x="14529" y="217648"/>
                  <a:pt x="14529" y="179348"/>
                </a:cubicBezTo>
                <a:cubicBezTo>
                  <a:pt x="14529" y="174065"/>
                  <a:pt x="15850" y="170103"/>
                  <a:pt x="17171" y="166141"/>
                </a:cubicBezTo>
                <a:cubicBezTo>
                  <a:pt x="18492" y="164820"/>
                  <a:pt x="18492" y="164820"/>
                  <a:pt x="19813" y="163499"/>
                </a:cubicBezTo>
                <a:cubicBezTo>
                  <a:pt x="19813" y="163499"/>
                  <a:pt x="21133" y="162178"/>
                  <a:pt x="22454" y="160858"/>
                </a:cubicBezTo>
                <a:cubicBezTo>
                  <a:pt x="26417" y="158216"/>
                  <a:pt x="31700" y="155575"/>
                  <a:pt x="36984" y="155575"/>
                </a:cubicBezTo>
                <a:close/>
                <a:moveTo>
                  <a:pt x="269405" y="100013"/>
                </a:moveTo>
                <a:cubicBezTo>
                  <a:pt x="268053" y="100013"/>
                  <a:pt x="266700" y="101204"/>
                  <a:pt x="266700" y="102394"/>
                </a:cubicBezTo>
                <a:cubicBezTo>
                  <a:pt x="266700" y="103585"/>
                  <a:pt x="268053" y="104776"/>
                  <a:pt x="269405" y="104776"/>
                </a:cubicBezTo>
                <a:cubicBezTo>
                  <a:pt x="269405" y="104776"/>
                  <a:pt x="269405" y="104776"/>
                  <a:pt x="300509" y="104776"/>
                </a:cubicBezTo>
                <a:cubicBezTo>
                  <a:pt x="303213" y="104776"/>
                  <a:pt x="303213" y="103585"/>
                  <a:pt x="303213" y="102394"/>
                </a:cubicBezTo>
                <a:cubicBezTo>
                  <a:pt x="303213" y="101204"/>
                  <a:pt x="303213" y="100013"/>
                  <a:pt x="300509" y="100013"/>
                </a:cubicBezTo>
                <a:cubicBezTo>
                  <a:pt x="300509" y="100013"/>
                  <a:pt x="300509" y="100013"/>
                  <a:pt x="269405" y="100013"/>
                </a:cubicBezTo>
                <a:close/>
                <a:moveTo>
                  <a:pt x="153307" y="100013"/>
                </a:moveTo>
                <a:cubicBezTo>
                  <a:pt x="150586" y="100013"/>
                  <a:pt x="149225" y="101204"/>
                  <a:pt x="149225" y="102394"/>
                </a:cubicBezTo>
                <a:cubicBezTo>
                  <a:pt x="149225" y="103585"/>
                  <a:pt x="150586" y="104776"/>
                  <a:pt x="153307" y="104776"/>
                </a:cubicBezTo>
                <a:cubicBezTo>
                  <a:pt x="153307" y="104776"/>
                  <a:pt x="153307" y="104776"/>
                  <a:pt x="184604" y="104776"/>
                </a:cubicBezTo>
                <a:cubicBezTo>
                  <a:pt x="185965" y="104776"/>
                  <a:pt x="187325" y="103585"/>
                  <a:pt x="187325" y="102394"/>
                </a:cubicBezTo>
                <a:cubicBezTo>
                  <a:pt x="187325" y="101204"/>
                  <a:pt x="185965" y="100013"/>
                  <a:pt x="184604" y="100013"/>
                </a:cubicBezTo>
                <a:cubicBezTo>
                  <a:pt x="184604" y="100013"/>
                  <a:pt x="184604" y="100013"/>
                  <a:pt x="153307" y="100013"/>
                </a:cubicBezTo>
                <a:close/>
                <a:moveTo>
                  <a:pt x="36043" y="100013"/>
                </a:moveTo>
                <a:cubicBezTo>
                  <a:pt x="34691" y="100013"/>
                  <a:pt x="33338" y="101204"/>
                  <a:pt x="33338" y="102394"/>
                </a:cubicBezTo>
                <a:cubicBezTo>
                  <a:pt x="33338" y="103585"/>
                  <a:pt x="34691" y="104776"/>
                  <a:pt x="36043" y="104776"/>
                </a:cubicBezTo>
                <a:cubicBezTo>
                  <a:pt x="36043" y="104776"/>
                  <a:pt x="36043" y="104776"/>
                  <a:pt x="67147" y="104776"/>
                </a:cubicBezTo>
                <a:cubicBezTo>
                  <a:pt x="68499" y="104776"/>
                  <a:pt x="69851" y="103585"/>
                  <a:pt x="69851" y="102394"/>
                </a:cubicBezTo>
                <a:cubicBezTo>
                  <a:pt x="69851" y="101204"/>
                  <a:pt x="68499" y="100013"/>
                  <a:pt x="67147" y="100013"/>
                </a:cubicBezTo>
                <a:cubicBezTo>
                  <a:pt x="67147" y="100013"/>
                  <a:pt x="67147" y="100013"/>
                  <a:pt x="36043" y="100013"/>
                </a:cubicBezTo>
                <a:close/>
                <a:moveTo>
                  <a:pt x="271369" y="79375"/>
                </a:moveTo>
                <a:cubicBezTo>
                  <a:pt x="271369" y="79375"/>
                  <a:pt x="271369" y="79375"/>
                  <a:pt x="298824" y="79375"/>
                </a:cubicBezTo>
                <a:cubicBezTo>
                  <a:pt x="302746" y="79375"/>
                  <a:pt x="306668" y="80681"/>
                  <a:pt x="310590" y="81987"/>
                </a:cubicBezTo>
                <a:cubicBezTo>
                  <a:pt x="311897" y="81987"/>
                  <a:pt x="313205" y="83293"/>
                  <a:pt x="314512" y="84598"/>
                </a:cubicBezTo>
                <a:cubicBezTo>
                  <a:pt x="318434" y="88516"/>
                  <a:pt x="322356" y="95045"/>
                  <a:pt x="322356" y="101575"/>
                </a:cubicBezTo>
                <a:cubicBezTo>
                  <a:pt x="322356" y="101575"/>
                  <a:pt x="322356" y="101575"/>
                  <a:pt x="322356" y="139444"/>
                </a:cubicBezTo>
                <a:cubicBezTo>
                  <a:pt x="326278" y="142056"/>
                  <a:pt x="330200" y="145974"/>
                  <a:pt x="330200" y="149891"/>
                </a:cubicBezTo>
                <a:cubicBezTo>
                  <a:pt x="330200" y="153809"/>
                  <a:pt x="326278" y="157726"/>
                  <a:pt x="319741" y="160338"/>
                </a:cubicBezTo>
                <a:cubicBezTo>
                  <a:pt x="314512" y="155115"/>
                  <a:pt x="307975" y="151197"/>
                  <a:pt x="298824" y="151197"/>
                </a:cubicBezTo>
                <a:cubicBezTo>
                  <a:pt x="298824" y="151197"/>
                  <a:pt x="298824" y="151197"/>
                  <a:pt x="271369" y="151197"/>
                </a:cubicBezTo>
                <a:cubicBezTo>
                  <a:pt x="263525" y="151197"/>
                  <a:pt x="255681" y="155115"/>
                  <a:pt x="250452" y="160338"/>
                </a:cubicBezTo>
                <a:cubicBezTo>
                  <a:pt x="245222" y="157726"/>
                  <a:pt x="241300" y="153809"/>
                  <a:pt x="241300" y="149891"/>
                </a:cubicBezTo>
                <a:cubicBezTo>
                  <a:pt x="241300" y="145974"/>
                  <a:pt x="243915" y="142056"/>
                  <a:pt x="249144" y="139444"/>
                </a:cubicBezTo>
                <a:cubicBezTo>
                  <a:pt x="249144" y="139444"/>
                  <a:pt x="249144" y="139444"/>
                  <a:pt x="249144" y="101575"/>
                </a:cubicBezTo>
                <a:cubicBezTo>
                  <a:pt x="249144" y="95045"/>
                  <a:pt x="251759" y="88516"/>
                  <a:pt x="256988" y="84598"/>
                </a:cubicBezTo>
                <a:cubicBezTo>
                  <a:pt x="258296" y="83293"/>
                  <a:pt x="259603" y="81987"/>
                  <a:pt x="260911" y="81987"/>
                </a:cubicBezTo>
                <a:cubicBezTo>
                  <a:pt x="263525" y="80681"/>
                  <a:pt x="267447" y="79375"/>
                  <a:pt x="271369" y="79375"/>
                </a:cubicBezTo>
                <a:close/>
                <a:moveTo>
                  <a:pt x="155202" y="79375"/>
                </a:moveTo>
                <a:cubicBezTo>
                  <a:pt x="155202" y="79375"/>
                  <a:pt x="155202" y="79375"/>
                  <a:pt x="182656" y="79375"/>
                </a:cubicBezTo>
                <a:cubicBezTo>
                  <a:pt x="186578" y="79375"/>
                  <a:pt x="190500" y="80681"/>
                  <a:pt x="193115" y="81987"/>
                </a:cubicBezTo>
                <a:cubicBezTo>
                  <a:pt x="194422" y="81987"/>
                  <a:pt x="195730" y="83293"/>
                  <a:pt x="197037" y="84598"/>
                </a:cubicBezTo>
                <a:cubicBezTo>
                  <a:pt x="202266" y="88516"/>
                  <a:pt x="204881" y="95045"/>
                  <a:pt x="204881" y="101575"/>
                </a:cubicBezTo>
                <a:cubicBezTo>
                  <a:pt x="204881" y="101575"/>
                  <a:pt x="204881" y="101575"/>
                  <a:pt x="204881" y="139444"/>
                </a:cubicBezTo>
                <a:cubicBezTo>
                  <a:pt x="210111" y="142056"/>
                  <a:pt x="212725" y="145974"/>
                  <a:pt x="212725" y="149891"/>
                </a:cubicBezTo>
                <a:cubicBezTo>
                  <a:pt x="212725" y="153809"/>
                  <a:pt x="208803" y="157726"/>
                  <a:pt x="203574" y="160338"/>
                </a:cubicBezTo>
                <a:cubicBezTo>
                  <a:pt x="198344" y="155115"/>
                  <a:pt x="190500" y="151197"/>
                  <a:pt x="182656" y="151197"/>
                </a:cubicBezTo>
                <a:cubicBezTo>
                  <a:pt x="182656" y="151197"/>
                  <a:pt x="182656" y="151197"/>
                  <a:pt x="155202" y="151197"/>
                </a:cubicBezTo>
                <a:cubicBezTo>
                  <a:pt x="146050" y="151197"/>
                  <a:pt x="139513" y="155115"/>
                  <a:pt x="134284" y="160338"/>
                </a:cubicBezTo>
                <a:cubicBezTo>
                  <a:pt x="127747" y="157726"/>
                  <a:pt x="123825" y="153809"/>
                  <a:pt x="123825" y="149891"/>
                </a:cubicBezTo>
                <a:cubicBezTo>
                  <a:pt x="123825" y="145974"/>
                  <a:pt x="127747" y="142056"/>
                  <a:pt x="131669" y="139444"/>
                </a:cubicBezTo>
                <a:cubicBezTo>
                  <a:pt x="131669" y="139444"/>
                  <a:pt x="131669" y="139444"/>
                  <a:pt x="131669" y="101575"/>
                </a:cubicBezTo>
                <a:cubicBezTo>
                  <a:pt x="131669" y="95045"/>
                  <a:pt x="135591" y="88516"/>
                  <a:pt x="139513" y="84598"/>
                </a:cubicBezTo>
                <a:cubicBezTo>
                  <a:pt x="140821" y="83293"/>
                  <a:pt x="142128" y="81987"/>
                  <a:pt x="143436" y="81987"/>
                </a:cubicBezTo>
                <a:cubicBezTo>
                  <a:pt x="147358" y="80681"/>
                  <a:pt x="151280" y="79375"/>
                  <a:pt x="155202" y="79375"/>
                </a:cubicBezTo>
                <a:close/>
                <a:moveTo>
                  <a:pt x="38007" y="79375"/>
                </a:moveTo>
                <a:cubicBezTo>
                  <a:pt x="38007" y="79375"/>
                  <a:pt x="38007" y="79375"/>
                  <a:pt x="65462" y="79375"/>
                </a:cubicBezTo>
                <a:cubicBezTo>
                  <a:pt x="69384" y="79375"/>
                  <a:pt x="73306" y="80681"/>
                  <a:pt x="77228" y="81987"/>
                </a:cubicBezTo>
                <a:cubicBezTo>
                  <a:pt x="78535" y="81987"/>
                  <a:pt x="79843" y="83293"/>
                  <a:pt x="81150" y="84598"/>
                </a:cubicBezTo>
                <a:cubicBezTo>
                  <a:pt x="85072" y="88516"/>
                  <a:pt x="88994" y="95045"/>
                  <a:pt x="88994" y="101575"/>
                </a:cubicBezTo>
                <a:cubicBezTo>
                  <a:pt x="88994" y="101575"/>
                  <a:pt x="88994" y="101575"/>
                  <a:pt x="88994" y="139444"/>
                </a:cubicBezTo>
                <a:cubicBezTo>
                  <a:pt x="92916" y="142056"/>
                  <a:pt x="96838" y="145974"/>
                  <a:pt x="96838" y="149891"/>
                </a:cubicBezTo>
                <a:cubicBezTo>
                  <a:pt x="96838" y="153809"/>
                  <a:pt x="92916" y="157726"/>
                  <a:pt x="86379" y="160338"/>
                </a:cubicBezTo>
                <a:cubicBezTo>
                  <a:pt x="81150" y="155115"/>
                  <a:pt x="74613" y="151197"/>
                  <a:pt x="65462" y="151197"/>
                </a:cubicBezTo>
                <a:cubicBezTo>
                  <a:pt x="65462" y="151197"/>
                  <a:pt x="65462" y="151197"/>
                  <a:pt x="38007" y="151197"/>
                </a:cubicBezTo>
                <a:cubicBezTo>
                  <a:pt x="30163" y="151197"/>
                  <a:pt x="22319" y="155115"/>
                  <a:pt x="17089" y="160338"/>
                </a:cubicBezTo>
                <a:cubicBezTo>
                  <a:pt x="11860" y="157726"/>
                  <a:pt x="7938" y="153809"/>
                  <a:pt x="7938" y="149891"/>
                </a:cubicBezTo>
                <a:cubicBezTo>
                  <a:pt x="7938" y="145974"/>
                  <a:pt x="10552" y="142056"/>
                  <a:pt x="15782" y="139444"/>
                </a:cubicBezTo>
                <a:cubicBezTo>
                  <a:pt x="15782" y="139444"/>
                  <a:pt x="15782" y="139444"/>
                  <a:pt x="15782" y="101575"/>
                </a:cubicBezTo>
                <a:cubicBezTo>
                  <a:pt x="15782" y="95045"/>
                  <a:pt x="18397" y="88516"/>
                  <a:pt x="23626" y="84598"/>
                </a:cubicBezTo>
                <a:cubicBezTo>
                  <a:pt x="24933" y="83293"/>
                  <a:pt x="26241" y="81987"/>
                  <a:pt x="27548" y="81987"/>
                </a:cubicBezTo>
                <a:cubicBezTo>
                  <a:pt x="30163" y="80681"/>
                  <a:pt x="34085" y="79375"/>
                  <a:pt x="38007" y="79375"/>
                </a:cubicBezTo>
                <a:close/>
                <a:moveTo>
                  <a:pt x="269405" y="20638"/>
                </a:moveTo>
                <a:cubicBezTo>
                  <a:pt x="268053" y="20638"/>
                  <a:pt x="266700" y="21829"/>
                  <a:pt x="266700" y="23019"/>
                </a:cubicBezTo>
                <a:cubicBezTo>
                  <a:pt x="266700" y="25401"/>
                  <a:pt x="268053" y="25401"/>
                  <a:pt x="269405" y="25401"/>
                </a:cubicBezTo>
                <a:cubicBezTo>
                  <a:pt x="269405" y="25401"/>
                  <a:pt x="269405" y="25401"/>
                  <a:pt x="300509" y="25401"/>
                </a:cubicBezTo>
                <a:cubicBezTo>
                  <a:pt x="303213" y="25401"/>
                  <a:pt x="303213" y="25401"/>
                  <a:pt x="303213" y="23019"/>
                </a:cubicBezTo>
                <a:cubicBezTo>
                  <a:pt x="303213" y="21829"/>
                  <a:pt x="303213" y="20638"/>
                  <a:pt x="300509" y="20638"/>
                </a:cubicBezTo>
                <a:cubicBezTo>
                  <a:pt x="300509" y="20638"/>
                  <a:pt x="300509" y="20638"/>
                  <a:pt x="269405" y="20638"/>
                </a:cubicBezTo>
                <a:close/>
                <a:moveTo>
                  <a:pt x="153307" y="20638"/>
                </a:moveTo>
                <a:cubicBezTo>
                  <a:pt x="150586" y="20638"/>
                  <a:pt x="149225" y="21829"/>
                  <a:pt x="149225" y="23019"/>
                </a:cubicBezTo>
                <a:cubicBezTo>
                  <a:pt x="149225" y="25401"/>
                  <a:pt x="150586" y="25401"/>
                  <a:pt x="153307" y="25401"/>
                </a:cubicBezTo>
                <a:cubicBezTo>
                  <a:pt x="153307" y="25401"/>
                  <a:pt x="153307" y="25401"/>
                  <a:pt x="184604" y="25401"/>
                </a:cubicBezTo>
                <a:cubicBezTo>
                  <a:pt x="185965" y="25401"/>
                  <a:pt x="187325" y="25401"/>
                  <a:pt x="187325" y="23019"/>
                </a:cubicBezTo>
                <a:cubicBezTo>
                  <a:pt x="187325" y="21829"/>
                  <a:pt x="185965" y="20638"/>
                  <a:pt x="184604" y="20638"/>
                </a:cubicBezTo>
                <a:cubicBezTo>
                  <a:pt x="184604" y="20638"/>
                  <a:pt x="184604" y="20638"/>
                  <a:pt x="153307" y="20638"/>
                </a:cubicBezTo>
                <a:close/>
                <a:moveTo>
                  <a:pt x="36043" y="20638"/>
                </a:moveTo>
                <a:cubicBezTo>
                  <a:pt x="34691" y="20638"/>
                  <a:pt x="33338" y="21829"/>
                  <a:pt x="33338" y="23019"/>
                </a:cubicBezTo>
                <a:cubicBezTo>
                  <a:pt x="33338" y="25401"/>
                  <a:pt x="34691" y="25401"/>
                  <a:pt x="36043" y="25401"/>
                </a:cubicBezTo>
                <a:cubicBezTo>
                  <a:pt x="36043" y="25401"/>
                  <a:pt x="36043" y="25401"/>
                  <a:pt x="67147" y="25401"/>
                </a:cubicBezTo>
                <a:cubicBezTo>
                  <a:pt x="68499" y="25401"/>
                  <a:pt x="69851" y="25401"/>
                  <a:pt x="69851" y="23019"/>
                </a:cubicBezTo>
                <a:cubicBezTo>
                  <a:pt x="69851" y="21829"/>
                  <a:pt x="68499" y="20638"/>
                  <a:pt x="67147" y="20638"/>
                </a:cubicBezTo>
                <a:cubicBezTo>
                  <a:pt x="67147" y="20638"/>
                  <a:pt x="67147" y="20638"/>
                  <a:pt x="36043" y="20638"/>
                </a:cubicBezTo>
                <a:close/>
                <a:moveTo>
                  <a:pt x="271369" y="0"/>
                </a:moveTo>
                <a:cubicBezTo>
                  <a:pt x="271369" y="0"/>
                  <a:pt x="271369" y="0"/>
                  <a:pt x="298824" y="0"/>
                </a:cubicBezTo>
                <a:cubicBezTo>
                  <a:pt x="311897" y="0"/>
                  <a:pt x="322356" y="10483"/>
                  <a:pt x="322356" y="23586"/>
                </a:cubicBezTo>
                <a:cubicBezTo>
                  <a:pt x="322356" y="23586"/>
                  <a:pt x="322356" y="23586"/>
                  <a:pt x="322356" y="61585"/>
                </a:cubicBezTo>
                <a:cubicBezTo>
                  <a:pt x="326278" y="62895"/>
                  <a:pt x="330200" y="66826"/>
                  <a:pt x="330200" y="70757"/>
                </a:cubicBezTo>
                <a:cubicBezTo>
                  <a:pt x="330200" y="75998"/>
                  <a:pt x="326278" y="79929"/>
                  <a:pt x="319741" y="82550"/>
                </a:cubicBezTo>
                <a:cubicBezTo>
                  <a:pt x="318434" y="79929"/>
                  <a:pt x="317127" y="78619"/>
                  <a:pt x="314512" y="77309"/>
                </a:cubicBezTo>
                <a:cubicBezTo>
                  <a:pt x="310590" y="74688"/>
                  <a:pt x="305361" y="72067"/>
                  <a:pt x="298824" y="72067"/>
                </a:cubicBezTo>
                <a:cubicBezTo>
                  <a:pt x="298824" y="72067"/>
                  <a:pt x="298824" y="72067"/>
                  <a:pt x="271369" y="72067"/>
                </a:cubicBezTo>
                <a:cubicBezTo>
                  <a:pt x="266140" y="72067"/>
                  <a:pt x="259603" y="74688"/>
                  <a:pt x="255681" y="77309"/>
                </a:cubicBezTo>
                <a:cubicBezTo>
                  <a:pt x="254374" y="78619"/>
                  <a:pt x="251759" y="79929"/>
                  <a:pt x="250452" y="82550"/>
                </a:cubicBezTo>
                <a:cubicBezTo>
                  <a:pt x="245222" y="79929"/>
                  <a:pt x="241300" y="75998"/>
                  <a:pt x="241300" y="70757"/>
                </a:cubicBezTo>
                <a:cubicBezTo>
                  <a:pt x="241300" y="66826"/>
                  <a:pt x="243915" y="62895"/>
                  <a:pt x="249144" y="61585"/>
                </a:cubicBezTo>
                <a:cubicBezTo>
                  <a:pt x="249144" y="61585"/>
                  <a:pt x="249144" y="61585"/>
                  <a:pt x="249144" y="23586"/>
                </a:cubicBezTo>
                <a:cubicBezTo>
                  <a:pt x="249144" y="10483"/>
                  <a:pt x="258296" y="0"/>
                  <a:pt x="271369" y="0"/>
                </a:cubicBezTo>
                <a:close/>
                <a:moveTo>
                  <a:pt x="155202" y="0"/>
                </a:moveTo>
                <a:cubicBezTo>
                  <a:pt x="155202" y="0"/>
                  <a:pt x="155202" y="0"/>
                  <a:pt x="182656" y="0"/>
                </a:cubicBezTo>
                <a:cubicBezTo>
                  <a:pt x="194422" y="0"/>
                  <a:pt x="204881" y="10483"/>
                  <a:pt x="204881" y="23586"/>
                </a:cubicBezTo>
                <a:cubicBezTo>
                  <a:pt x="204881" y="23586"/>
                  <a:pt x="204881" y="23586"/>
                  <a:pt x="204881" y="61585"/>
                </a:cubicBezTo>
                <a:cubicBezTo>
                  <a:pt x="210111" y="62895"/>
                  <a:pt x="212725" y="66826"/>
                  <a:pt x="212725" y="70757"/>
                </a:cubicBezTo>
                <a:cubicBezTo>
                  <a:pt x="212725" y="75998"/>
                  <a:pt x="208803" y="79929"/>
                  <a:pt x="203574" y="82550"/>
                </a:cubicBezTo>
                <a:cubicBezTo>
                  <a:pt x="202266" y="79929"/>
                  <a:pt x="199652" y="78619"/>
                  <a:pt x="198344" y="77309"/>
                </a:cubicBezTo>
                <a:cubicBezTo>
                  <a:pt x="193115" y="74688"/>
                  <a:pt x="187886" y="72067"/>
                  <a:pt x="182656" y="72067"/>
                </a:cubicBezTo>
                <a:cubicBezTo>
                  <a:pt x="182656" y="72067"/>
                  <a:pt x="182656" y="72067"/>
                  <a:pt x="155202" y="72067"/>
                </a:cubicBezTo>
                <a:cubicBezTo>
                  <a:pt x="148665" y="72067"/>
                  <a:pt x="143436" y="74688"/>
                  <a:pt x="138206" y="77309"/>
                </a:cubicBezTo>
                <a:cubicBezTo>
                  <a:pt x="136899" y="78619"/>
                  <a:pt x="135591" y="79929"/>
                  <a:pt x="134284" y="82550"/>
                </a:cubicBezTo>
                <a:cubicBezTo>
                  <a:pt x="127747" y="79929"/>
                  <a:pt x="123825" y="75998"/>
                  <a:pt x="123825" y="70757"/>
                </a:cubicBezTo>
                <a:cubicBezTo>
                  <a:pt x="123825" y="66826"/>
                  <a:pt x="127747" y="62895"/>
                  <a:pt x="131669" y="61585"/>
                </a:cubicBezTo>
                <a:cubicBezTo>
                  <a:pt x="131669" y="61585"/>
                  <a:pt x="131669" y="61585"/>
                  <a:pt x="131669" y="23586"/>
                </a:cubicBezTo>
                <a:cubicBezTo>
                  <a:pt x="131669" y="10483"/>
                  <a:pt x="142128" y="0"/>
                  <a:pt x="155202" y="0"/>
                </a:cubicBezTo>
                <a:close/>
                <a:moveTo>
                  <a:pt x="38007" y="0"/>
                </a:moveTo>
                <a:cubicBezTo>
                  <a:pt x="38007" y="0"/>
                  <a:pt x="38007" y="0"/>
                  <a:pt x="65462" y="0"/>
                </a:cubicBezTo>
                <a:cubicBezTo>
                  <a:pt x="78535" y="0"/>
                  <a:pt x="88994" y="10483"/>
                  <a:pt x="88994" y="23586"/>
                </a:cubicBezTo>
                <a:cubicBezTo>
                  <a:pt x="88994" y="23586"/>
                  <a:pt x="88994" y="23586"/>
                  <a:pt x="88994" y="61585"/>
                </a:cubicBezTo>
                <a:cubicBezTo>
                  <a:pt x="92916" y="62895"/>
                  <a:pt x="96838" y="66826"/>
                  <a:pt x="96838" y="70757"/>
                </a:cubicBezTo>
                <a:cubicBezTo>
                  <a:pt x="96838" y="75998"/>
                  <a:pt x="92916" y="79929"/>
                  <a:pt x="86379" y="82550"/>
                </a:cubicBezTo>
                <a:cubicBezTo>
                  <a:pt x="85072" y="79929"/>
                  <a:pt x="83765" y="78619"/>
                  <a:pt x="81150" y="77309"/>
                </a:cubicBezTo>
                <a:cubicBezTo>
                  <a:pt x="77228" y="74688"/>
                  <a:pt x="71999" y="72067"/>
                  <a:pt x="65462" y="72067"/>
                </a:cubicBezTo>
                <a:cubicBezTo>
                  <a:pt x="65462" y="72067"/>
                  <a:pt x="65462" y="72067"/>
                  <a:pt x="38007" y="72067"/>
                </a:cubicBezTo>
                <a:cubicBezTo>
                  <a:pt x="32777" y="72067"/>
                  <a:pt x="26241" y="74688"/>
                  <a:pt x="22319" y="77309"/>
                </a:cubicBezTo>
                <a:cubicBezTo>
                  <a:pt x="19704" y="78619"/>
                  <a:pt x="18397" y="79929"/>
                  <a:pt x="17089" y="82550"/>
                </a:cubicBezTo>
                <a:cubicBezTo>
                  <a:pt x="11860" y="79929"/>
                  <a:pt x="7938" y="75998"/>
                  <a:pt x="7938" y="70757"/>
                </a:cubicBezTo>
                <a:cubicBezTo>
                  <a:pt x="7938" y="66826"/>
                  <a:pt x="10552" y="62895"/>
                  <a:pt x="15782" y="61585"/>
                </a:cubicBezTo>
                <a:cubicBezTo>
                  <a:pt x="15782" y="61585"/>
                  <a:pt x="15782" y="61585"/>
                  <a:pt x="15782" y="23586"/>
                </a:cubicBezTo>
                <a:cubicBezTo>
                  <a:pt x="15782" y="10483"/>
                  <a:pt x="24933" y="0"/>
                  <a:pt x="38007"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EB235D"/>
              </a:solidFill>
            </a:endParaRPr>
          </a:p>
        </p:txBody>
      </p:sp>
      <p:sp>
        <p:nvSpPr>
          <p:cNvPr id="21" name="椭圆 9"/>
          <p:cNvSpPr/>
          <p:nvPr/>
        </p:nvSpPr>
        <p:spPr>
          <a:xfrm>
            <a:off x="9448800" y="2938619"/>
            <a:ext cx="952500" cy="371162"/>
          </a:xfrm>
          <a:custGeom>
            <a:avLst/>
            <a:gdLst>
              <a:gd name="connsiteX0" fmla="*/ 323850 w 338138"/>
              <a:gd name="connsiteY0" fmla="*/ 57150 h 131763"/>
              <a:gd name="connsiteX1" fmla="*/ 323850 w 338138"/>
              <a:gd name="connsiteY1" fmla="*/ 79375 h 131763"/>
              <a:gd name="connsiteX2" fmla="*/ 333375 w 338138"/>
              <a:gd name="connsiteY2" fmla="*/ 67609 h 131763"/>
              <a:gd name="connsiteX3" fmla="*/ 323850 w 338138"/>
              <a:gd name="connsiteY3" fmla="*/ 57150 h 131763"/>
              <a:gd name="connsiteX4" fmla="*/ 15875 w 338138"/>
              <a:gd name="connsiteY4" fmla="*/ 57150 h 131763"/>
              <a:gd name="connsiteX5" fmla="*/ 6350 w 338138"/>
              <a:gd name="connsiteY5" fmla="*/ 67609 h 131763"/>
              <a:gd name="connsiteX6" fmla="*/ 15875 w 338138"/>
              <a:gd name="connsiteY6" fmla="*/ 79375 h 131763"/>
              <a:gd name="connsiteX7" fmla="*/ 15875 w 338138"/>
              <a:gd name="connsiteY7" fmla="*/ 57150 h 131763"/>
              <a:gd name="connsiteX8" fmla="*/ 90488 w 338138"/>
              <a:gd name="connsiteY8" fmla="*/ 55562 h 131763"/>
              <a:gd name="connsiteX9" fmla="*/ 90488 w 338138"/>
              <a:gd name="connsiteY9" fmla="*/ 74612 h 131763"/>
              <a:gd name="connsiteX10" fmla="*/ 249238 w 338138"/>
              <a:gd name="connsiteY10" fmla="*/ 74612 h 131763"/>
              <a:gd name="connsiteX11" fmla="*/ 249238 w 338138"/>
              <a:gd name="connsiteY11" fmla="*/ 55562 h 131763"/>
              <a:gd name="connsiteX12" fmla="*/ 34342 w 338138"/>
              <a:gd name="connsiteY12" fmla="*/ 0 h 131763"/>
              <a:gd name="connsiteX13" fmla="*/ 52834 w 338138"/>
              <a:gd name="connsiteY13" fmla="*/ 10541 h 131763"/>
              <a:gd name="connsiteX14" fmla="*/ 70005 w 338138"/>
              <a:gd name="connsiteY14" fmla="*/ 0 h 131763"/>
              <a:gd name="connsiteX15" fmla="*/ 89818 w 338138"/>
              <a:gd name="connsiteY15" fmla="*/ 19764 h 131763"/>
              <a:gd name="connsiteX16" fmla="*/ 89818 w 338138"/>
              <a:gd name="connsiteY16" fmla="*/ 51387 h 131763"/>
              <a:gd name="connsiteX17" fmla="*/ 248320 w 338138"/>
              <a:gd name="connsiteY17" fmla="*/ 51387 h 131763"/>
              <a:gd name="connsiteX18" fmla="*/ 248320 w 338138"/>
              <a:gd name="connsiteY18" fmla="*/ 19764 h 131763"/>
              <a:gd name="connsiteX19" fmla="*/ 268133 w 338138"/>
              <a:gd name="connsiteY19" fmla="*/ 0 h 131763"/>
              <a:gd name="connsiteX20" fmla="*/ 285304 w 338138"/>
              <a:gd name="connsiteY20" fmla="*/ 10541 h 131763"/>
              <a:gd name="connsiteX21" fmla="*/ 303796 w 338138"/>
              <a:gd name="connsiteY21" fmla="*/ 0 h 131763"/>
              <a:gd name="connsiteX22" fmla="*/ 323609 w 338138"/>
              <a:gd name="connsiteY22" fmla="*/ 19764 h 131763"/>
              <a:gd name="connsiteX23" fmla="*/ 323609 w 338138"/>
              <a:gd name="connsiteY23" fmla="*/ 52705 h 131763"/>
              <a:gd name="connsiteX24" fmla="*/ 338138 w 338138"/>
              <a:gd name="connsiteY24" fmla="*/ 68517 h 131763"/>
              <a:gd name="connsiteX25" fmla="*/ 323609 w 338138"/>
              <a:gd name="connsiteY25" fmla="*/ 85646 h 131763"/>
              <a:gd name="connsiteX26" fmla="*/ 323609 w 338138"/>
              <a:gd name="connsiteY26" fmla="*/ 111999 h 131763"/>
              <a:gd name="connsiteX27" fmla="*/ 303796 w 338138"/>
              <a:gd name="connsiteY27" fmla="*/ 131763 h 131763"/>
              <a:gd name="connsiteX28" fmla="*/ 285304 w 338138"/>
              <a:gd name="connsiteY28" fmla="*/ 121222 h 131763"/>
              <a:gd name="connsiteX29" fmla="*/ 268133 w 338138"/>
              <a:gd name="connsiteY29" fmla="*/ 131763 h 131763"/>
              <a:gd name="connsiteX30" fmla="*/ 248320 w 338138"/>
              <a:gd name="connsiteY30" fmla="*/ 111999 h 131763"/>
              <a:gd name="connsiteX31" fmla="*/ 248320 w 338138"/>
              <a:gd name="connsiteY31" fmla="*/ 80376 h 131763"/>
              <a:gd name="connsiteX32" fmla="*/ 89818 w 338138"/>
              <a:gd name="connsiteY32" fmla="*/ 80376 h 131763"/>
              <a:gd name="connsiteX33" fmla="*/ 89818 w 338138"/>
              <a:gd name="connsiteY33" fmla="*/ 111999 h 131763"/>
              <a:gd name="connsiteX34" fmla="*/ 70005 w 338138"/>
              <a:gd name="connsiteY34" fmla="*/ 131763 h 131763"/>
              <a:gd name="connsiteX35" fmla="*/ 52834 w 338138"/>
              <a:gd name="connsiteY35" fmla="*/ 121222 h 131763"/>
              <a:gd name="connsiteX36" fmla="*/ 34342 w 338138"/>
              <a:gd name="connsiteY36" fmla="*/ 131763 h 131763"/>
              <a:gd name="connsiteX37" fmla="*/ 14530 w 338138"/>
              <a:gd name="connsiteY37" fmla="*/ 111999 h 131763"/>
              <a:gd name="connsiteX38" fmla="*/ 14530 w 338138"/>
              <a:gd name="connsiteY38" fmla="*/ 85646 h 131763"/>
              <a:gd name="connsiteX39" fmla="*/ 0 w 338138"/>
              <a:gd name="connsiteY39" fmla="*/ 68517 h 131763"/>
              <a:gd name="connsiteX40" fmla="*/ 14530 w 338138"/>
              <a:gd name="connsiteY40" fmla="*/ 52705 h 131763"/>
              <a:gd name="connsiteX41" fmla="*/ 14530 w 338138"/>
              <a:gd name="connsiteY41" fmla="*/ 19764 h 131763"/>
              <a:gd name="connsiteX42" fmla="*/ 34342 w 338138"/>
              <a:gd name="connsiteY42" fmla="*/ 0 h 13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138" h="131763">
                <a:moveTo>
                  <a:pt x="323850" y="57150"/>
                </a:moveTo>
                <a:cubicBezTo>
                  <a:pt x="323850" y="57150"/>
                  <a:pt x="323850" y="57150"/>
                  <a:pt x="323850" y="79375"/>
                </a:cubicBezTo>
                <a:cubicBezTo>
                  <a:pt x="329293" y="78068"/>
                  <a:pt x="333375" y="72838"/>
                  <a:pt x="333375" y="67609"/>
                </a:cubicBezTo>
                <a:cubicBezTo>
                  <a:pt x="333375" y="62380"/>
                  <a:pt x="329293" y="58458"/>
                  <a:pt x="323850" y="57150"/>
                </a:cubicBezTo>
                <a:close/>
                <a:moveTo>
                  <a:pt x="15875" y="57150"/>
                </a:moveTo>
                <a:cubicBezTo>
                  <a:pt x="10432" y="58458"/>
                  <a:pt x="6350" y="62380"/>
                  <a:pt x="6350" y="67609"/>
                </a:cubicBezTo>
                <a:cubicBezTo>
                  <a:pt x="6350" y="72838"/>
                  <a:pt x="10432" y="78068"/>
                  <a:pt x="15875" y="79375"/>
                </a:cubicBezTo>
                <a:cubicBezTo>
                  <a:pt x="15875" y="79375"/>
                  <a:pt x="15875" y="79375"/>
                  <a:pt x="15875" y="57150"/>
                </a:cubicBezTo>
                <a:close/>
                <a:moveTo>
                  <a:pt x="90488" y="55562"/>
                </a:moveTo>
                <a:lnTo>
                  <a:pt x="90488" y="74612"/>
                </a:lnTo>
                <a:lnTo>
                  <a:pt x="249238" y="74612"/>
                </a:lnTo>
                <a:lnTo>
                  <a:pt x="249238" y="55562"/>
                </a:lnTo>
                <a:close/>
                <a:moveTo>
                  <a:pt x="34342" y="0"/>
                </a:moveTo>
                <a:cubicBezTo>
                  <a:pt x="42267" y="0"/>
                  <a:pt x="48872" y="3953"/>
                  <a:pt x="52834" y="10541"/>
                </a:cubicBezTo>
                <a:cubicBezTo>
                  <a:pt x="55476" y="3953"/>
                  <a:pt x="62080" y="0"/>
                  <a:pt x="70005" y="0"/>
                </a:cubicBezTo>
                <a:cubicBezTo>
                  <a:pt x="80572" y="0"/>
                  <a:pt x="89818" y="9223"/>
                  <a:pt x="89818" y="19764"/>
                </a:cubicBezTo>
                <a:cubicBezTo>
                  <a:pt x="89818" y="19764"/>
                  <a:pt x="89818" y="19764"/>
                  <a:pt x="89818" y="51387"/>
                </a:cubicBezTo>
                <a:cubicBezTo>
                  <a:pt x="89818" y="51387"/>
                  <a:pt x="89818" y="51387"/>
                  <a:pt x="248320" y="51387"/>
                </a:cubicBezTo>
                <a:cubicBezTo>
                  <a:pt x="248320" y="51387"/>
                  <a:pt x="248320" y="51387"/>
                  <a:pt x="248320" y="19764"/>
                </a:cubicBezTo>
                <a:cubicBezTo>
                  <a:pt x="248320" y="9223"/>
                  <a:pt x="257566" y="0"/>
                  <a:pt x="268133" y="0"/>
                </a:cubicBezTo>
                <a:cubicBezTo>
                  <a:pt x="276058" y="0"/>
                  <a:pt x="282662" y="3953"/>
                  <a:pt x="285304" y="10541"/>
                </a:cubicBezTo>
                <a:cubicBezTo>
                  <a:pt x="289267" y="3953"/>
                  <a:pt x="295871" y="0"/>
                  <a:pt x="303796" y="0"/>
                </a:cubicBezTo>
                <a:cubicBezTo>
                  <a:pt x="314363" y="0"/>
                  <a:pt x="323609" y="9223"/>
                  <a:pt x="323609" y="19764"/>
                </a:cubicBezTo>
                <a:cubicBezTo>
                  <a:pt x="323609" y="19764"/>
                  <a:pt x="323609" y="19764"/>
                  <a:pt x="323609" y="52705"/>
                </a:cubicBezTo>
                <a:cubicBezTo>
                  <a:pt x="331534" y="54023"/>
                  <a:pt x="338138" y="60611"/>
                  <a:pt x="338138" y="68517"/>
                </a:cubicBezTo>
                <a:cubicBezTo>
                  <a:pt x="338138" y="76423"/>
                  <a:pt x="331534" y="84329"/>
                  <a:pt x="323609" y="85646"/>
                </a:cubicBezTo>
                <a:cubicBezTo>
                  <a:pt x="323609" y="85646"/>
                  <a:pt x="323609" y="85646"/>
                  <a:pt x="323609" y="111999"/>
                </a:cubicBezTo>
                <a:cubicBezTo>
                  <a:pt x="323609" y="122540"/>
                  <a:pt x="314363" y="131763"/>
                  <a:pt x="303796" y="131763"/>
                </a:cubicBezTo>
                <a:cubicBezTo>
                  <a:pt x="295871" y="131763"/>
                  <a:pt x="289267" y="127810"/>
                  <a:pt x="285304" y="121222"/>
                </a:cubicBezTo>
                <a:cubicBezTo>
                  <a:pt x="282662" y="127810"/>
                  <a:pt x="276058" y="131763"/>
                  <a:pt x="268133" y="131763"/>
                </a:cubicBezTo>
                <a:cubicBezTo>
                  <a:pt x="257566" y="131763"/>
                  <a:pt x="248320" y="122540"/>
                  <a:pt x="248320" y="111999"/>
                </a:cubicBezTo>
                <a:cubicBezTo>
                  <a:pt x="248320" y="111999"/>
                  <a:pt x="248320" y="111999"/>
                  <a:pt x="248320" y="80376"/>
                </a:cubicBezTo>
                <a:cubicBezTo>
                  <a:pt x="248320" y="80376"/>
                  <a:pt x="248320" y="80376"/>
                  <a:pt x="89818" y="80376"/>
                </a:cubicBezTo>
                <a:cubicBezTo>
                  <a:pt x="89818" y="80376"/>
                  <a:pt x="89818" y="80376"/>
                  <a:pt x="89818" y="111999"/>
                </a:cubicBezTo>
                <a:cubicBezTo>
                  <a:pt x="89818" y="122540"/>
                  <a:pt x="80572" y="131763"/>
                  <a:pt x="70005" y="131763"/>
                </a:cubicBezTo>
                <a:cubicBezTo>
                  <a:pt x="62080" y="131763"/>
                  <a:pt x="55476" y="127810"/>
                  <a:pt x="52834" y="121222"/>
                </a:cubicBezTo>
                <a:cubicBezTo>
                  <a:pt x="48872" y="127810"/>
                  <a:pt x="42267" y="131763"/>
                  <a:pt x="34342" y="131763"/>
                </a:cubicBezTo>
                <a:cubicBezTo>
                  <a:pt x="23776" y="131763"/>
                  <a:pt x="14530" y="122540"/>
                  <a:pt x="14530" y="111999"/>
                </a:cubicBezTo>
                <a:cubicBezTo>
                  <a:pt x="14530" y="111999"/>
                  <a:pt x="14530" y="111999"/>
                  <a:pt x="14530" y="85646"/>
                </a:cubicBezTo>
                <a:cubicBezTo>
                  <a:pt x="6605" y="84329"/>
                  <a:pt x="0" y="76423"/>
                  <a:pt x="0" y="68517"/>
                </a:cubicBezTo>
                <a:cubicBezTo>
                  <a:pt x="0" y="60611"/>
                  <a:pt x="6605" y="54023"/>
                  <a:pt x="14530" y="52705"/>
                </a:cubicBezTo>
                <a:cubicBezTo>
                  <a:pt x="14530" y="52705"/>
                  <a:pt x="14530" y="52705"/>
                  <a:pt x="14530" y="19764"/>
                </a:cubicBezTo>
                <a:cubicBezTo>
                  <a:pt x="14530" y="9223"/>
                  <a:pt x="23776" y="0"/>
                  <a:pt x="34342" y="0"/>
                </a:cubicBezTo>
                <a:close/>
              </a:path>
            </a:pathLst>
          </a:custGeom>
          <a:solidFill>
            <a:srgbClr val="EB2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EB235D"/>
              </a:solidFill>
            </a:endParaRPr>
          </a:p>
        </p:txBody>
      </p:sp>
      <p:sp>
        <p:nvSpPr>
          <p:cNvPr id="12" name="矩形 11"/>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13" name="矩形 12"/>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4" name="矩形 13"/>
          <p:cNvSpPr/>
          <p:nvPr/>
        </p:nvSpPr>
        <p:spPr>
          <a:xfrm>
            <a:off x="1155700" y="4220177"/>
            <a:ext cx="2222500" cy="1384995"/>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a:t>
            </a:r>
          </a:p>
        </p:txBody>
      </p:sp>
      <p:sp>
        <p:nvSpPr>
          <p:cNvPr id="15" name="矩形 14"/>
          <p:cNvSpPr/>
          <p:nvPr/>
        </p:nvSpPr>
        <p:spPr>
          <a:xfrm>
            <a:off x="3708400" y="4220177"/>
            <a:ext cx="2222500" cy="1384995"/>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a:t>
            </a:r>
          </a:p>
        </p:txBody>
      </p:sp>
      <p:sp>
        <p:nvSpPr>
          <p:cNvPr id="16" name="矩形 15"/>
          <p:cNvSpPr/>
          <p:nvPr/>
        </p:nvSpPr>
        <p:spPr>
          <a:xfrm>
            <a:off x="6261100" y="4220177"/>
            <a:ext cx="2222500" cy="1384995"/>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a:t>
            </a:r>
          </a:p>
        </p:txBody>
      </p:sp>
      <p:sp>
        <p:nvSpPr>
          <p:cNvPr id="17" name="矩形 16"/>
          <p:cNvSpPr/>
          <p:nvPr/>
        </p:nvSpPr>
        <p:spPr>
          <a:xfrm>
            <a:off x="8813800" y="4220177"/>
            <a:ext cx="2222500" cy="1384995"/>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75503395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048000" y="272475"/>
            <a:ext cx="6096000" cy="584775"/>
          </a:xfrm>
          <a:prstGeom prst="rect">
            <a:avLst/>
          </a:prstGeom>
        </p:spPr>
        <p:txBody>
          <a:bodyPr>
            <a:spAutoFit/>
          </a:bodyPr>
          <a:lstStyle/>
          <a:p>
            <a:pPr algn="ctr"/>
            <a:r>
              <a:rPr lang="zh-CN" altLang="en-US" sz="3200" b="1" dirty="0">
                <a:solidFill>
                  <a:schemeClr val="bg1"/>
                </a:solidFill>
              </a:rPr>
              <a:t>标题文字添加</a:t>
            </a:r>
          </a:p>
        </p:txBody>
      </p:sp>
      <p:sp>
        <p:nvSpPr>
          <p:cNvPr id="5" name="矩形 4"/>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6" name="矩形 5"/>
          <p:cNvSpPr/>
          <p:nvPr/>
        </p:nvSpPr>
        <p:spPr>
          <a:xfrm>
            <a:off x="925361" y="1623695"/>
            <a:ext cx="10341278" cy="609398"/>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pic>
        <p:nvPicPr>
          <p:cNvPr id="8" name="图片占位符 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4724" b="24724"/>
          <a:stretch>
            <a:fillRect/>
          </a:stretch>
        </p:blipFill>
        <p:spPr/>
      </p:pic>
    </p:spTree>
    <p:extLst>
      <p:ext uri="{BB962C8B-B14F-4D97-AF65-F5344CB8AC3E}">
        <p14:creationId xmlns:p14="http://schemas.microsoft.com/office/powerpoint/2010/main" val="5676965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231397" y="2431702"/>
            <a:ext cx="2324100" cy="867930"/>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a:t>
            </a:r>
          </a:p>
        </p:txBody>
      </p:sp>
      <p:sp>
        <p:nvSpPr>
          <p:cNvPr id="11" name="矩形 10"/>
          <p:cNvSpPr/>
          <p:nvPr/>
        </p:nvSpPr>
        <p:spPr>
          <a:xfrm>
            <a:off x="3636503" y="2431702"/>
            <a:ext cx="2324100" cy="867930"/>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a:t>
            </a:r>
          </a:p>
        </p:txBody>
      </p:sp>
      <p:sp>
        <p:nvSpPr>
          <p:cNvPr id="12" name="矩形 11"/>
          <p:cNvSpPr/>
          <p:nvPr/>
        </p:nvSpPr>
        <p:spPr>
          <a:xfrm>
            <a:off x="6231397" y="5481802"/>
            <a:ext cx="2324100" cy="867930"/>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a:t>
            </a:r>
          </a:p>
        </p:txBody>
      </p:sp>
      <p:sp>
        <p:nvSpPr>
          <p:cNvPr id="13" name="矩形 12"/>
          <p:cNvSpPr/>
          <p:nvPr/>
        </p:nvSpPr>
        <p:spPr>
          <a:xfrm>
            <a:off x="3636503" y="5481802"/>
            <a:ext cx="2324100" cy="867930"/>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a:t>
            </a: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7101" r="17101"/>
          <a:stretch>
            <a:fillRect/>
          </a:stretch>
        </p:blipFill>
        <p:spPr/>
      </p:pic>
      <p:pic>
        <p:nvPicPr>
          <p:cNvPr id="5" name="图片占位符 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32436" r="32436"/>
          <a:stretch>
            <a:fillRect/>
          </a:stretch>
        </p:blipFill>
        <p:spPr/>
      </p:pic>
      <p:pic>
        <p:nvPicPr>
          <p:cNvPr id="7" name="图片占位符 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23724" r="23724"/>
          <a:stretch>
            <a:fillRect/>
          </a:stretch>
        </p:blipFill>
        <p:spPr/>
      </p:pic>
      <p:pic>
        <p:nvPicPr>
          <p:cNvPr id="9" name="图片占位符 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21916" r="21916"/>
          <a:stretch>
            <a:fillRect/>
          </a:stretch>
        </p:blipFill>
        <p:spPr/>
      </p:pic>
      <p:pic>
        <p:nvPicPr>
          <p:cNvPr id="21" name="图片占位符 20"/>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21960" r="21960"/>
          <a:stretch>
            <a:fillRect/>
          </a:stretch>
        </p:blipFill>
        <p:spPr/>
      </p:pic>
      <p:pic>
        <p:nvPicPr>
          <p:cNvPr id="23" name="图片占位符 22"/>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l="26332" r="26332"/>
          <a:stretch>
            <a:fillRect/>
          </a:stretch>
        </p:blipFill>
        <p:spPr/>
      </p:pic>
    </p:spTree>
    <p:extLst>
      <p:ext uri="{BB962C8B-B14F-4D97-AF65-F5344CB8AC3E}">
        <p14:creationId xmlns:p14="http://schemas.microsoft.com/office/powerpoint/2010/main" val="398645389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5000" b="5000"/>
          <a:stretch>
            <a:fillRect/>
          </a:stretch>
        </p:blipFill>
        <p:spPr/>
      </p:pic>
      <p:sp>
        <p:nvSpPr>
          <p:cNvPr id="3" name="矩形 2"/>
          <p:cNvSpPr/>
          <p:nvPr/>
        </p:nvSpPr>
        <p:spPr>
          <a:xfrm>
            <a:off x="1848464" y="1836174"/>
            <a:ext cx="8495071" cy="31856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730500" y="2819602"/>
            <a:ext cx="6731000" cy="1248740"/>
          </a:xfrm>
          <a:prstGeom prst="rect">
            <a:avLst/>
          </a:prstGeom>
        </p:spPr>
        <p:txBody>
          <a:bodyPr wrap="square">
            <a:spAutoFit/>
          </a:bodyPr>
          <a:lstStyle/>
          <a:p>
            <a:pPr algn="ctr">
              <a:lnSpc>
                <a:spcPct val="120000"/>
              </a:lnSpc>
            </a:pPr>
            <a:r>
              <a:rPr lang="zh-CN" altLang="en-US" sz="1600" dirty="0">
                <a:solidFill>
                  <a:schemeClr val="bg1"/>
                </a:solidFill>
              </a:rPr>
              <a:t>用户可以在投影仪或者计算机上进行演示，也可以将演示文稿打印出来，制作成胶片，以便应用到更广泛的领域中。利用</a:t>
            </a:r>
            <a:r>
              <a:rPr lang="en-US" altLang="zh-CN" sz="1600" dirty="0">
                <a:solidFill>
                  <a:schemeClr val="bg1"/>
                </a:solidFill>
              </a:rPr>
              <a:t>Microsoft Office PowerPoint</a:t>
            </a:r>
            <a:r>
              <a:rPr lang="zh-CN" altLang="en-US" sz="1600" dirty="0">
                <a:solidFill>
                  <a:schemeClr val="bg1"/>
                </a:solidFill>
              </a:rPr>
              <a:t>不仅可以创建演示文稿，还可以在互联网上召开面对面会议、远程会议或在网上给观众展示演示文稿</a:t>
            </a:r>
          </a:p>
        </p:txBody>
      </p:sp>
      <p:sp>
        <p:nvSpPr>
          <p:cNvPr id="7" name="文本框 6"/>
          <p:cNvSpPr txBox="1"/>
          <p:nvPr/>
        </p:nvSpPr>
        <p:spPr>
          <a:xfrm>
            <a:off x="1581596" y="1797292"/>
            <a:ext cx="1415772" cy="1569660"/>
          </a:xfrm>
          <a:prstGeom prst="rect">
            <a:avLst/>
          </a:prstGeom>
          <a:noFill/>
        </p:spPr>
        <p:txBody>
          <a:bodyPr wrap="none" rtlCol="0">
            <a:spAutoFit/>
          </a:bodyPr>
          <a:lstStyle/>
          <a:p>
            <a:r>
              <a:rPr lang="zh-CN" altLang="en-US" sz="9600" dirty="0">
                <a:solidFill>
                  <a:srgbClr val="EB235D"/>
                </a:solidFill>
                <a:latin typeface="新宋体" panose="02010609030101010101" pitchFamily="49" charset="-122"/>
                <a:ea typeface="新宋体" panose="02010609030101010101" pitchFamily="49" charset="-122"/>
              </a:rPr>
              <a:t>“</a:t>
            </a:r>
          </a:p>
        </p:txBody>
      </p:sp>
      <p:sp>
        <p:nvSpPr>
          <p:cNvPr id="8" name="文本框 7"/>
          <p:cNvSpPr txBox="1"/>
          <p:nvPr/>
        </p:nvSpPr>
        <p:spPr>
          <a:xfrm>
            <a:off x="9194632" y="3928908"/>
            <a:ext cx="1415772" cy="1569660"/>
          </a:xfrm>
          <a:prstGeom prst="rect">
            <a:avLst/>
          </a:prstGeom>
          <a:noFill/>
        </p:spPr>
        <p:txBody>
          <a:bodyPr wrap="none" rtlCol="0">
            <a:spAutoFit/>
          </a:bodyPr>
          <a:lstStyle/>
          <a:p>
            <a:r>
              <a:rPr lang="zh-CN" altLang="en-US" sz="9600" dirty="0">
                <a:solidFill>
                  <a:srgbClr val="EB235D"/>
                </a:solidFill>
                <a:latin typeface="新宋体" panose="02010609030101010101" pitchFamily="49" charset="-122"/>
                <a:ea typeface="新宋体" panose="02010609030101010101" pitchFamily="49" charset="-122"/>
              </a:rPr>
              <a:t>”</a:t>
            </a:r>
          </a:p>
        </p:txBody>
      </p:sp>
    </p:spTree>
    <p:extLst>
      <p:ext uri="{BB962C8B-B14F-4D97-AF65-F5344CB8AC3E}">
        <p14:creationId xmlns:p14="http://schemas.microsoft.com/office/powerpoint/2010/main" val="130746784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 y="0"/>
            <a:ext cx="1219200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048000" y="272475"/>
            <a:ext cx="6096000" cy="584775"/>
          </a:xfrm>
          <a:prstGeom prst="rect">
            <a:avLst/>
          </a:prstGeom>
        </p:spPr>
        <p:txBody>
          <a:bodyPr>
            <a:spAutoFit/>
          </a:bodyPr>
          <a:lstStyle/>
          <a:p>
            <a:pPr algn="ctr"/>
            <a:r>
              <a:rPr lang="zh-CN" altLang="en-US" sz="3200" b="1" dirty="0">
                <a:solidFill>
                  <a:schemeClr val="bg1"/>
                </a:solidFill>
              </a:rPr>
              <a:t>标题文字添加</a:t>
            </a:r>
          </a:p>
        </p:txBody>
      </p:sp>
      <p:sp>
        <p:nvSpPr>
          <p:cNvPr id="8" name="矩形 7"/>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1397" r="21397"/>
          <a:stretch>
            <a:fillRect/>
          </a:stretch>
        </p:blipFill>
        <p:spPr/>
      </p:pic>
      <p:pic>
        <p:nvPicPr>
          <p:cNvPr id="5" name="图片占位符 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1358" r="21358"/>
          <a:stretch>
            <a:fillRect/>
          </a:stretch>
        </p:blipFill>
        <p:spPr/>
      </p:pic>
      <p:pic>
        <p:nvPicPr>
          <p:cNvPr id="25" name="图片占位符 24"/>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1172" b="11172"/>
          <a:stretch>
            <a:fillRect/>
          </a:stretch>
        </p:blipFill>
        <p:spPr/>
      </p:pic>
    </p:spTree>
    <p:extLst>
      <p:ext uri="{BB962C8B-B14F-4D97-AF65-F5344CB8AC3E}">
        <p14:creationId xmlns:p14="http://schemas.microsoft.com/office/powerpoint/2010/main" val="286592125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4" r="24"/>
          <a:stretch>
            <a:fillRect/>
          </a:stretch>
        </p:blipFill>
        <p:spPr/>
      </p:pic>
      <p:sp>
        <p:nvSpPr>
          <p:cNvPr id="8" name="文本框 7"/>
          <p:cNvSpPr txBox="1"/>
          <p:nvPr/>
        </p:nvSpPr>
        <p:spPr>
          <a:xfrm>
            <a:off x="1231900" y="2413000"/>
            <a:ext cx="4288675" cy="923330"/>
          </a:xfrm>
          <a:prstGeom prst="rect">
            <a:avLst/>
          </a:prstGeom>
          <a:noFill/>
        </p:spPr>
        <p:txBody>
          <a:bodyPr wrap="none" rtlCol="0">
            <a:spAutoFit/>
          </a:bodyPr>
          <a:lstStyle/>
          <a:p>
            <a:r>
              <a:rPr lang="en-US" altLang="zh-CN" sz="5400" b="1" dirty="0">
                <a:solidFill>
                  <a:srgbClr val="EB235D"/>
                </a:solidFill>
              </a:rPr>
              <a:t>THANK YOU</a:t>
            </a:r>
            <a:endParaRPr lang="zh-CN" altLang="en-US" sz="5400" b="1" dirty="0">
              <a:solidFill>
                <a:srgbClr val="EB235D"/>
              </a:solidFill>
            </a:endParaRPr>
          </a:p>
        </p:txBody>
      </p:sp>
    </p:spTree>
    <p:extLst>
      <p:ext uri="{BB962C8B-B14F-4D97-AF65-F5344CB8AC3E}">
        <p14:creationId xmlns:p14="http://schemas.microsoft.com/office/powerpoint/2010/main" val="130273042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7"/>
  <p:tag name="ISPRING_RESOURCE_PATHS_HASH_PRESENTER" val="ce87ea1674392f9c85db485a3b6189e499540b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1485</Words>
  <Application>Microsoft Office PowerPoint</Application>
  <PresentationFormat>自定义</PresentationFormat>
  <Paragraphs>111</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47</dc:title>
  <dc:creator>逆流的小鱼</dc:creator>
  <cp:lastModifiedBy>拉普耶鲁</cp:lastModifiedBy>
  <cp:revision>8</cp:revision>
  <dcterms:created xsi:type="dcterms:W3CDTF">2017-05-11T14:20:13Z</dcterms:created>
  <dcterms:modified xsi:type="dcterms:W3CDTF">2018-04-14T05:22:08Z</dcterms:modified>
</cp:coreProperties>
</file>