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21" d="100"/>
          <a:sy n="121" d="100"/>
        </p:scale>
        <p:origin x="504" y="102"/>
      </p:cViewPr>
      <p:guideLst>
        <p:guide orient="horz" pos="1620"/>
        <p:guide pos="2880"/>
      </p:guideLst>
    </p:cSldViewPr>
  </p:slideViewPr>
  <p:notesTextViewPr>
    <p:cViewPr>
      <p:scale>
        <a:sx n="1" d="1"/>
        <a:sy n="1" d="1"/>
      </p:scale>
      <p:origin x="0" y="0"/>
    </p:cViewPr>
  </p:notesTextViewPr>
  <p:sorterViewPr>
    <p:cViewPr>
      <p:scale>
        <a:sx n="186" d="100"/>
        <a:sy n="186" d="100"/>
      </p:scale>
      <p:origin x="0" y="1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D1648-82A6-4FBE-847D-335948478445}" type="datetimeFigureOut">
              <a:rPr lang="zh-CN" altLang="en-US" smtClean="0"/>
              <a:t>2019/9/25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63DC6-7226-48D6-B312-63538B746973}" type="slidenum">
              <a:rPr lang="zh-CN" altLang="en-US" smtClean="0"/>
              <a:t>‹#›</a:t>
            </a:fld>
            <a:endParaRPr lang="zh-CN" altLang="en-US"/>
          </a:p>
        </p:txBody>
      </p:sp>
    </p:spTree>
    <p:extLst>
      <p:ext uri="{BB962C8B-B14F-4D97-AF65-F5344CB8AC3E}">
        <p14:creationId xmlns:p14="http://schemas.microsoft.com/office/powerpoint/2010/main" val="151787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1</a:t>
            </a:fld>
            <a:endParaRPr lang="zh-CN" altLang="en-US"/>
          </a:p>
        </p:txBody>
      </p:sp>
    </p:spTree>
    <p:extLst>
      <p:ext uri="{BB962C8B-B14F-4D97-AF65-F5344CB8AC3E}">
        <p14:creationId xmlns:p14="http://schemas.microsoft.com/office/powerpoint/2010/main" val="1994518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a:t>
            </a:fld>
            <a:endParaRPr lang="zh-CN" altLang="en-US"/>
          </a:p>
        </p:txBody>
      </p:sp>
    </p:spTree>
    <p:extLst>
      <p:ext uri="{BB962C8B-B14F-4D97-AF65-F5344CB8AC3E}">
        <p14:creationId xmlns:p14="http://schemas.microsoft.com/office/powerpoint/2010/main" val="535270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3</a:t>
            </a:fld>
            <a:endParaRPr lang="zh-CN" altLang="en-US"/>
          </a:p>
        </p:txBody>
      </p:sp>
    </p:spTree>
    <p:extLst>
      <p:ext uri="{BB962C8B-B14F-4D97-AF65-F5344CB8AC3E}">
        <p14:creationId xmlns:p14="http://schemas.microsoft.com/office/powerpoint/2010/main" val="1673549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7327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9497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4385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40352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65711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9</a:t>
            </a:fld>
            <a:endParaRPr lang="zh-CN" altLang="en-US"/>
          </a:p>
        </p:txBody>
      </p:sp>
    </p:spTree>
    <p:extLst>
      <p:ext uri="{BB962C8B-B14F-4D97-AF65-F5344CB8AC3E}">
        <p14:creationId xmlns:p14="http://schemas.microsoft.com/office/powerpoint/2010/main" val="26840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3030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06678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42375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00289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81937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15</a:t>
            </a:fld>
            <a:endParaRPr lang="zh-CN" altLang="en-US"/>
          </a:p>
        </p:txBody>
      </p:sp>
    </p:spTree>
    <p:extLst>
      <p:ext uri="{BB962C8B-B14F-4D97-AF65-F5344CB8AC3E}">
        <p14:creationId xmlns:p14="http://schemas.microsoft.com/office/powerpoint/2010/main" val="1598254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76144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80345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5153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7748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8609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21</a:t>
            </a:fld>
            <a:endParaRPr lang="zh-CN" altLang="en-US"/>
          </a:p>
        </p:txBody>
      </p:sp>
    </p:spTree>
    <p:extLst>
      <p:ext uri="{BB962C8B-B14F-4D97-AF65-F5344CB8AC3E}">
        <p14:creationId xmlns:p14="http://schemas.microsoft.com/office/powerpoint/2010/main" val="3390719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86690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88297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32428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2699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07131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363DC6-7226-48D6-B312-63538B746973}" type="slidenum">
              <a:rPr lang="zh-CN" altLang="en-US" smtClean="0"/>
              <a:t>27</a:t>
            </a:fld>
            <a:endParaRPr lang="zh-CN" altLang="en-US"/>
          </a:p>
        </p:txBody>
      </p:sp>
    </p:spTree>
    <p:extLst>
      <p:ext uri="{BB962C8B-B14F-4D97-AF65-F5344CB8AC3E}">
        <p14:creationId xmlns:p14="http://schemas.microsoft.com/office/powerpoint/2010/main" val="869187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9" name="矩形 8"/>
          <p:cNvSpPr/>
          <p:nvPr userDrawn="1"/>
        </p:nvSpPr>
        <p:spPr>
          <a:xfrm>
            <a:off x="6763128" y="47801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461343187"/>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718702136"/>
      </p:ext>
    </p:extLst>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731875265"/>
      </p:ext>
    </p:extLst>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矩形 8"/>
          <p:cNvSpPr/>
          <p:nvPr userDrawn="1"/>
        </p:nvSpPr>
        <p:spPr>
          <a:xfrm>
            <a:off x="7194928" y="47801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666128012"/>
      </p:ext>
    </p:extLst>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99997135"/>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88311302"/>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66050688"/>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08863050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270582059"/>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60225998"/>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021231084"/>
      </p:ext>
    </p:extLst>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cxnSp>
        <p:nvCxnSpPr>
          <p:cNvPr id="3" name="直接连接符 2"/>
          <p:cNvCxnSpPr/>
          <p:nvPr userDrawn="1"/>
        </p:nvCxnSpPr>
        <p:spPr>
          <a:xfrm>
            <a:off x="0" y="681978"/>
            <a:ext cx="915174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燕尾形 6"/>
          <p:cNvSpPr/>
          <p:nvPr userDrawn="1"/>
        </p:nvSpPr>
        <p:spPr>
          <a:xfrm>
            <a:off x="1189900" y="1"/>
            <a:ext cx="645147" cy="68197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微软雅黑"/>
              <a:ea typeface="微软雅黑"/>
              <a:cs typeface="微软雅黑"/>
            </a:endParaRPr>
          </a:p>
        </p:txBody>
      </p:sp>
      <p:sp>
        <p:nvSpPr>
          <p:cNvPr id="2" name="矩形 1"/>
          <p:cNvSpPr/>
          <p:nvPr userDrawn="1"/>
        </p:nvSpPr>
        <p:spPr>
          <a:xfrm>
            <a:off x="0" y="806544"/>
            <a:ext cx="9144000" cy="4184556"/>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hasCustomPrompt="1"/>
          </p:nvPr>
        </p:nvSpPr>
        <p:spPr>
          <a:xfrm>
            <a:off x="317500" y="1"/>
            <a:ext cx="7886700" cy="681977"/>
          </a:xfrm>
        </p:spPr>
        <p:txBody>
          <a:bodyPr>
            <a:normAutofit/>
          </a:bodyPr>
          <a:lstStyle>
            <a:lvl1pPr>
              <a:defRPr sz="2800">
                <a:solidFill>
                  <a:schemeClr val="bg1"/>
                </a:solidFill>
              </a:defRPr>
            </a:lvl1pPr>
          </a:lstStyle>
          <a:p>
            <a:r>
              <a:rPr lang="en-US" altLang="zh-CN" dirty="0" smtClean="0"/>
              <a:t>LOGO     </a:t>
            </a:r>
            <a:r>
              <a:rPr lang="zh-CN" altLang="en-US" dirty="0" smtClean="0"/>
              <a:t>单击此处编辑母版标题样式</a:t>
            </a:r>
            <a:endParaRPr lang="zh-CN" altLang="en-US" dirty="0"/>
          </a:p>
        </p:txBody>
      </p:sp>
    </p:spTree>
    <p:extLst>
      <p:ext uri="{BB962C8B-B14F-4D97-AF65-F5344CB8AC3E}">
        <p14:creationId xmlns:p14="http://schemas.microsoft.com/office/powerpoint/2010/main" val="6503916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2019/9/25</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2019/9/25</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399903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2" name="剪去对角的矩形 1"/>
          <p:cNvSpPr/>
          <p:nvPr/>
        </p:nvSpPr>
        <p:spPr>
          <a:xfrm>
            <a:off x="3352800" y="749300"/>
            <a:ext cx="5638799" cy="2057400"/>
          </a:xfrm>
          <a:prstGeom prst="snip2DiagRect">
            <a:avLst>
              <a:gd name="adj1" fmla="val 0"/>
              <a:gd name="adj2" fmla="val 22222"/>
            </a:avLst>
          </a:prstGeom>
          <a:solidFill>
            <a:srgbClr val="002060">
              <a:alpha val="69000"/>
            </a:srgbClr>
          </a:solid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p:blipFill>
        <p:spPr>
          <a:xfrm>
            <a:off x="114300" y="2635250"/>
            <a:ext cx="5918200" cy="2508250"/>
          </a:xfrm>
          <a:prstGeom prst="rect">
            <a:avLst/>
          </a:prstGeom>
        </p:spPr>
      </p:pic>
      <p:sp>
        <p:nvSpPr>
          <p:cNvPr id="6" name="文本框 5"/>
          <p:cNvSpPr txBox="1"/>
          <p:nvPr/>
        </p:nvSpPr>
        <p:spPr>
          <a:xfrm>
            <a:off x="3496761" y="1543020"/>
            <a:ext cx="5083443" cy="584775"/>
          </a:xfrm>
          <a:prstGeom prst="rect">
            <a:avLst/>
          </a:prstGeom>
          <a:noFill/>
        </p:spPr>
        <p:txBody>
          <a:bodyPr wrap="none" rtlCol="0">
            <a:spAutoFit/>
          </a:bodyPr>
          <a:lstStyle/>
          <a:p>
            <a:r>
              <a:rPr lang="zh-CN" altLang="en-US" sz="3200" b="1" dirty="0">
                <a:solidFill>
                  <a:schemeClr val="bg1"/>
                </a:solidFill>
                <a:effectLst>
                  <a:outerShdw blurRad="38100" dist="38100" dir="2700000" algn="tl">
                    <a:srgbClr val="000000">
                      <a:alpha val="43137"/>
                    </a:srgbClr>
                  </a:outerShdw>
                </a:effectLst>
                <a:latin typeface="+mj-ea"/>
                <a:ea typeface="+mj-ea"/>
              </a:rPr>
              <a:t>震撼交通安全培训</a:t>
            </a:r>
            <a:r>
              <a:rPr lang="en-US" altLang="zh-CN" sz="3200" b="1" dirty="0" err="1">
                <a:solidFill>
                  <a:schemeClr val="bg1"/>
                </a:solidFill>
                <a:effectLst>
                  <a:outerShdw blurRad="38100" dist="38100" dir="2700000" algn="tl">
                    <a:srgbClr val="000000">
                      <a:alpha val="43137"/>
                    </a:srgbClr>
                  </a:outerShdw>
                </a:effectLst>
                <a:latin typeface="+mj-ea"/>
                <a:ea typeface="+mj-ea"/>
              </a:rPr>
              <a:t>ppt</a:t>
            </a:r>
            <a:r>
              <a:rPr lang="zh-CN" altLang="en-US" sz="3200" b="1" dirty="0">
                <a:solidFill>
                  <a:schemeClr val="bg1"/>
                </a:solidFill>
                <a:effectLst>
                  <a:outerShdw blurRad="38100" dist="38100" dir="2700000" algn="tl">
                    <a:srgbClr val="000000">
                      <a:alpha val="43137"/>
                    </a:srgbClr>
                  </a:outerShdw>
                </a:effectLst>
                <a:latin typeface="+mj-ea"/>
                <a:ea typeface="+mj-ea"/>
              </a:rPr>
              <a:t>模板</a:t>
            </a:r>
            <a:endParaRPr lang="zh-CN" altLang="en-US" sz="3200" b="1" dirty="0">
              <a:solidFill>
                <a:schemeClr val="bg1"/>
              </a:solidFill>
              <a:effectLst>
                <a:outerShdw blurRad="38100" dist="38100" dir="2700000" algn="tl">
                  <a:srgbClr val="000000">
                    <a:alpha val="43137"/>
                  </a:srgbClr>
                </a:outerShdw>
              </a:effectLst>
              <a:latin typeface="+mj-ea"/>
              <a:ea typeface="+mj-ea"/>
            </a:endParaRPr>
          </a:p>
        </p:txBody>
      </p:sp>
      <p:sp>
        <p:nvSpPr>
          <p:cNvPr id="15" name="文本框 14"/>
          <p:cNvSpPr txBox="1"/>
          <p:nvPr/>
        </p:nvSpPr>
        <p:spPr>
          <a:xfrm>
            <a:off x="5938134" y="1099065"/>
            <a:ext cx="2683748" cy="400110"/>
          </a:xfrm>
          <a:prstGeom prst="rect">
            <a:avLst/>
          </a:prstGeom>
          <a:noFill/>
        </p:spPr>
        <p:txBody>
          <a:bodyPr wrap="none" rtlCol="0">
            <a:spAutoFit/>
          </a:bodyPr>
          <a:lstStyle/>
          <a:p>
            <a:r>
              <a:rPr lang="en-US" altLang="zh-CN" sz="2000" b="1" dirty="0" smtClean="0">
                <a:solidFill>
                  <a:schemeClr val="bg1"/>
                </a:solidFill>
                <a:effectLst>
                  <a:outerShdw blurRad="38100" dist="38100" dir="2700000" algn="tl">
                    <a:srgbClr val="000000">
                      <a:alpha val="43137"/>
                    </a:srgbClr>
                  </a:outerShdw>
                </a:effectLst>
                <a:latin typeface="+mj-ea"/>
                <a:ea typeface="+mj-ea"/>
              </a:rPr>
              <a:t>20XXPOWERPOINT</a:t>
            </a:r>
            <a:endParaRPr lang="zh-CN" altLang="en-US" sz="200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2" name="矩形 1"/>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文本框 25"/>
          <p:cNvSpPr txBox="1">
            <a:spLocks noChangeArrowheads="1"/>
          </p:cNvSpPr>
          <p:nvPr/>
        </p:nvSpPr>
        <p:spPr bwMode="auto">
          <a:xfrm>
            <a:off x="462495" y="2107821"/>
            <a:ext cx="1800493"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99"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单击添加文字</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7" name="文本框 26"/>
          <p:cNvSpPr txBox="1">
            <a:spLocks noChangeArrowheads="1"/>
          </p:cNvSpPr>
          <p:nvPr/>
        </p:nvSpPr>
        <p:spPr bwMode="auto">
          <a:xfrm>
            <a:off x="2581794"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sp>
        <p:nvSpPr>
          <p:cNvPr id="28" name="文本框 27"/>
          <p:cNvSpPr txBox="1">
            <a:spLocks noChangeArrowheads="1"/>
          </p:cNvSpPr>
          <p:nvPr/>
        </p:nvSpPr>
        <p:spPr bwMode="auto">
          <a:xfrm>
            <a:off x="4795527"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sp>
        <p:nvSpPr>
          <p:cNvPr id="29" name="文本框 28"/>
          <p:cNvSpPr txBox="1">
            <a:spLocks noChangeArrowheads="1"/>
          </p:cNvSpPr>
          <p:nvPr/>
        </p:nvSpPr>
        <p:spPr bwMode="auto">
          <a:xfrm>
            <a:off x="7009260" y="2107821"/>
            <a:ext cx="1800493" cy="415370"/>
          </a:xfrm>
          <a:prstGeom prst="rect">
            <a:avLst/>
          </a:prstGeom>
          <a:noFill/>
          <a:ln w="9525">
            <a:noFill/>
            <a:miter lim="800000"/>
            <a:headEnd/>
            <a:tailEnd/>
          </a:ln>
        </p:spPr>
        <p:txBody>
          <a:bodyPr wrap="none">
            <a:spAutoFit/>
          </a:bodyPr>
          <a:lstStyle/>
          <a:p>
            <a:pPr lvl="0">
              <a:defRPr/>
            </a:pPr>
            <a:r>
              <a:rPr lang="zh-CN" altLang="en-US" sz="2099" b="1" dirty="0">
                <a:solidFill>
                  <a:prstClr val="black">
                    <a:lumMod val="75000"/>
                    <a:lumOff val="25000"/>
                  </a:prstClr>
                </a:solidFill>
                <a:latin typeface="微软雅黑" pitchFamily="34" charset="-122"/>
                <a:ea typeface="微软雅黑" pitchFamily="34" charset="-122"/>
              </a:rPr>
              <a:t>单击添加文字</a:t>
            </a:r>
            <a:endParaRPr lang="zh-CN" altLang="en-US" sz="900" b="1" dirty="0">
              <a:solidFill>
                <a:prstClr val="black">
                  <a:lumMod val="75000"/>
                  <a:lumOff val="25000"/>
                </a:prstClr>
              </a:solidFill>
              <a:latin typeface="微软雅黑" pitchFamily="34" charset="-122"/>
              <a:ea typeface="微软雅黑" pitchFamily="34" charset="-122"/>
            </a:endParaRPr>
          </a:p>
        </p:txBody>
      </p:sp>
      <p:grpSp>
        <p:nvGrpSpPr>
          <p:cNvPr id="30" name="组合 29"/>
          <p:cNvGrpSpPr/>
          <p:nvPr/>
        </p:nvGrpSpPr>
        <p:grpSpPr>
          <a:xfrm>
            <a:off x="615874" y="1115639"/>
            <a:ext cx="1542693" cy="669598"/>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92557"/>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第一部分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33" name="组合 32"/>
          <p:cNvGrpSpPr/>
          <p:nvPr/>
        </p:nvGrpSpPr>
        <p:grpSpPr>
          <a:xfrm>
            <a:off x="312398" y="2655191"/>
            <a:ext cx="1721907" cy="1315348"/>
            <a:chOff x="4793125" y="1242834"/>
            <a:chExt cx="2296408" cy="1754203"/>
          </a:xfrm>
        </p:grpSpPr>
        <p:sp>
          <p:nvSpPr>
            <p:cNvPr id="34" name="文本框 65"/>
            <p:cNvSpPr txBox="1">
              <a:spLocks noChangeArrowheads="1"/>
            </p:cNvSpPr>
            <p:nvPr/>
          </p:nvSpPr>
          <p:spPr bwMode="auto">
            <a:xfrm>
              <a:off x="4793125" y="1642506"/>
              <a:ext cx="2296408"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5178052"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36" name="组合 35"/>
          <p:cNvGrpSpPr/>
          <p:nvPr/>
        </p:nvGrpSpPr>
        <p:grpSpPr>
          <a:xfrm>
            <a:off x="2477151" y="2655191"/>
            <a:ext cx="1662901" cy="1500014"/>
            <a:chOff x="4853184" y="1242834"/>
            <a:chExt cx="2217715" cy="2000481"/>
          </a:xfrm>
        </p:grpSpPr>
        <p:sp>
          <p:nvSpPr>
            <p:cNvPr id="37" name="文本框 65"/>
            <p:cNvSpPr txBox="1">
              <a:spLocks noChangeArrowheads="1"/>
            </p:cNvSpPr>
            <p:nvPr/>
          </p:nvSpPr>
          <p:spPr bwMode="auto">
            <a:xfrm>
              <a:off x="4853184" y="1642506"/>
              <a:ext cx="2217715"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8" name="文本框 66"/>
            <p:cNvSpPr txBox="1">
              <a:spLocks noChangeArrowheads="1"/>
            </p:cNvSpPr>
            <p:nvPr/>
          </p:nvSpPr>
          <p:spPr bwMode="auto">
            <a:xfrm>
              <a:off x="5178051"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39" name="组合 38"/>
          <p:cNvGrpSpPr/>
          <p:nvPr/>
        </p:nvGrpSpPr>
        <p:grpSpPr>
          <a:xfrm>
            <a:off x="4662246" y="2655191"/>
            <a:ext cx="1745533" cy="1315348"/>
            <a:chOff x="4789729" y="1242834"/>
            <a:chExt cx="2327916" cy="1754203"/>
          </a:xfrm>
        </p:grpSpPr>
        <p:sp>
          <p:nvSpPr>
            <p:cNvPr id="40" name="文本框 65"/>
            <p:cNvSpPr txBox="1">
              <a:spLocks noChangeArrowheads="1"/>
            </p:cNvSpPr>
            <p:nvPr/>
          </p:nvSpPr>
          <p:spPr bwMode="auto">
            <a:xfrm>
              <a:off x="4789729" y="1642506"/>
              <a:ext cx="2327916"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41"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42" name="组合 41"/>
          <p:cNvGrpSpPr/>
          <p:nvPr/>
        </p:nvGrpSpPr>
        <p:grpSpPr>
          <a:xfrm>
            <a:off x="6947714" y="2655191"/>
            <a:ext cx="1686559" cy="1500014"/>
            <a:chOff x="4878906" y="1242834"/>
            <a:chExt cx="2249266" cy="2000481"/>
          </a:xfrm>
        </p:grpSpPr>
        <p:sp>
          <p:nvSpPr>
            <p:cNvPr id="43" name="文本框 65"/>
            <p:cNvSpPr txBox="1">
              <a:spLocks noChangeArrowheads="1"/>
            </p:cNvSpPr>
            <p:nvPr/>
          </p:nvSpPr>
          <p:spPr bwMode="auto">
            <a:xfrm>
              <a:off x="4878906" y="1642506"/>
              <a:ext cx="2249266"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44"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45" name="组合 44"/>
          <p:cNvGrpSpPr/>
          <p:nvPr/>
        </p:nvGrpSpPr>
        <p:grpSpPr>
          <a:xfrm>
            <a:off x="2691843" y="1115638"/>
            <a:ext cx="1542693" cy="669598"/>
            <a:chOff x="3587750" y="2675696"/>
            <a:chExt cx="2057400" cy="893004"/>
          </a:xfrm>
        </p:grpSpPr>
        <p:sp>
          <p:nvSpPr>
            <p:cNvPr id="46" name="矩形标注 45"/>
            <p:cNvSpPr/>
            <p:nvPr/>
          </p:nvSpPr>
          <p:spPr>
            <a:xfrm>
              <a:off x="3587750" y="2675696"/>
              <a:ext cx="2057400" cy="893004"/>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47" name="文本框 41"/>
            <p:cNvSpPr txBox="1">
              <a:spLocks noChangeArrowheads="1"/>
            </p:cNvSpPr>
            <p:nvPr/>
          </p:nvSpPr>
          <p:spPr bwMode="auto">
            <a:xfrm>
              <a:off x="3902756" y="2875917"/>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第二部分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48" name="组合 47"/>
          <p:cNvGrpSpPr/>
          <p:nvPr/>
        </p:nvGrpSpPr>
        <p:grpSpPr>
          <a:xfrm>
            <a:off x="4872563" y="1115636"/>
            <a:ext cx="1542693" cy="669599"/>
            <a:chOff x="6496050" y="2675694"/>
            <a:chExt cx="2057400" cy="893006"/>
          </a:xfrm>
        </p:grpSpPr>
        <p:sp>
          <p:nvSpPr>
            <p:cNvPr id="49" name="矩形标注 48"/>
            <p:cNvSpPr/>
            <p:nvPr/>
          </p:nvSpPr>
          <p:spPr>
            <a:xfrm>
              <a:off x="6496050" y="2675694"/>
              <a:ext cx="2057400" cy="893006"/>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0" name="文本框 41"/>
            <p:cNvSpPr txBox="1">
              <a:spLocks noChangeArrowheads="1"/>
            </p:cNvSpPr>
            <p:nvPr/>
          </p:nvSpPr>
          <p:spPr bwMode="auto">
            <a:xfrm>
              <a:off x="6855084" y="2880303"/>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第三部分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51" name="组合 50"/>
          <p:cNvGrpSpPr/>
          <p:nvPr/>
        </p:nvGrpSpPr>
        <p:grpSpPr>
          <a:xfrm>
            <a:off x="7055701" y="1115635"/>
            <a:ext cx="1542693" cy="669599"/>
            <a:chOff x="9582150" y="2675694"/>
            <a:chExt cx="2057400" cy="893006"/>
          </a:xfrm>
        </p:grpSpPr>
        <p:sp>
          <p:nvSpPr>
            <p:cNvPr id="52" name="矩形标注 51"/>
            <p:cNvSpPr/>
            <p:nvPr/>
          </p:nvSpPr>
          <p:spPr>
            <a:xfrm>
              <a:off x="9582150" y="2675694"/>
              <a:ext cx="2057400" cy="893006"/>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53" name="文本框 41"/>
            <p:cNvSpPr txBox="1">
              <a:spLocks noChangeArrowheads="1"/>
            </p:cNvSpPr>
            <p:nvPr/>
          </p:nvSpPr>
          <p:spPr bwMode="auto">
            <a:xfrm>
              <a:off x="9906328" y="2875918"/>
              <a:ext cx="1477671" cy="492557"/>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第四部分</a:t>
              </a:r>
              <a:endParaRPr kumimoji="0" lang="zh-CN" altLang="en-US" sz="18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0341224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00"/>
                                        <p:tgtEl>
                                          <p:spTgt spid="48"/>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400"/>
            <a:ext cx="9144000" cy="5168900"/>
            <a:chOff x="0" y="-25400"/>
            <a:chExt cx="9144000" cy="5168900"/>
          </a:xfrm>
        </p:grpSpPr>
        <p:pic>
          <p:nvPicPr>
            <p:cNvPr id="8" name="图片 7"/>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9" name="矩形 8"/>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第一部分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399032777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工作</a:t>
            </a:r>
            <a:endParaRPr kumimoji="0" lang="en-US" altLang="zh-CN"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概述</a:t>
            </a: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31" name="TextBox 30"/>
          <p:cNvSpPr txBox="1"/>
          <p:nvPr/>
        </p:nvSpPr>
        <p:spPr>
          <a:xfrm>
            <a:off x="2893566" y="2739839"/>
            <a:ext cx="4918045"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43580641"/>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27" name="矩形 2826"/>
            <p:cNvSpPr/>
            <p:nvPr/>
          </p:nvSpPr>
          <p:spPr>
            <a:xfrm>
              <a:off x="50323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2" name="矩形 2831"/>
            <p:cNvSpPr/>
            <p:nvPr/>
          </p:nvSpPr>
          <p:spPr>
            <a:xfrm>
              <a:off x="47121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7" name="矩形 2836"/>
            <p:cNvSpPr/>
            <p:nvPr/>
          </p:nvSpPr>
          <p:spPr>
            <a:xfrm>
              <a:off x="467746"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18811804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1840104" y="1372621"/>
            <a:ext cx="732748" cy="2540831"/>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 fmla="*/ 1512168 w 1603608"/>
                <a:gd name="connsiteY0" fmla="*/ 0 h 4025639"/>
                <a:gd name="connsiteX1" fmla="*/ 1512168 w 1603608"/>
                <a:gd name="connsiteY1" fmla="*/ 4025639 h 4025639"/>
                <a:gd name="connsiteX2" fmla="*/ 0 w 1603608"/>
                <a:gd name="connsiteY2" fmla="*/ 4025639 h 4025639"/>
                <a:gd name="connsiteX3" fmla="*/ 0 w 1603608"/>
                <a:gd name="connsiteY3" fmla="*/ 0 h 4025639"/>
                <a:gd name="connsiteX4" fmla="*/ 1603608 w 1603608"/>
                <a:gd name="connsiteY4" fmla="*/ 91440 h 4025639"/>
                <a:gd name="connsiteX0" fmla="*/ 1512168 w 1603608"/>
                <a:gd name="connsiteY0" fmla="*/ 4025639 h 4025639"/>
                <a:gd name="connsiteX1" fmla="*/ 0 w 1603608"/>
                <a:gd name="connsiteY1" fmla="*/ 4025639 h 4025639"/>
                <a:gd name="connsiteX2" fmla="*/ 0 w 1603608"/>
                <a:gd name="connsiteY2" fmla="*/ 0 h 4025639"/>
                <a:gd name="connsiteX3" fmla="*/ 1603608 w 1603608"/>
                <a:gd name="connsiteY3" fmla="*/ 91440 h 4025639"/>
                <a:gd name="connsiteX0" fmla="*/ 1512168 w 1512168"/>
                <a:gd name="connsiteY0" fmla="*/ 4025639 h 4025639"/>
                <a:gd name="connsiteX1" fmla="*/ 0 w 1512168"/>
                <a:gd name="connsiteY1" fmla="*/ 4025639 h 4025639"/>
                <a:gd name="connsiteX2" fmla="*/ 0 w 1512168"/>
                <a:gd name="connsiteY2" fmla="*/ 0 h 4025639"/>
                <a:gd name="connsiteX3" fmla="*/ 1462931 w 1512168"/>
                <a:gd name="connsiteY3" fmla="*/ 21102 h 4025639"/>
                <a:gd name="connsiteX0" fmla="*/ 1512168 w 1512168"/>
                <a:gd name="connsiteY0" fmla="*/ 4039706 h 4039706"/>
                <a:gd name="connsiteX1" fmla="*/ 0 w 1512168"/>
                <a:gd name="connsiteY1" fmla="*/ 4039706 h 4039706"/>
                <a:gd name="connsiteX2" fmla="*/ 0 w 1512168"/>
                <a:gd name="connsiteY2" fmla="*/ 14067 h 4039706"/>
                <a:gd name="connsiteX3" fmla="*/ 1462931 w 1512168"/>
                <a:gd name="connsiteY3" fmla="*/ 0 h 4039706"/>
                <a:gd name="connsiteX0" fmla="*/ 1512168 w 1512168"/>
                <a:gd name="connsiteY0" fmla="*/ 4026213 h 4026213"/>
                <a:gd name="connsiteX1" fmla="*/ 0 w 1512168"/>
                <a:gd name="connsiteY1" fmla="*/ 4026213 h 4026213"/>
                <a:gd name="connsiteX2" fmla="*/ 0 w 1512168"/>
                <a:gd name="connsiteY2" fmla="*/ 574 h 4026213"/>
                <a:gd name="connsiteX3" fmla="*/ 1471569 w 1512168"/>
                <a:gd name="connsiteY3" fmla="*/ 16938 h 4026213"/>
                <a:gd name="connsiteX0" fmla="*/ 1512168 w 1512168"/>
                <a:gd name="connsiteY0" fmla="*/ 4033619 h 4033619"/>
                <a:gd name="connsiteX1" fmla="*/ 0 w 1512168"/>
                <a:gd name="connsiteY1" fmla="*/ 4033619 h 4033619"/>
                <a:gd name="connsiteX2" fmla="*/ 0 w 1512168"/>
                <a:gd name="connsiteY2" fmla="*/ 7980 h 4033619"/>
                <a:gd name="connsiteX3" fmla="*/ 1488845 w 1512168"/>
                <a:gd name="connsiteY3" fmla="*/ 0 h 4033619"/>
                <a:gd name="connsiteX0" fmla="*/ 1512168 w 1512168"/>
                <a:gd name="connsiteY0" fmla="*/ 4025639 h 4025639"/>
                <a:gd name="connsiteX1" fmla="*/ 0 w 1512168"/>
                <a:gd name="connsiteY1" fmla="*/ 4025639 h 4025639"/>
                <a:gd name="connsiteX2" fmla="*/ 0 w 1512168"/>
                <a:gd name="connsiteY2" fmla="*/ 0 h 4025639"/>
                <a:gd name="connsiteX3" fmla="*/ 1497483 w 1512168"/>
                <a:gd name="connsiteY3" fmla="*/ 4193 h 4025639"/>
                <a:gd name="connsiteX0" fmla="*/ 1512168 w 1512168"/>
                <a:gd name="connsiteY0" fmla="*/ 4039704 h 4039704"/>
                <a:gd name="connsiteX1" fmla="*/ 0 w 1512168"/>
                <a:gd name="connsiteY1" fmla="*/ 4039704 h 4039704"/>
                <a:gd name="connsiteX2" fmla="*/ 0 w 1512168"/>
                <a:gd name="connsiteY2" fmla="*/ 14065 h 4039704"/>
                <a:gd name="connsiteX3" fmla="*/ 1506122 w 1512168"/>
                <a:gd name="connsiteY3" fmla="*/ 0 h 4039704"/>
                <a:gd name="connsiteX0" fmla="*/ 1512168 w 1532036"/>
                <a:gd name="connsiteY0" fmla="*/ 4039704 h 4039704"/>
                <a:gd name="connsiteX1" fmla="*/ 0 w 1532036"/>
                <a:gd name="connsiteY1" fmla="*/ 4039704 h 4039704"/>
                <a:gd name="connsiteX2" fmla="*/ 0 w 1532036"/>
                <a:gd name="connsiteY2" fmla="*/ 14065 h 4039704"/>
                <a:gd name="connsiteX3" fmla="*/ 1532036 w 1532036"/>
                <a:gd name="connsiteY3" fmla="*/ 0 h 4039704"/>
                <a:gd name="connsiteX0" fmla="*/ 1512168 w 1536268"/>
                <a:gd name="connsiteY0" fmla="*/ 4027775 h 4027775"/>
                <a:gd name="connsiteX1" fmla="*/ 0 w 1536268"/>
                <a:gd name="connsiteY1" fmla="*/ 4027775 h 4027775"/>
                <a:gd name="connsiteX2" fmla="*/ 0 w 1536268"/>
                <a:gd name="connsiteY2" fmla="*/ 2136 h 4027775"/>
                <a:gd name="connsiteX3" fmla="*/ 1536268 w 1536268"/>
                <a:gd name="connsiteY3" fmla="*/ 0 h 4027775"/>
                <a:gd name="connsiteX0" fmla="*/ 1512168 w 1548965"/>
                <a:gd name="connsiteY0" fmla="*/ 4025639 h 4025639"/>
                <a:gd name="connsiteX1" fmla="*/ 0 w 1548965"/>
                <a:gd name="connsiteY1" fmla="*/ 4025639 h 4025639"/>
                <a:gd name="connsiteX2" fmla="*/ 0 w 1548965"/>
                <a:gd name="connsiteY2" fmla="*/ 0 h 4025639"/>
                <a:gd name="connsiteX3" fmla="*/ 1548965 w 1548965"/>
                <a:gd name="connsiteY3" fmla="*/ 847 h 4025639"/>
                <a:gd name="connsiteX0" fmla="*/ 1512168 w 1553197"/>
                <a:gd name="connsiteY0" fmla="*/ 4030756 h 4030756"/>
                <a:gd name="connsiteX1" fmla="*/ 0 w 1553197"/>
                <a:gd name="connsiteY1" fmla="*/ 4030756 h 4030756"/>
                <a:gd name="connsiteX2" fmla="*/ 0 w 1553197"/>
                <a:gd name="connsiteY2" fmla="*/ 5117 h 4030756"/>
                <a:gd name="connsiteX3" fmla="*/ 1553197 w 1553197"/>
                <a:gd name="connsiteY3" fmla="*/ 0 h 4030756"/>
                <a:gd name="connsiteX0" fmla="*/ 1512168 w 1557429"/>
                <a:gd name="connsiteY0" fmla="*/ 4027774 h 4027774"/>
                <a:gd name="connsiteX1" fmla="*/ 0 w 1557429"/>
                <a:gd name="connsiteY1" fmla="*/ 4027774 h 4027774"/>
                <a:gd name="connsiteX2" fmla="*/ 0 w 1557429"/>
                <a:gd name="connsiteY2" fmla="*/ 2135 h 4027774"/>
                <a:gd name="connsiteX3" fmla="*/ 1557429 w 1557429"/>
                <a:gd name="connsiteY3" fmla="*/ 0 h 4027774"/>
                <a:gd name="connsiteX0" fmla="*/ 1512168 w 1561661"/>
                <a:gd name="connsiteY0" fmla="*/ 4025639 h 4025639"/>
                <a:gd name="connsiteX1" fmla="*/ 0 w 1561661"/>
                <a:gd name="connsiteY1" fmla="*/ 4025639 h 4025639"/>
                <a:gd name="connsiteX2" fmla="*/ 0 w 1561661"/>
                <a:gd name="connsiteY2" fmla="*/ 0 h 4025639"/>
                <a:gd name="connsiteX3" fmla="*/ 1561661 w 1561661"/>
                <a:gd name="connsiteY3" fmla="*/ 6811 h 4025639"/>
                <a:gd name="connsiteX0" fmla="*/ 1512168 w 1570126"/>
                <a:gd name="connsiteY0" fmla="*/ 4027774 h 4027774"/>
                <a:gd name="connsiteX1" fmla="*/ 0 w 1570126"/>
                <a:gd name="connsiteY1" fmla="*/ 4027774 h 4027774"/>
                <a:gd name="connsiteX2" fmla="*/ 0 w 1570126"/>
                <a:gd name="connsiteY2" fmla="*/ 2135 h 4027774"/>
                <a:gd name="connsiteX3" fmla="*/ 1570126 w 1570126"/>
                <a:gd name="connsiteY3" fmla="*/ 0 h 4027774"/>
                <a:gd name="connsiteX0" fmla="*/ 1512168 w 1574358"/>
                <a:gd name="connsiteY0" fmla="*/ 4025639 h 4025639"/>
                <a:gd name="connsiteX1" fmla="*/ 0 w 1574358"/>
                <a:gd name="connsiteY1" fmla="*/ 4025639 h 4025639"/>
                <a:gd name="connsiteX2" fmla="*/ 0 w 1574358"/>
                <a:gd name="connsiteY2" fmla="*/ 0 h 4025639"/>
                <a:gd name="connsiteX3" fmla="*/ 1574358 w 1574358"/>
                <a:gd name="connsiteY3" fmla="*/ 9793 h 4025639"/>
                <a:gd name="connsiteX0" fmla="*/ 1512168 w 1578590"/>
                <a:gd name="connsiteY0" fmla="*/ 4025639 h 4025639"/>
                <a:gd name="connsiteX1" fmla="*/ 0 w 1578590"/>
                <a:gd name="connsiteY1" fmla="*/ 4025639 h 4025639"/>
                <a:gd name="connsiteX2" fmla="*/ 0 w 1578590"/>
                <a:gd name="connsiteY2" fmla="*/ 0 h 4025639"/>
                <a:gd name="connsiteX3" fmla="*/ 1578590 w 1578590"/>
                <a:gd name="connsiteY3" fmla="*/ 847 h 4025639"/>
              </a:gdLst>
              <a:ahLst/>
              <a:cxnLst>
                <a:cxn ang="0">
                  <a:pos x="connsiteX0" y="connsiteY0"/>
                </a:cxn>
                <a:cxn ang="0">
                  <a:pos x="connsiteX1" y="connsiteY1"/>
                </a:cxn>
                <a:cxn ang="0">
                  <a:pos x="connsiteX2" y="connsiteY2"/>
                </a:cxn>
                <a:cxn ang="0">
                  <a:pos x="connsiteX3" y="connsiteY3"/>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3297927" y="1710629"/>
            <a:ext cx="4189721"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是体现公司价值创造成果的最直接的效益指标。如投资资本回报率、息税前利润等。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6" name="组合 5"/>
          <p:cNvGrpSpPr/>
          <p:nvPr/>
        </p:nvGrpSpPr>
        <p:grpSpPr>
          <a:xfrm>
            <a:off x="2326043" y="1197094"/>
            <a:ext cx="5593554" cy="441085"/>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2" name="TextBox 61"/>
            <p:cNvSpPr txBox="1"/>
            <p:nvPr/>
          </p:nvSpPr>
          <p:spPr>
            <a:xfrm>
              <a:off x="4373288" y="1527970"/>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3" name="组合 2"/>
          <p:cNvGrpSpPr/>
          <p:nvPr/>
        </p:nvGrpSpPr>
        <p:grpSpPr>
          <a:xfrm>
            <a:off x="2596013" y="951945"/>
            <a:ext cx="640647" cy="677097"/>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3" name="TextBox 62"/>
            <p:cNvSpPr txBox="1"/>
            <p:nvPr/>
          </p:nvSpPr>
          <p:spPr>
            <a:xfrm>
              <a:off x="3615683" y="11255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1</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66" name="TextBox 65"/>
          <p:cNvSpPr txBox="1"/>
          <p:nvPr/>
        </p:nvSpPr>
        <p:spPr>
          <a:xfrm>
            <a:off x="3297928" y="2941207"/>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为实现公司价值增长的重要营运操作控制活动的效果。如行政管理费用、大客户投诉次数等。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7" name="组合 6"/>
          <p:cNvGrpSpPr/>
          <p:nvPr/>
        </p:nvGrpSpPr>
        <p:grpSpPr>
          <a:xfrm>
            <a:off x="2326043" y="2427673"/>
            <a:ext cx="5593554" cy="441085"/>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7" name="TextBox 66"/>
            <p:cNvSpPr txBox="1"/>
            <p:nvPr/>
          </p:nvSpPr>
          <p:spPr>
            <a:xfrm>
              <a:off x="4373288" y="334028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4" name="组合 3"/>
          <p:cNvGrpSpPr/>
          <p:nvPr/>
        </p:nvGrpSpPr>
        <p:grpSpPr>
          <a:xfrm>
            <a:off x="2596013" y="2182524"/>
            <a:ext cx="640647" cy="677097"/>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8" name="TextBox 67"/>
            <p:cNvSpPr txBox="1"/>
            <p:nvPr/>
          </p:nvSpPr>
          <p:spPr>
            <a:xfrm>
              <a:off x="3650853" y="29257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2</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71" name="TextBox 23"/>
          <p:cNvSpPr txBox="1"/>
          <p:nvPr/>
        </p:nvSpPr>
        <p:spPr>
          <a:xfrm>
            <a:off x="3297928" y="4207094"/>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用来评估员工管理、激励与职业发展等保持公司长期稳定发展的能力。如员工人数控制、员工满意度等。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8" name="组合 7"/>
          <p:cNvGrpSpPr/>
          <p:nvPr/>
        </p:nvGrpSpPr>
        <p:grpSpPr>
          <a:xfrm>
            <a:off x="2326043" y="3669525"/>
            <a:ext cx="5593554" cy="444107"/>
            <a:chOff x="3099904" y="5020823"/>
            <a:chExt cx="7459798" cy="59228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72" name="TextBox 24"/>
            <p:cNvSpPr txBox="1"/>
            <p:nvPr/>
          </p:nvSpPr>
          <p:spPr>
            <a:xfrm>
              <a:off x="4373288" y="512054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p>
          </p:txBody>
        </p:sp>
      </p:grpSp>
      <p:grpSp>
        <p:nvGrpSpPr>
          <p:cNvPr id="5" name="组合 4"/>
          <p:cNvGrpSpPr/>
          <p:nvPr/>
        </p:nvGrpSpPr>
        <p:grpSpPr>
          <a:xfrm>
            <a:off x="2596013" y="3424374"/>
            <a:ext cx="640647" cy="677097"/>
            <a:chOff x="3459946" y="4693882"/>
            <a:chExt cx="854394" cy="903005"/>
          </a:xfrm>
        </p:grpSpPr>
        <p:sp>
          <p:nvSpPr>
            <p:cNvPr id="70" name="等腰三角形 69"/>
            <p:cNvSpPr/>
            <p:nvPr/>
          </p:nvSpPr>
          <p:spPr>
            <a:xfrm flipV="1">
              <a:off x="3459946" y="4775741"/>
              <a:ext cx="854394" cy="821146"/>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012"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3" name="TextBox 25"/>
            <p:cNvSpPr txBox="1"/>
            <p:nvPr/>
          </p:nvSpPr>
          <p:spPr>
            <a:xfrm>
              <a:off x="3650853" y="4693882"/>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rPr>
                <a:t>3</a:t>
              </a:r>
              <a:endParaRPr kumimoji="0" lang="zh-CN" altLang="en-US" sz="2999" b="1" i="0" u="none" strike="noStrike" kern="1200" cap="none" spc="0" normalizeH="0" baseline="0" noProof="0" dirty="0">
                <a:ln>
                  <a:noFill/>
                </a:ln>
                <a:solidFill>
                  <a:prstClr val="white"/>
                </a:solidFill>
                <a:effectLst/>
                <a:uLnTx/>
                <a:uFillTx/>
                <a:latin typeface="Arial" pitchFamily="34" charset="0"/>
                <a:ea typeface="微软雅黑" pitchFamily="34" charset="-122"/>
                <a:cs typeface="Arial" pitchFamily="34" charset="0"/>
              </a:endParaRPr>
            </a:p>
          </p:txBody>
        </p:sp>
      </p:grpSp>
      <p:sp>
        <p:nvSpPr>
          <p:cNvPr id="74" name="TextBox 31"/>
          <p:cNvSpPr txBox="1"/>
          <p:nvPr/>
        </p:nvSpPr>
        <p:spPr>
          <a:xfrm>
            <a:off x="1232240" y="1373572"/>
            <a:ext cx="553870" cy="2692856"/>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 </a:t>
            </a:r>
            <a:r>
              <a:rPr kumimoji="0" lang="zh-CN" altLang="en-US"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标题内容 </a:t>
            </a:r>
            <a:r>
              <a:rPr kumimoji="0" lang="en-US" altLang="zh-CN"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23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9260198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8462" y="2226104"/>
            <a:ext cx="7667077" cy="15770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五角星 18"/>
          <p:cNvSpPr/>
          <p:nvPr/>
        </p:nvSpPr>
        <p:spPr>
          <a:xfrm rot="2134838">
            <a:off x="1122688"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122662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5" name="五角星 18"/>
          <p:cNvSpPr/>
          <p:nvPr/>
        </p:nvSpPr>
        <p:spPr>
          <a:xfrm rot="2134838">
            <a:off x="2935627"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五角星 18"/>
          <p:cNvSpPr/>
          <p:nvPr/>
        </p:nvSpPr>
        <p:spPr>
          <a:xfrm rot="2134838">
            <a:off x="4800995"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3053433"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8" name="TextBox 7"/>
          <p:cNvSpPr txBox="1"/>
          <p:nvPr/>
        </p:nvSpPr>
        <p:spPr>
          <a:xfrm>
            <a:off x="4891070"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9" name="五角星 18"/>
          <p:cNvSpPr/>
          <p:nvPr/>
        </p:nvSpPr>
        <p:spPr>
          <a:xfrm rot="2134838">
            <a:off x="6613934"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671524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11" name="矩形 10"/>
          <p:cNvSpPr/>
          <p:nvPr/>
        </p:nvSpPr>
        <p:spPr>
          <a:xfrm>
            <a:off x="1116275"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 name="矩形 47"/>
          <p:cNvSpPr>
            <a:spLocks noChangeArrowheads="1"/>
          </p:cNvSpPr>
          <p:nvPr/>
        </p:nvSpPr>
        <p:spPr bwMode="auto">
          <a:xfrm>
            <a:off x="106242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3" name="矩形 12"/>
          <p:cNvSpPr/>
          <p:nvPr/>
        </p:nvSpPr>
        <p:spPr>
          <a:xfrm>
            <a:off x="2938556"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 name="矩形 47"/>
          <p:cNvSpPr>
            <a:spLocks noChangeArrowheads="1"/>
          </p:cNvSpPr>
          <p:nvPr/>
        </p:nvSpPr>
        <p:spPr bwMode="auto">
          <a:xfrm>
            <a:off x="288470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5" name="矩形 14"/>
          <p:cNvSpPr/>
          <p:nvPr/>
        </p:nvSpPr>
        <p:spPr>
          <a:xfrm>
            <a:off x="482832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6" name="矩形 47"/>
          <p:cNvSpPr>
            <a:spLocks noChangeArrowheads="1"/>
          </p:cNvSpPr>
          <p:nvPr/>
        </p:nvSpPr>
        <p:spPr bwMode="auto">
          <a:xfrm>
            <a:off x="477447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7" name="矩形 16"/>
          <p:cNvSpPr/>
          <p:nvPr/>
        </p:nvSpPr>
        <p:spPr>
          <a:xfrm>
            <a:off x="665060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8" name="矩形 47"/>
          <p:cNvSpPr>
            <a:spLocks noChangeArrowheads="1"/>
          </p:cNvSpPr>
          <p:nvPr/>
        </p:nvSpPr>
        <p:spPr bwMode="auto">
          <a:xfrm>
            <a:off x="659675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753581" y="897951"/>
            <a:ext cx="7597964"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0" name="标题 1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865921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5093946" y="1383894"/>
            <a:ext cx="3598146" cy="86934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3" name="组合 32"/>
            <p:cNvGrpSpPr/>
            <p:nvPr/>
          </p:nvGrpSpPr>
          <p:grpSpPr>
            <a:xfrm>
              <a:off x="5284317" y="2032622"/>
              <a:ext cx="3036413" cy="674951"/>
              <a:chOff x="5284317" y="2911032"/>
              <a:chExt cx="3036413" cy="674951"/>
            </a:xfrm>
          </p:grpSpPr>
          <p:sp>
            <p:nvSpPr>
              <p:cNvPr id="34" name="矩形 3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6" name="组合 35"/>
          <p:cNvGrpSpPr/>
          <p:nvPr/>
        </p:nvGrpSpPr>
        <p:grpSpPr>
          <a:xfrm>
            <a:off x="5093946" y="2331815"/>
            <a:ext cx="3598146" cy="869345"/>
            <a:chOff x="5161824" y="1994966"/>
            <a:chExt cx="3297964" cy="756804"/>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5284317" y="2032622"/>
              <a:ext cx="3036413" cy="674951"/>
              <a:chOff x="5284317" y="2911032"/>
              <a:chExt cx="3036413" cy="674951"/>
            </a:xfrm>
          </p:grpSpPr>
          <p:sp>
            <p:nvSpPr>
              <p:cNvPr id="39" name="矩形 38"/>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1" name="组合 40"/>
          <p:cNvGrpSpPr/>
          <p:nvPr/>
        </p:nvGrpSpPr>
        <p:grpSpPr>
          <a:xfrm>
            <a:off x="5093946" y="3279116"/>
            <a:ext cx="3598146" cy="869345"/>
            <a:chOff x="5161824" y="1994966"/>
            <a:chExt cx="3297964" cy="756804"/>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43" name="组合 42"/>
            <p:cNvGrpSpPr/>
            <p:nvPr/>
          </p:nvGrpSpPr>
          <p:grpSpPr>
            <a:xfrm>
              <a:off x="5284317" y="2032622"/>
              <a:ext cx="2939494" cy="674951"/>
              <a:chOff x="5284317" y="2911032"/>
              <a:chExt cx="2939494" cy="674951"/>
            </a:xfrm>
          </p:grpSpPr>
          <p:sp>
            <p:nvSpPr>
              <p:cNvPr id="44" name="矩形 4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5284317" y="3153940"/>
                <a:ext cx="2939494"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pic>
        <p:nvPicPr>
          <p:cNvPr id="4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2098" y="1383893"/>
            <a:ext cx="4451851" cy="276095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3768016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p:tgtEl>
                                          <p:spTgt spid="36"/>
                                        </p:tgtEl>
                                        <p:attrNameLst>
                                          <p:attrName>ppt_x</p:attrName>
                                        </p:attrNameLst>
                                      </p:cBhvr>
                                      <p:tavLst>
                                        <p:tav tm="0">
                                          <p:val>
                                            <p:strVal val="#ppt_x-#ppt_w*1.125000"/>
                                          </p:val>
                                        </p:tav>
                                        <p:tav tm="100000">
                                          <p:val>
                                            <p:strVal val="#ppt_x"/>
                                          </p:val>
                                        </p:tav>
                                      </p:tavLst>
                                    </p:anim>
                                    <p:animEffect transition="in" filter="wipe(right)">
                                      <p:cBhvr>
                                        <p:cTn id="18" dur="500"/>
                                        <p:tgtEl>
                                          <p:spTgt spid="3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right)">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第二部分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287989108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noChangeAspect="1"/>
          </p:cNvGrpSpPr>
          <p:nvPr/>
        </p:nvGrpSpPr>
        <p:grpSpPr>
          <a:xfrm>
            <a:off x="3764492" y="1479127"/>
            <a:ext cx="1511451" cy="1260000"/>
            <a:chOff x="1017666" y="1460660"/>
            <a:chExt cx="1241816" cy="1034848"/>
          </a:xfrm>
        </p:grpSpPr>
        <p:grpSp>
          <p:nvGrpSpPr>
            <p:cNvPr id="61" name="组合 60"/>
            <p:cNvGrpSpPr/>
            <p:nvPr/>
          </p:nvGrpSpPr>
          <p:grpSpPr>
            <a:xfrm>
              <a:off x="1017666" y="1460660"/>
              <a:ext cx="1241816" cy="1034848"/>
              <a:chOff x="1017666" y="1609725"/>
              <a:chExt cx="1241816" cy="1034848"/>
            </a:xfrm>
          </p:grpSpPr>
          <p:sp>
            <p:nvSpPr>
              <p:cNvPr id="63" name="六边形 6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六边形 63"/>
              <p:cNvSpPr>
                <a:spLocks noChangeAspect="1"/>
              </p:cNvSpPr>
              <p:nvPr/>
            </p:nvSpPr>
            <p:spPr>
              <a:xfrm>
                <a:off x="1120174" y="1695149"/>
                <a:ext cx="1036800" cy="864000"/>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2" name="TextBox 61"/>
            <p:cNvSpPr txBox="1"/>
            <p:nvPr/>
          </p:nvSpPr>
          <p:spPr>
            <a:xfrm>
              <a:off x="1266655" y="180854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方法二</a:t>
              </a:r>
            </a:p>
          </p:txBody>
        </p:sp>
      </p:grpSp>
      <p:grpSp>
        <p:nvGrpSpPr>
          <p:cNvPr id="65" name="组合 64"/>
          <p:cNvGrpSpPr>
            <a:grpSpLocks noChangeAspect="1"/>
          </p:cNvGrpSpPr>
          <p:nvPr/>
        </p:nvGrpSpPr>
        <p:grpSpPr>
          <a:xfrm>
            <a:off x="2464269" y="2179849"/>
            <a:ext cx="1511451" cy="1260000"/>
            <a:chOff x="1017666" y="2695004"/>
            <a:chExt cx="1241816" cy="1034848"/>
          </a:xfrm>
        </p:grpSpPr>
        <p:grpSp>
          <p:nvGrpSpPr>
            <p:cNvPr id="66" name="组合 65"/>
            <p:cNvGrpSpPr/>
            <p:nvPr/>
          </p:nvGrpSpPr>
          <p:grpSpPr>
            <a:xfrm>
              <a:off x="1017666" y="2695004"/>
              <a:ext cx="1241816" cy="1034848"/>
              <a:chOff x="1017666" y="1609725"/>
              <a:chExt cx="1241816" cy="1034848"/>
            </a:xfrm>
          </p:grpSpPr>
          <p:sp>
            <p:nvSpPr>
              <p:cNvPr id="68" name="六边形 6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 name="六边形 68"/>
              <p:cNvSpPr>
                <a:spLocks noChangeAspect="1"/>
              </p:cNvSpPr>
              <p:nvPr/>
            </p:nvSpPr>
            <p:spPr>
              <a:xfrm>
                <a:off x="1120174" y="1695149"/>
                <a:ext cx="1036800" cy="864000"/>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7" name="TextBox 6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方法一</a:t>
              </a:r>
            </a:p>
          </p:txBody>
        </p:sp>
      </p:grpSp>
      <p:grpSp>
        <p:nvGrpSpPr>
          <p:cNvPr id="70" name="组合 69"/>
          <p:cNvGrpSpPr>
            <a:grpSpLocks noChangeAspect="1"/>
          </p:cNvGrpSpPr>
          <p:nvPr/>
        </p:nvGrpSpPr>
        <p:grpSpPr>
          <a:xfrm>
            <a:off x="3764492" y="2876418"/>
            <a:ext cx="1511451" cy="1260000"/>
            <a:chOff x="1017666" y="3929062"/>
            <a:chExt cx="1241816" cy="1034848"/>
          </a:xfrm>
        </p:grpSpPr>
        <p:grpSp>
          <p:nvGrpSpPr>
            <p:cNvPr id="71" name="组合 70"/>
            <p:cNvGrpSpPr/>
            <p:nvPr/>
          </p:nvGrpSpPr>
          <p:grpSpPr>
            <a:xfrm>
              <a:off x="1017666" y="3929062"/>
              <a:ext cx="1241816" cy="1034848"/>
              <a:chOff x="1017666" y="1609725"/>
              <a:chExt cx="1241816" cy="1034848"/>
            </a:xfrm>
          </p:grpSpPr>
          <p:sp>
            <p:nvSpPr>
              <p:cNvPr id="73" name="六边形 7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六边形 73"/>
              <p:cNvSpPr>
                <a:spLocks noChangeAspect="1"/>
              </p:cNvSpPr>
              <p:nvPr/>
            </p:nvSpPr>
            <p:spPr>
              <a:xfrm>
                <a:off x="1120174" y="1695149"/>
                <a:ext cx="1036800" cy="864000"/>
              </a:xfrm>
              <a:prstGeom prst="hexagon">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2" name="TextBox 71"/>
            <p:cNvSpPr txBox="1"/>
            <p:nvPr/>
          </p:nvSpPr>
          <p:spPr>
            <a:xfrm>
              <a:off x="1257924" y="4274220"/>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方法四</a:t>
              </a:r>
            </a:p>
          </p:txBody>
        </p:sp>
      </p:grpSp>
      <p:grpSp>
        <p:nvGrpSpPr>
          <p:cNvPr id="75" name="组合 74"/>
          <p:cNvGrpSpPr>
            <a:grpSpLocks noChangeAspect="1"/>
          </p:cNvGrpSpPr>
          <p:nvPr/>
        </p:nvGrpSpPr>
        <p:grpSpPr>
          <a:xfrm>
            <a:off x="5064042" y="2179849"/>
            <a:ext cx="1511451" cy="1260000"/>
            <a:chOff x="1017666" y="2695004"/>
            <a:chExt cx="1241816" cy="1034848"/>
          </a:xfrm>
        </p:grpSpPr>
        <p:grpSp>
          <p:nvGrpSpPr>
            <p:cNvPr id="76" name="组合 75"/>
            <p:cNvGrpSpPr/>
            <p:nvPr/>
          </p:nvGrpSpPr>
          <p:grpSpPr>
            <a:xfrm>
              <a:off x="1017666" y="2695004"/>
              <a:ext cx="1241816" cy="1034848"/>
              <a:chOff x="1017666" y="1609725"/>
              <a:chExt cx="1241816" cy="1034848"/>
            </a:xfrm>
          </p:grpSpPr>
          <p:sp>
            <p:nvSpPr>
              <p:cNvPr id="78" name="六边形 7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六边形 78"/>
              <p:cNvSpPr>
                <a:spLocks noChangeAspect="1"/>
              </p:cNvSpPr>
              <p:nvPr/>
            </p:nvSpPr>
            <p:spPr>
              <a:xfrm>
                <a:off x="1120174" y="1695149"/>
                <a:ext cx="1036800" cy="864000"/>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7" name="TextBox 7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方法三</a:t>
              </a:r>
            </a:p>
          </p:txBody>
        </p:sp>
      </p:grpSp>
      <p:sp>
        <p:nvSpPr>
          <p:cNvPr id="80" name="Rectangle 13" descr="FD1DDF730CE4456e89755B07FE1653D0# #Rectangle 13"/>
          <p:cNvSpPr>
            <a:spLocks noChangeArrowheads="1"/>
          </p:cNvSpPr>
          <p:nvPr/>
        </p:nvSpPr>
        <p:spPr bwMode="auto">
          <a:xfrm>
            <a:off x="684468"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Rectangle 13" descr="FD1DDF730CE4456e89755B07FE1653D0# #Rectangle 13"/>
          <p:cNvSpPr>
            <a:spLocks noChangeArrowheads="1"/>
          </p:cNvSpPr>
          <p:nvPr/>
        </p:nvSpPr>
        <p:spPr bwMode="auto">
          <a:xfrm>
            <a:off x="684469" y="1342357"/>
            <a:ext cx="1491091" cy="154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2" name="Rectangle 13" descr="FD1DDF730CE4456e89755B07FE1653D0# #Rectangle 13"/>
          <p:cNvSpPr>
            <a:spLocks noChangeArrowheads="1"/>
          </p:cNvSpPr>
          <p:nvPr/>
        </p:nvSpPr>
        <p:spPr bwMode="auto">
          <a:xfrm>
            <a:off x="5531013"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3" name="Rectangle 13" descr="FD1DDF730CE4456e89755B07FE1653D0# #Rectangle 13"/>
          <p:cNvSpPr>
            <a:spLocks noChangeArrowheads="1"/>
          </p:cNvSpPr>
          <p:nvPr/>
        </p:nvSpPr>
        <p:spPr bwMode="auto">
          <a:xfrm>
            <a:off x="5531013" y="1342356"/>
            <a:ext cx="2879279"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4" name="Rectangle 13" descr="FD1DDF730CE4456e89755B07FE1653D0# #Rectangle 13"/>
          <p:cNvSpPr>
            <a:spLocks noChangeArrowheads="1"/>
          </p:cNvSpPr>
          <p:nvPr/>
        </p:nvSpPr>
        <p:spPr bwMode="auto">
          <a:xfrm>
            <a:off x="694373" y="3558282"/>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5" name="Rectangle 13" descr="FD1DDF730CE4456e89755B07FE1653D0# #Rectangle 13"/>
          <p:cNvSpPr>
            <a:spLocks noChangeArrowheads="1"/>
          </p:cNvSpPr>
          <p:nvPr/>
        </p:nvSpPr>
        <p:spPr bwMode="auto">
          <a:xfrm>
            <a:off x="694373" y="3915617"/>
            <a:ext cx="2821145"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6" name="Rectangle 13" descr="FD1DDF730CE4456e89755B07FE1653D0# #Rectangle 13"/>
          <p:cNvSpPr>
            <a:spLocks noChangeArrowheads="1"/>
          </p:cNvSpPr>
          <p:nvPr/>
        </p:nvSpPr>
        <p:spPr bwMode="auto">
          <a:xfrm>
            <a:off x="6754707" y="3013874"/>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charset="0"/>
              <a:buNone/>
              <a:tabLst/>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7" name="Rectangle 13" descr="FD1DDF730CE4456e89755B07FE1653D0# #Rectangle 13"/>
          <p:cNvSpPr>
            <a:spLocks noChangeArrowheads="1"/>
          </p:cNvSpPr>
          <p:nvPr/>
        </p:nvSpPr>
        <p:spPr bwMode="auto">
          <a:xfrm>
            <a:off x="6754706" y="3371210"/>
            <a:ext cx="1727567" cy="122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88" name="组合 87"/>
          <p:cNvGrpSpPr/>
          <p:nvPr/>
        </p:nvGrpSpPr>
        <p:grpSpPr>
          <a:xfrm>
            <a:off x="780203" y="1323575"/>
            <a:ext cx="2439791" cy="856274"/>
            <a:chOff x="611560" y="1470144"/>
            <a:chExt cx="2440674" cy="856274"/>
          </a:xfrm>
        </p:grpSpPr>
        <p:cxnSp>
          <p:nvCxnSpPr>
            <p:cNvPr id="89" name="直接连接符 88"/>
            <p:cNvCxnSpPr/>
            <p:nvPr/>
          </p:nvCxnSpPr>
          <p:spPr>
            <a:xfrm>
              <a:off x="611560" y="1470144"/>
              <a:ext cx="187220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483768" y="1470144"/>
              <a:ext cx="568466" cy="85627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flipH="1">
            <a:off x="5099120" y="1323575"/>
            <a:ext cx="3311171" cy="453534"/>
            <a:chOff x="-380931" y="1470144"/>
            <a:chExt cx="3312368" cy="453534"/>
          </a:xfrm>
        </p:grpSpPr>
        <p:cxnSp>
          <p:nvCxnSpPr>
            <p:cNvPr id="92" name="直接连接符 91"/>
            <p:cNvCxnSpPr/>
            <p:nvPr/>
          </p:nvCxnSpPr>
          <p:spPr>
            <a:xfrm>
              <a:off x="-380931" y="1470144"/>
              <a:ext cx="2864699"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2483767" y="1470144"/>
              <a:ext cx="447670" cy="45353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a:xfrm>
            <a:off x="780203" y="3892990"/>
            <a:ext cx="316720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311011" y="3352428"/>
            <a:ext cx="213168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94808870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1+#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1000"/>
                                        <p:tgtEl>
                                          <p:spTgt spid="88"/>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anim calcmode="lin" valueType="num">
                                      <p:cBhvr>
                                        <p:cTn id="28" dur="1000" fill="hold"/>
                                        <p:tgtEl>
                                          <p:spTgt spid="81"/>
                                        </p:tgtEl>
                                        <p:attrNameLst>
                                          <p:attrName>ppt_x</p:attrName>
                                        </p:attrNameLst>
                                      </p:cBhvr>
                                      <p:tavLst>
                                        <p:tav tm="0">
                                          <p:val>
                                            <p:strVal val="#ppt_x"/>
                                          </p:val>
                                        </p:tav>
                                        <p:tav tm="100000">
                                          <p:val>
                                            <p:strVal val="#ppt_x"/>
                                          </p:val>
                                        </p:tav>
                                      </p:tavLst>
                                    </p:anim>
                                    <p:anim calcmode="lin" valueType="num">
                                      <p:cBhvr>
                                        <p:cTn id="29" dur="1000" fill="hold"/>
                                        <p:tgtEl>
                                          <p:spTgt spid="8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1000"/>
                                        <p:tgtEl>
                                          <p:spTgt spid="80"/>
                                        </p:tgtEl>
                                      </p:cBhvr>
                                    </p:animEffect>
                                    <p:anim calcmode="lin" valueType="num">
                                      <p:cBhvr>
                                        <p:cTn id="33" dur="1000" fill="hold"/>
                                        <p:tgtEl>
                                          <p:spTgt spid="80"/>
                                        </p:tgtEl>
                                        <p:attrNameLst>
                                          <p:attrName>ppt_x</p:attrName>
                                        </p:attrNameLst>
                                      </p:cBhvr>
                                      <p:tavLst>
                                        <p:tav tm="0">
                                          <p:val>
                                            <p:strVal val="#ppt_x"/>
                                          </p:val>
                                        </p:tav>
                                        <p:tav tm="100000">
                                          <p:val>
                                            <p:strVal val="#ppt_x"/>
                                          </p:val>
                                        </p:tav>
                                      </p:tavLst>
                                    </p:anim>
                                    <p:anim calcmode="lin" valueType="num">
                                      <p:cBhvr>
                                        <p:cTn id="34" dur="1000" fill="hold"/>
                                        <p:tgtEl>
                                          <p:spTgt spid="8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down)">
                                      <p:cBhvr>
                                        <p:cTn id="38" dur="1000"/>
                                        <p:tgtEl>
                                          <p:spTgt spid="91"/>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1000"/>
                                        <p:tgtEl>
                                          <p:spTgt spid="82"/>
                                        </p:tgtEl>
                                      </p:cBhvr>
                                    </p:animEffect>
                                    <p:anim calcmode="lin" valueType="num">
                                      <p:cBhvr>
                                        <p:cTn id="47" dur="1000" fill="hold"/>
                                        <p:tgtEl>
                                          <p:spTgt spid="82"/>
                                        </p:tgtEl>
                                        <p:attrNameLst>
                                          <p:attrName>ppt_x</p:attrName>
                                        </p:attrNameLst>
                                      </p:cBhvr>
                                      <p:tavLst>
                                        <p:tav tm="0">
                                          <p:val>
                                            <p:strVal val="#ppt_x"/>
                                          </p:val>
                                        </p:tav>
                                        <p:tav tm="100000">
                                          <p:val>
                                            <p:strVal val="#ppt_x"/>
                                          </p:val>
                                        </p:tav>
                                      </p:tavLst>
                                    </p:anim>
                                    <p:anim calcmode="lin" valueType="num">
                                      <p:cBhvr>
                                        <p:cTn id="48" dur="1000" fill="hold"/>
                                        <p:tgtEl>
                                          <p:spTgt spid="8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right)">
                                      <p:cBhvr>
                                        <p:cTn id="52" dur="1000"/>
                                        <p:tgtEl>
                                          <p:spTgt spid="9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1000"/>
                                        <p:tgtEl>
                                          <p:spTgt spid="85"/>
                                        </p:tgtEl>
                                      </p:cBhvr>
                                    </p:animEffect>
                                    <p:anim calcmode="lin" valueType="num">
                                      <p:cBhvr>
                                        <p:cTn id="61" dur="1000" fill="hold"/>
                                        <p:tgtEl>
                                          <p:spTgt spid="85"/>
                                        </p:tgtEl>
                                        <p:attrNameLst>
                                          <p:attrName>ppt_x</p:attrName>
                                        </p:attrNameLst>
                                      </p:cBhvr>
                                      <p:tavLst>
                                        <p:tav tm="0">
                                          <p:val>
                                            <p:strVal val="#ppt_x"/>
                                          </p:val>
                                        </p:tav>
                                        <p:tav tm="100000">
                                          <p:val>
                                            <p:strVal val="#ppt_x"/>
                                          </p:val>
                                        </p:tav>
                                      </p:tavLst>
                                    </p:anim>
                                    <p:anim calcmode="lin" valueType="num">
                                      <p:cBhvr>
                                        <p:cTn id="62" dur="1000" fill="hold"/>
                                        <p:tgtEl>
                                          <p:spTgt spid="85"/>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left)">
                                      <p:cBhvr>
                                        <p:cTn id="66" dur="1000"/>
                                        <p:tgtEl>
                                          <p:spTgt spid="95"/>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1000"/>
                                        <p:tgtEl>
                                          <p:spTgt spid="86"/>
                                        </p:tgtEl>
                                      </p:cBhvr>
                                    </p:animEffect>
                                    <p:anim calcmode="lin" valueType="num">
                                      <p:cBhvr>
                                        <p:cTn id="75" dur="1000" fill="hold"/>
                                        <p:tgtEl>
                                          <p:spTgt spid="86"/>
                                        </p:tgtEl>
                                        <p:attrNameLst>
                                          <p:attrName>ppt_x</p:attrName>
                                        </p:attrNameLst>
                                      </p:cBhvr>
                                      <p:tavLst>
                                        <p:tav tm="0">
                                          <p:val>
                                            <p:strVal val="#ppt_x"/>
                                          </p:val>
                                        </p:tav>
                                        <p:tav tm="100000">
                                          <p:val>
                                            <p:strVal val="#ppt_x"/>
                                          </p:val>
                                        </p:tav>
                                      </p:tavLst>
                                    </p:anim>
                                    <p:anim calcmode="lin" valueType="num">
                                      <p:cBhvr>
                                        <p:cTn id="7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66"/>
          <p:cNvGrpSpPr>
            <a:grpSpLocks/>
          </p:cNvGrpSpPr>
          <p:nvPr/>
        </p:nvGrpSpPr>
        <p:grpSpPr bwMode="auto">
          <a:xfrm>
            <a:off x="414770" y="843958"/>
            <a:ext cx="4454805" cy="3745706"/>
            <a:chOff x="720" y="839"/>
            <a:chExt cx="3740" cy="3146"/>
          </a:xfrm>
          <a:solidFill>
            <a:srgbClr val="E8E8E6"/>
          </a:solidFill>
        </p:grpSpPr>
        <p:sp>
          <p:nvSpPr>
            <p:cNvPr id="47"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09" name="Freeform 78"/>
          <p:cNvSpPr>
            <a:spLocks/>
          </p:cNvSpPr>
          <p:nvPr/>
        </p:nvSpPr>
        <p:spPr bwMode="gray">
          <a:xfrm>
            <a:off x="3354465" y="3796708"/>
            <a:ext cx="671794"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0" name="Freeform 92"/>
          <p:cNvSpPr>
            <a:spLocks/>
          </p:cNvSpPr>
          <p:nvPr/>
        </p:nvSpPr>
        <p:spPr bwMode="gray">
          <a:xfrm>
            <a:off x="3667731" y="2472733"/>
            <a:ext cx="58722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1" name="Freeform 100"/>
          <p:cNvSpPr>
            <a:spLocks/>
          </p:cNvSpPr>
          <p:nvPr/>
        </p:nvSpPr>
        <p:spPr bwMode="gray">
          <a:xfrm>
            <a:off x="3896427" y="1867895"/>
            <a:ext cx="512183"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2" name="Freeform 82"/>
          <p:cNvSpPr>
            <a:spLocks/>
          </p:cNvSpPr>
          <p:nvPr/>
        </p:nvSpPr>
        <p:spPr bwMode="gray">
          <a:xfrm>
            <a:off x="4021589" y="3151388"/>
            <a:ext cx="337088"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cxnSp>
        <p:nvCxnSpPr>
          <p:cNvPr id="113" name="直接连接符 112"/>
          <p:cNvCxnSpPr/>
          <p:nvPr/>
        </p:nvCxnSpPr>
        <p:spPr>
          <a:xfrm>
            <a:off x="4346926" y="2188770"/>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4536314" y="2375102"/>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186767" y="2570898"/>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376157" y="2757231"/>
            <a:ext cx="18496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299027" y="3254974"/>
            <a:ext cx="237286"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536314" y="3254974"/>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804710" y="4118773"/>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994099" y="4305105"/>
            <a:ext cx="16427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048022" y="201475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2" name="矩形 121"/>
          <p:cNvSpPr/>
          <p:nvPr/>
        </p:nvSpPr>
        <p:spPr>
          <a:xfrm>
            <a:off x="5048022" y="2446540"/>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3" name="矩形 122"/>
          <p:cNvSpPr/>
          <p:nvPr/>
        </p:nvSpPr>
        <p:spPr>
          <a:xfrm>
            <a:off x="5048022" y="294561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4" name="矩形 123"/>
          <p:cNvSpPr/>
          <p:nvPr/>
        </p:nvSpPr>
        <p:spPr>
          <a:xfrm>
            <a:off x="4476767" y="3943097"/>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5" name="矩形标注 124"/>
          <p:cNvSpPr/>
          <p:nvPr/>
        </p:nvSpPr>
        <p:spPr>
          <a:xfrm>
            <a:off x="6628065" y="1580956"/>
            <a:ext cx="2175765" cy="2923856"/>
          </a:xfrm>
          <a:prstGeom prst="wedgeRectCallout">
            <a:avLst>
              <a:gd name="adj1" fmla="val -72333"/>
              <a:gd name="adj2" fmla="val 19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126" name="TextBox 125"/>
          <p:cNvSpPr txBox="1"/>
          <p:nvPr/>
        </p:nvSpPr>
        <p:spPr>
          <a:xfrm>
            <a:off x="6736123" y="1682192"/>
            <a:ext cx="2067707" cy="2709981"/>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76402849"/>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58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3339394" y="1380229"/>
            <a:ext cx="2469975" cy="2484260"/>
          </a:xfrm>
          <a:prstGeom prst="ellipse">
            <a:avLst/>
          </a:prstGeom>
          <a:noFill/>
          <a:ln w="53975" cmpd="dbl">
            <a:solidFill>
              <a:schemeClr val="tx1">
                <a:lumMod val="85000"/>
                <a:lumOff val="15000"/>
              </a:schemeClr>
            </a:solid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3" name="组合 2"/>
          <p:cNvGrpSpPr/>
          <p:nvPr/>
        </p:nvGrpSpPr>
        <p:grpSpPr>
          <a:xfrm>
            <a:off x="3262021" y="1345709"/>
            <a:ext cx="774917" cy="779679"/>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1"/>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70AD47"/>
                </a:solidFill>
                <a:effectLst/>
                <a:uLnTx/>
                <a:uFillTx/>
                <a:latin typeface="Calibri" pitchFamily="34" charset="0"/>
                <a:ea typeface="微软雅黑"/>
                <a:cs typeface="+mn-cs"/>
                <a:sym typeface="Calibri" pitchFamily="34" charset="0"/>
              </a:endParaRPr>
            </a:p>
          </p:txBody>
        </p:sp>
        <p:grpSp>
          <p:nvGrpSpPr>
            <p:cNvPr id="5" name="Group 29"/>
            <p:cNvGrpSpPr>
              <a:grpSpLocks/>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12" name="组合 11"/>
          <p:cNvGrpSpPr/>
          <p:nvPr/>
        </p:nvGrpSpPr>
        <p:grpSpPr>
          <a:xfrm>
            <a:off x="2904916" y="2232519"/>
            <a:ext cx="776108" cy="779679"/>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accent2"/>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4472C4"/>
                </a:solidFill>
                <a:effectLst/>
                <a:uLnTx/>
                <a:uFillTx/>
                <a:latin typeface="Calibri" pitchFamily="34" charset="0"/>
                <a:ea typeface="微软雅黑"/>
                <a:cs typeface="+mn-cs"/>
                <a:sym typeface="Calibri" pitchFamily="34" charset="0"/>
              </a:endParaRPr>
            </a:p>
          </p:txBody>
        </p:sp>
        <p:grpSp>
          <p:nvGrpSpPr>
            <p:cNvPr id="14" name="Group 36"/>
            <p:cNvGrpSpPr>
              <a:grpSpLocks/>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grpSp>
      </p:grpSp>
      <p:grpSp>
        <p:nvGrpSpPr>
          <p:cNvPr id="17" name="组合 16"/>
          <p:cNvGrpSpPr/>
          <p:nvPr/>
        </p:nvGrpSpPr>
        <p:grpSpPr>
          <a:xfrm>
            <a:off x="5433218" y="2232519"/>
            <a:ext cx="776108" cy="779679"/>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accent2"/>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19" name="Group 39"/>
            <p:cNvGrpSpPr>
              <a:grpSpLocks/>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solidFill>
                  <a:effectLst/>
                  <a:uLnTx/>
                  <a:uFillTx/>
                  <a:latin typeface="Calibri" pitchFamily="34" charset="0"/>
                  <a:ea typeface="微软雅黑"/>
                  <a:cs typeface="+mn-cs"/>
                  <a:sym typeface="Calibri" pitchFamily="34" charset="0"/>
                </a:endParaRPr>
              </a:p>
            </p:txBody>
          </p:sp>
        </p:grpSp>
      </p:grpSp>
      <p:grpSp>
        <p:nvGrpSpPr>
          <p:cNvPr id="24" name="组合 23"/>
          <p:cNvGrpSpPr/>
          <p:nvPr/>
        </p:nvGrpSpPr>
        <p:grpSpPr>
          <a:xfrm>
            <a:off x="3262021" y="3163372"/>
            <a:ext cx="774917" cy="780869"/>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3"/>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srgbClr val="000272"/>
                </a:solidFill>
                <a:effectLst/>
                <a:uLnTx/>
                <a:uFillTx/>
                <a:latin typeface="Calibri" pitchFamily="34" charset="0"/>
                <a:ea typeface="微软雅黑"/>
                <a:cs typeface="+mn-cs"/>
                <a:sym typeface="Calibri"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27" name="组合 26"/>
          <p:cNvGrpSpPr/>
          <p:nvPr/>
        </p:nvGrpSpPr>
        <p:grpSpPr>
          <a:xfrm>
            <a:off x="5057941" y="3140718"/>
            <a:ext cx="776108" cy="780869"/>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3"/>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0" name="组合 29"/>
          <p:cNvGrpSpPr/>
          <p:nvPr/>
        </p:nvGrpSpPr>
        <p:grpSpPr>
          <a:xfrm>
            <a:off x="5122537" y="1345709"/>
            <a:ext cx="776108" cy="779679"/>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6598" b="0" i="0" u="none" strike="noStrike" kern="1200" cap="none" spc="0" normalizeH="0" baseline="0" noProof="0">
                <a:ln>
                  <a:noFill/>
                </a:ln>
                <a:solidFill>
                  <a:prstClr val="white"/>
                </a:solidFill>
                <a:effectLst/>
                <a:uLnTx/>
                <a:uFillTx/>
                <a:latin typeface="Calibri" pitchFamily="34" charset="0"/>
                <a:ea typeface="微软雅黑"/>
                <a:cs typeface="+mn-cs"/>
                <a:sym typeface="Calibri" pitchFamily="34" charset="0"/>
              </a:endParaRPr>
            </a:p>
          </p:txBody>
        </p:sp>
        <p:grpSp>
          <p:nvGrpSpPr>
            <p:cNvPr id="32" name="Group 46"/>
            <p:cNvGrpSpPr>
              <a:grpSpLocks/>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37" name="组合 36"/>
          <p:cNvGrpSpPr/>
          <p:nvPr/>
        </p:nvGrpSpPr>
        <p:grpSpPr>
          <a:xfrm>
            <a:off x="965656" y="1329899"/>
            <a:ext cx="2150481" cy="845108"/>
            <a:chOff x="1285634" y="2021572"/>
            <a:chExt cx="2867972" cy="1127072"/>
          </a:xfrm>
        </p:grpSpPr>
        <p:sp>
          <p:nvSpPr>
            <p:cNvPr id="38" name="TextBox 7"/>
            <p:cNvSpPr>
              <a:spLocks noChangeArrowheads="1"/>
            </p:cNvSpPr>
            <p:nvPr/>
          </p:nvSpPr>
          <p:spPr bwMode="auto">
            <a:xfrm>
              <a:off x="1285634" y="2379025"/>
              <a:ext cx="2867972"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文本框 19"/>
            <p:cNvSpPr>
              <a:spLocks noChangeArrowheads="1"/>
            </p:cNvSpPr>
            <p:nvPr/>
          </p:nvSpPr>
          <p:spPr bwMode="auto">
            <a:xfrm>
              <a:off x="1285634" y="2021572"/>
              <a:ext cx="1785517"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534251" y="2355775"/>
            <a:ext cx="2176622" cy="800998"/>
            <a:chOff x="710294" y="3389724"/>
            <a:chExt cx="2902835" cy="1068245"/>
          </a:xfrm>
        </p:grpSpPr>
        <p:sp>
          <p:nvSpPr>
            <p:cNvPr id="41" name="TextBox 7"/>
            <p:cNvSpPr>
              <a:spLocks noChangeArrowheads="1"/>
            </p:cNvSpPr>
            <p:nvPr/>
          </p:nvSpPr>
          <p:spPr bwMode="auto">
            <a:xfrm>
              <a:off x="710294" y="3688350"/>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文本框 19"/>
            <p:cNvSpPr>
              <a:spLocks noChangeArrowheads="1"/>
            </p:cNvSpPr>
            <p:nvPr/>
          </p:nvSpPr>
          <p:spPr bwMode="auto">
            <a:xfrm>
              <a:off x="710294" y="3389724"/>
              <a:ext cx="1785518"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909758" y="3381655"/>
            <a:ext cx="2176622" cy="814413"/>
            <a:chOff x="1211086" y="4757876"/>
            <a:chExt cx="2902835" cy="1086135"/>
          </a:xfrm>
        </p:grpSpPr>
        <p:sp>
          <p:nvSpPr>
            <p:cNvPr id="44" name="TextBox 7"/>
            <p:cNvSpPr>
              <a:spLocks noChangeArrowheads="1"/>
            </p:cNvSpPr>
            <p:nvPr/>
          </p:nvSpPr>
          <p:spPr bwMode="auto">
            <a:xfrm>
              <a:off x="1211086" y="5074391"/>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文本框 19"/>
            <p:cNvSpPr>
              <a:spLocks noChangeArrowheads="1"/>
            </p:cNvSpPr>
            <p:nvPr/>
          </p:nvSpPr>
          <p:spPr bwMode="auto">
            <a:xfrm>
              <a:off x="121108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6120445" y="1329900"/>
            <a:ext cx="2176622" cy="824975"/>
            <a:chOff x="8160276" y="2093580"/>
            <a:chExt cx="2902835" cy="1100221"/>
          </a:xfrm>
        </p:grpSpPr>
        <p:sp>
          <p:nvSpPr>
            <p:cNvPr id="47" name="TextBox 7"/>
            <p:cNvSpPr>
              <a:spLocks noChangeArrowheads="1"/>
            </p:cNvSpPr>
            <p:nvPr/>
          </p:nvSpPr>
          <p:spPr bwMode="auto">
            <a:xfrm>
              <a:off x="8160276" y="2424182"/>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文本框 19"/>
            <p:cNvSpPr>
              <a:spLocks noChangeArrowheads="1"/>
            </p:cNvSpPr>
            <p:nvPr/>
          </p:nvSpPr>
          <p:spPr bwMode="auto">
            <a:xfrm>
              <a:off x="8160276" y="2093580"/>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6407780" y="2355777"/>
            <a:ext cx="2176622" cy="834860"/>
            <a:chOff x="8769876" y="3389724"/>
            <a:chExt cx="2902835" cy="1113404"/>
          </a:xfrm>
        </p:grpSpPr>
        <p:sp>
          <p:nvSpPr>
            <p:cNvPr id="50" name="TextBox 7"/>
            <p:cNvSpPr>
              <a:spLocks noChangeArrowheads="1"/>
            </p:cNvSpPr>
            <p:nvPr/>
          </p:nvSpPr>
          <p:spPr bwMode="auto">
            <a:xfrm>
              <a:off x="8769876" y="3733508"/>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1" name="文本框 19"/>
            <p:cNvSpPr>
              <a:spLocks noChangeArrowheads="1"/>
            </p:cNvSpPr>
            <p:nvPr/>
          </p:nvSpPr>
          <p:spPr bwMode="auto">
            <a:xfrm>
              <a:off x="8769876" y="3389724"/>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6120445" y="3381655"/>
            <a:ext cx="2176622" cy="848272"/>
            <a:chOff x="8160276" y="4757876"/>
            <a:chExt cx="2902835" cy="1131291"/>
          </a:xfrm>
        </p:grpSpPr>
        <p:sp>
          <p:nvSpPr>
            <p:cNvPr id="53" name="TextBox 7"/>
            <p:cNvSpPr>
              <a:spLocks noChangeArrowheads="1"/>
            </p:cNvSpPr>
            <p:nvPr/>
          </p:nvSpPr>
          <p:spPr bwMode="auto">
            <a:xfrm>
              <a:off x="8160276" y="5119547"/>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4" name="文本框 19"/>
            <p:cNvSpPr>
              <a:spLocks noChangeArrowheads="1"/>
            </p:cNvSpPr>
            <p:nvPr/>
          </p:nvSpPr>
          <p:spPr bwMode="auto">
            <a:xfrm>
              <a:off x="816027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4086059" y="2061861"/>
            <a:ext cx="1031051" cy="1107739"/>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kumimoji="0" lang="en-US" altLang="zh-CN"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kumimoji="0" lang="en-US" altLang="zh-CN" sz="2099"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56" name="标题 5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845849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2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7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2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7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2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7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47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2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57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2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67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2849" y="3663619"/>
            <a:ext cx="2860013" cy="455508"/>
            <a:chOff x="2428822" y="5173989"/>
            <a:chExt cx="3814233" cy="607484"/>
          </a:xfrm>
          <a:solidFill>
            <a:srgbClr val="000000"/>
          </a:solidFill>
        </p:grpSpPr>
        <p:sp>
          <p:nvSpPr>
            <p:cNvPr id="3" name="Freeform 9"/>
            <p:cNvSpPr>
              <a:spLocks/>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矩形 1"/>
            <p:cNvSpPr>
              <a:spLocks noChangeArrowheads="1"/>
            </p:cNvSpPr>
            <p:nvPr/>
          </p:nvSpPr>
          <p:spPr bwMode="auto">
            <a:xfrm>
              <a:off x="2828188" y="5248632"/>
              <a:ext cx="3063501" cy="3308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12"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pic>
        <p:nvPicPr>
          <p:cNvPr id="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6096" y="1349265"/>
            <a:ext cx="919988" cy="277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086313" y="3136692"/>
            <a:ext cx="2333085" cy="455508"/>
            <a:chOff x="2780189" y="4471256"/>
            <a:chExt cx="3111500" cy="607484"/>
          </a:xfrm>
        </p:grpSpPr>
        <p:sp>
          <p:nvSpPr>
            <p:cNvPr id="7" name="Freeform 10"/>
            <p:cNvSpPr>
              <a:spLocks/>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1"/>
            <p:cNvSpPr>
              <a:spLocks noChangeArrowheads="1"/>
            </p:cNvSpPr>
            <p:nvPr/>
          </p:nvSpPr>
          <p:spPr bwMode="auto">
            <a:xfrm>
              <a:off x="3227054" y="4638577"/>
              <a:ext cx="2265768"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9" name="组合 8"/>
          <p:cNvGrpSpPr/>
          <p:nvPr/>
        </p:nvGrpSpPr>
        <p:grpSpPr>
          <a:xfrm>
            <a:off x="2349776" y="2609764"/>
            <a:ext cx="1806156" cy="455508"/>
            <a:chOff x="3131555" y="3768523"/>
            <a:chExt cx="2408766" cy="607484"/>
          </a:xfrm>
          <a:solidFill>
            <a:srgbClr val="000000"/>
          </a:solidFill>
        </p:grpSpPr>
        <p:sp>
          <p:nvSpPr>
            <p:cNvPr id="10" name="Freeform 6"/>
            <p:cNvSpPr>
              <a:spLocks/>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
            <p:cNvSpPr>
              <a:spLocks noChangeArrowheads="1"/>
            </p:cNvSpPr>
            <p:nvPr/>
          </p:nvSpPr>
          <p:spPr bwMode="auto">
            <a:xfrm>
              <a:off x="3703596" y="3959292"/>
              <a:ext cx="131268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2" name="组合 11"/>
          <p:cNvGrpSpPr/>
          <p:nvPr/>
        </p:nvGrpSpPr>
        <p:grpSpPr>
          <a:xfrm>
            <a:off x="2613241" y="2082835"/>
            <a:ext cx="1279229" cy="455508"/>
            <a:chOff x="3482922" y="3065789"/>
            <a:chExt cx="1706033" cy="607484"/>
          </a:xfrm>
        </p:grpSpPr>
        <p:sp>
          <p:nvSpPr>
            <p:cNvPr id="13" name="Freeform 8"/>
            <p:cNvSpPr>
              <a:spLocks/>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
            <p:cNvSpPr>
              <a:spLocks noChangeArrowheads="1"/>
            </p:cNvSpPr>
            <p:nvPr/>
          </p:nvSpPr>
          <p:spPr bwMode="auto">
            <a:xfrm>
              <a:off x="3725227" y="3278266"/>
              <a:ext cx="126942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5" name="组合 14"/>
          <p:cNvGrpSpPr/>
          <p:nvPr/>
        </p:nvGrpSpPr>
        <p:grpSpPr>
          <a:xfrm>
            <a:off x="2876705" y="1252764"/>
            <a:ext cx="756453" cy="774123"/>
            <a:chOff x="3834289" y="1958772"/>
            <a:chExt cx="1008837" cy="1032403"/>
          </a:xfrm>
          <a:solidFill>
            <a:srgbClr val="000000"/>
          </a:solidFill>
        </p:grpSpPr>
        <p:sp>
          <p:nvSpPr>
            <p:cNvPr id="16" name="Freeform 7"/>
            <p:cNvSpPr>
              <a:spLocks/>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680701"/>
                </a:solidFill>
                <a:effectLst/>
                <a:uLnTx/>
                <a:uFillTx/>
                <a:latin typeface="微软雅黑" panose="020B0503020204020204" pitchFamily="34" charset="-122"/>
                <a:ea typeface="微软雅黑" panose="020B0503020204020204" pitchFamily="34" charset="-122"/>
                <a:cs typeface="+mn-cs"/>
              </a:endParaRPr>
            </a:p>
          </p:txBody>
        </p:sp>
        <p:sp>
          <p:nvSpPr>
            <p:cNvPr id="17" name="矩形 1"/>
            <p:cNvSpPr>
              <a:spLocks noChangeArrowheads="1"/>
            </p:cNvSpPr>
            <p:nvPr/>
          </p:nvSpPr>
          <p:spPr bwMode="auto">
            <a:xfrm>
              <a:off x="3876749" y="2652542"/>
              <a:ext cx="96637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18" name="TextBox 174"/>
          <p:cNvSpPr txBox="1"/>
          <p:nvPr/>
        </p:nvSpPr>
        <p:spPr>
          <a:xfrm>
            <a:off x="5014529" y="1536845"/>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5003948" y="1257298"/>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0" name="TextBox 174"/>
          <p:cNvSpPr txBox="1"/>
          <p:nvPr/>
        </p:nvSpPr>
        <p:spPr>
          <a:xfrm>
            <a:off x="5014529" y="3307193"/>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TextBox 175"/>
          <p:cNvSpPr txBox="1"/>
          <p:nvPr/>
        </p:nvSpPr>
        <p:spPr>
          <a:xfrm>
            <a:off x="5003948" y="3027646"/>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2" name="标题 2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515862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9980" y="1166443"/>
            <a:ext cx="3237502" cy="107987"/>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763637" y="1166443"/>
            <a:ext cx="3237502" cy="107987"/>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420531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7" name="TextBox 26"/>
          <p:cNvSpPr txBox="1"/>
          <p:nvPr/>
        </p:nvSpPr>
        <p:spPr>
          <a:xfrm>
            <a:off x="385130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8" name="TextBox 27"/>
          <p:cNvSpPr txBox="1"/>
          <p:nvPr/>
        </p:nvSpPr>
        <p:spPr>
          <a:xfrm>
            <a:off x="349158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9" name="TextBox 28"/>
          <p:cNvSpPr txBox="1"/>
          <p:nvPr/>
        </p:nvSpPr>
        <p:spPr>
          <a:xfrm>
            <a:off x="313185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0" name="TextBox 29"/>
          <p:cNvSpPr txBox="1"/>
          <p:nvPr/>
        </p:nvSpPr>
        <p:spPr>
          <a:xfrm>
            <a:off x="27721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1" name="TextBox 30"/>
          <p:cNvSpPr txBox="1"/>
          <p:nvPr/>
        </p:nvSpPr>
        <p:spPr>
          <a:xfrm>
            <a:off x="2412414"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2" name="TextBox 31"/>
          <p:cNvSpPr txBox="1"/>
          <p:nvPr/>
        </p:nvSpPr>
        <p:spPr>
          <a:xfrm>
            <a:off x="2052691"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3" name="TextBox 32"/>
          <p:cNvSpPr txBox="1"/>
          <p:nvPr/>
        </p:nvSpPr>
        <p:spPr>
          <a:xfrm>
            <a:off x="16929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4" name="TextBox 33"/>
          <p:cNvSpPr txBox="1"/>
          <p:nvPr/>
        </p:nvSpPr>
        <p:spPr>
          <a:xfrm>
            <a:off x="133324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5" name="TextBox 34"/>
          <p:cNvSpPr txBox="1"/>
          <p:nvPr/>
        </p:nvSpPr>
        <p:spPr>
          <a:xfrm>
            <a:off x="939891"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100</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6" name="TextBox 35"/>
          <p:cNvSpPr txBox="1"/>
          <p:nvPr/>
        </p:nvSpPr>
        <p:spPr>
          <a:xfrm>
            <a:off x="462877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7" name="TextBox 36"/>
          <p:cNvSpPr txBox="1"/>
          <p:nvPr/>
        </p:nvSpPr>
        <p:spPr>
          <a:xfrm>
            <a:off x="4986903"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8" name="TextBox 37"/>
          <p:cNvSpPr txBox="1"/>
          <p:nvPr/>
        </p:nvSpPr>
        <p:spPr>
          <a:xfrm>
            <a:off x="534662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9" name="TextBox 38"/>
          <p:cNvSpPr txBox="1"/>
          <p:nvPr/>
        </p:nvSpPr>
        <p:spPr>
          <a:xfrm>
            <a:off x="570634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0" name="TextBox 39"/>
          <p:cNvSpPr txBox="1"/>
          <p:nvPr/>
        </p:nvSpPr>
        <p:spPr>
          <a:xfrm>
            <a:off x="60660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1" name="TextBox 40"/>
          <p:cNvSpPr txBox="1"/>
          <p:nvPr/>
        </p:nvSpPr>
        <p:spPr>
          <a:xfrm>
            <a:off x="642579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2" name="TextBox 41"/>
          <p:cNvSpPr txBox="1"/>
          <p:nvPr/>
        </p:nvSpPr>
        <p:spPr>
          <a:xfrm>
            <a:off x="6785515"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3" name="TextBox 42"/>
          <p:cNvSpPr txBox="1"/>
          <p:nvPr/>
        </p:nvSpPr>
        <p:spPr>
          <a:xfrm>
            <a:off x="71452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4" name="TextBox 43"/>
          <p:cNvSpPr txBox="1"/>
          <p:nvPr/>
        </p:nvSpPr>
        <p:spPr>
          <a:xfrm>
            <a:off x="7504959"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5" name="TextBox 44"/>
          <p:cNvSpPr txBox="1"/>
          <p:nvPr/>
        </p:nvSpPr>
        <p:spPr>
          <a:xfrm>
            <a:off x="7831050"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100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6" name="五边形 45"/>
          <p:cNvSpPr/>
          <p:nvPr/>
        </p:nvSpPr>
        <p:spPr>
          <a:xfrm flipH="1">
            <a:off x="1965878" y="1511102"/>
            <a:ext cx="238160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7" name="五边形 46"/>
          <p:cNvSpPr/>
          <p:nvPr/>
        </p:nvSpPr>
        <p:spPr>
          <a:xfrm flipH="1">
            <a:off x="2882799" y="1889056"/>
            <a:ext cx="146468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8" name="五边形 47"/>
          <p:cNvSpPr/>
          <p:nvPr/>
        </p:nvSpPr>
        <p:spPr>
          <a:xfrm flipH="1">
            <a:off x="2325602" y="2267011"/>
            <a:ext cx="2021880"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9" name="五边形 48"/>
          <p:cNvSpPr/>
          <p:nvPr/>
        </p:nvSpPr>
        <p:spPr>
          <a:xfrm flipH="1">
            <a:off x="1133249" y="2644965"/>
            <a:ext cx="321423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0" name="五边形 49"/>
          <p:cNvSpPr/>
          <p:nvPr/>
        </p:nvSpPr>
        <p:spPr>
          <a:xfrm flipH="1">
            <a:off x="1692969" y="3022920"/>
            <a:ext cx="26545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1" name="五边形 50"/>
          <p:cNvSpPr/>
          <p:nvPr/>
        </p:nvSpPr>
        <p:spPr>
          <a:xfrm flipH="1">
            <a:off x="2548869" y="3400874"/>
            <a:ext cx="17986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2" name="五边形 51"/>
          <p:cNvSpPr/>
          <p:nvPr/>
        </p:nvSpPr>
        <p:spPr>
          <a:xfrm flipH="1">
            <a:off x="3268312" y="3779182"/>
            <a:ext cx="1079169"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3" name="TextBox 52"/>
          <p:cNvSpPr txBox="1"/>
          <p:nvPr/>
        </p:nvSpPr>
        <p:spPr>
          <a:xfrm>
            <a:off x="1227009"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4" name="TextBox 53"/>
          <p:cNvSpPr txBox="1"/>
          <p:nvPr/>
        </p:nvSpPr>
        <p:spPr>
          <a:xfrm>
            <a:off x="2126022" y="188714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5" name="TextBox 54"/>
          <p:cNvSpPr txBox="1"/>
          <p:nvPr/>
        </p:nvSpPr>
        <p:spPr>
          <a:xfrm>
            <a:off x="1589756"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6" name="TextBox 55"/>
          <p:cNvSpPr txBox="1"/>
          <p:nvPr/>
        </p:nvSpPr>
        <p:spPr>
          <a:xfrm>
            <a:off x="440298"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7" name="TextBox 56"/>
          <p:cNvSpPr txBox="1"/>
          <p:nvPr/>
        </p:nvSpPr>
        <p:spPr>
          <a:xfrm>
            <a:off x="1003571"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8" name="TextBox 57"/>
          <p:cNvSpPr txBox="1"/>
          <p:nvPr/>
        </p:nvSpPr>
        <p:spPr>
          <a:xfrm>
            <a:off x="17904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59" name="TextBox 58"/>
          <p:cNvSpPr txBox="1"/>
          <p:nvPr/>
        </p:nvSpPr>
        <p:spPr>
          <a:xfrm>
            <a:off x="2503857"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0" name="五边形 59"/>
          <p:cNvSpPr/>
          <p:nvPr/>
        </p:nvSpPr>
        <p:spPr>
          <a:xfrm>
            <a:off x="4763636" y="1511102"/>
            <a:ext cx="1215622"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1" name="五边形 60"/>
          <p:cNvSpPr/>
          <p:nvPr/>
        </p:nvSpPr>
        <p:spPr>
          <a:xfrm>
            <a:off x="4763637" y="1889056"/>
            <a:ext cx="2294788"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五边形 61"/>
          <p:cNvSpPr/>
          <p:nvPr/>
        </p:nvSpPr>
        <p:spPr>
          <a:xfrm>
            <a:off x="4763637" y="2267011"/>
            <a:ext cx="1438889"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3" name="五边形 62"/>
          <p:cNvSpPr/>
          <p:nvPr/>
        </p:nvSpPr>
        <p:spPr>
          <a:xfrm>
            <a:off x="4763635" y="2644965"/>
            <a:ext cx="3067414"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4" name="五边形 63"/>
          <p:cNvSpPr/>
          <p:nvPr/>
        </p:nvSpPr>
        <p:spPr>
          <a:xfrm>
            <a:off x="4763636" y="3022920"/>
            <a:ext cx="2518056"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5" name="五边形 64"/>
          <p:cNvSpPr/>
          <p:nvPr/>
        </p:nvSpPr>
        <p:spPr>
          <a:xfrm>
            <a:off x="4763636" y="3400874"/>
            <a:ext cx="274132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6" name="五边形 65"/>
          <p:cNvSpPr/>
          <p:nvPr/>
        </p:nvSpPr>
        <p:spPr>
          <a:xfrm>
            <a:off x="4763636" y="3779182"/>
            <a:ext cx="215833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7" name="TextBox 66"/>
          <p:cNvSpPr txBox="1"/>
          <p:nvPr/>
        </p:nvSpPr>
        <p:spPr>
          <a:xfrm>
            <a:off x="6025584"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8" name="TextBox 67"/>
          <p:cNvSpPr txBox="1"/>
          <p:nvPr/>
        </p:nvSpPr>
        <p:spPr>
          <a:xfrm>
            <a:off x="7115826" y="1895608"/>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69" name="TextBox 68"/>
          <p:cNvSpPr txBox="1"/>
          <p:nvPr/>
        </p:nvSpPr>
        <p:spPr>
          <a:xfrm>
            <a:off x="6235573"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0" name="TextBox 69"/>
          <p:cNvSpPr txBox="1"/>
          <p:nvPr/>
        </p:nvSpPr>
        <p:spPr>
          <a:xfrm>
            <a:off x="7814132"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1" name="TextBox 70"/>
          <p:cNvSpPr txBox="1"/>
          <p:nvPr/>
        </p:nvSpPr>
        <p:spPr>
          <a:xfrm>
            <a:off x="7319852"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2" name="TextBox 71"/>
          <p:cNvSpPr txBox="1"/>
          <p:nvPr/>
        </p:nvSpPr>
        <p:spPr>
          <a:xfrm>
            <a:off x="75185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3" name="TextBox 72"/>
          <p:cNvSpPr txBox="1"/>
          <p:nvPr/>
        </p:nvSpPr>
        <p:spPr>
          <a:xfrm>
            <a:off x="6993785"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输入文字</a:t>
            </a:r>
          </a:p>
        </p:txBody>
      </p:sp>
      <p:sp>
        <p:nvSpPr>
          <p:cNvPr id="74" name="TextBox 73"/>
          <p:cNvSpPr txBox="1"/>
          <p:nvPr/>
        </p:nvSpPr>
        <p:spPr>
          <a:xfrm>
            <a:off x="4418503" y="1482567"/>
            <a:ext cx="31931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A</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5" name="TextBox 74"/>
          <p:cNvSpPr txBox="1"/>
          <p:nvPr/>
        </p:nvSpPr>
        <p:spPr>
          <a:xfrm>
            <a:off x="4418502" y="1860522"/>
            <a:ext cx="304892"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B</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6" name="TextBox 75"/>
          <p:cNvSpPr txBox="1"/>
          <p:nvPr/>
        </p:nvSpPr>
        <p:spPr>
          <a:xfrm>
            <a:off x="4418503" y="2238476"/>
            <a:ext cx="312906"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C</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7" name="TextBox 76"/>
          <p:cNvSpPr txBox="1"/>
          <p:nvPr/>
        </p:nvSpPr>
        <p:spPr>
          <a:xfrm>
            <a:off x="4418502" y="2616431"/>
            <a:ext cx="330540"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D</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8" name="TextBox 77"/>
          <p:cNvSpPr txBox="1"/>
          <p:nvPr/>
        </p:nvSpPr>
        <p:spPr>
          <a:xfrm>
            <a:off x="4418503" y="2994385"/>
            <a:ext cx="29046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E</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9" name="TextBox 78"/>
          <p:cNvSpPr txBox="1"/>
          <p:nvPr/>
        </p:nvSpPr>
        <p:spPr>
          <a:xfrm>
            <a:off x="4418503" y="3372340"/>
            <a:ext cx="28725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F</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0" name="TextBox 79"/>
          <p:cNvSpPr txBox="1"/>
          <p:nvPr/>
        </p:nvSpPr>
        <p:spPr>
          <a:xfrm>
            <a:off x="4418503" y="3750294"/>
            <a:ext cx="32733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G</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630475" y="4128249"/>
            <a:ext cx="7883051"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pitchFamily="34" charset="0"/>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Calibri" pitchFamily="34" charset="0"/>
            </a:endParaRPr>
          </a:p>
        </p:txBody>
      </p:sp>
      <p:sp>
        <p:nvSpPr>
          <p:cNvPr id="82" name="标题 8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700920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9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34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45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50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629857"/>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第三分</a:t>
              </a:r>
              <a:endParaRPr kumimoji="0" lang="zh-CN" altLang="en-US" sz="36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3311773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899454" y="1162867"/>
            <a:ext cx="3366181" cy="3052324"/>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58" name="组合 49"/>
          <p:cNvGrpSpPr>
            <a:grpSpLocks/>
          </p:cNvGrpSpPr>
          <p:nvPr/>
        </p:nvGrpSpPr>
        <p:grpSpPr bwMode="auto">
          <a:xfrm>
            <a:off x="4079259" y="2345256"/>
            <a:ext cx="950232" cy="637077"/>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 name="组合 1"/>
          <p:cNvGrpSpPr/>
          <p:nvPr/>
        </p:nvGrpSpPr>
        <p:grpSpPr>
          <a:xfrm>
            <a:off x="3453760" y="1059932"/>
            <a:ext cx="1060447" cy="1199227"/>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10" name="组合 9"/>
          <p:cNvGrpSpPr/>
          <p:nvPr/>
        </p:nvGrpSpPr>
        <p:grpSpPr>
          <a:xfrm>
            <a:off x="4641617" y="1059932"/>
            <a:ext cx="1060447" cy="1199227"/>
            <a:chOff x="6188049" y="1557586"/>
            <a:chExt cx="1414257" cy="1599339"/>
          </a:xfrm>
        </p:grpSpPr>
        <p:sp>
          <p:nvSpPr>
            <p:cNvPr id="53" name="六边形 52"/>
            <p:cNvSpPr/>
            <p:nvPr/>
          </p:nvSpPr>
          <p:spPr>
            <a:xfrm rot="5400000">
              <a:off x="6095508" y="1650127"/>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3" name="组合 2"/>
          <p:cNvGrpSpPr/>
          <p:nvPr/>
        </p:nvGrpSpPr>
        <p:grpSpPr>
          <a:xfrm>
            <a:off x="2859832" y="2085809"/>
            <a:ext cx="1060447" cy="1199227"/>
            <a:chOff x="3811786" y="2925738"/>
            <a:chExt cx="1414257" cy="1599339"/>
          </a:xfrm>
        </p:grpSpPr>
        <p:sp>
          <p:nvSpPr>
            <p:cNvPr id="55" name="六边形 54"/>
            <p:cNvSpPr/>
            <p:nvPr/>
          </p:nvSpPr>
          <p:spPr>
            <a:xfrm rot="5400000">
              <a:off x="3719245"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grpSp>
        <p:nvGrpSpPr>
          <p:cNvPr id="6" name="组合 5"/>
          <p:cNvGrpSpPr/>
          <p:nvPr/>
        </p:nvGrpSpPr>
        <p:grpSpPr>
          <a:xfrm>
            <a:off x="5216123" y="2085809"/>
            <a:ext cx="1060447" cy="1199227"/>
            <a:chOff x="6954235" y="2925738"/>
            <a:chExt cx="1414257" cy="1599339"/>
          </a:xfrm>
        </p:grpSpPr>
        <p:sp>
          <p:nvSpPr>
            <p:cNvPr id="54" name="六边形 53"/>
            <p:cNvSpPr/>
            <p:nvPr/>
          </p:nvSpPr>
          <p:spPr>
            <a:xfrm rot="5400000">
              <a:off x="6861694"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grpSp>
      </p:grpSp>
      <p:grpSp>
        <p:nvGrpSpPr>
          <p:cNvPr id="7" name="组合 6"/>
          <p:cNvGrpSpPr/>
          <p:nvPr/>
        </p:nvGrpSpPr>
        <p:grpSpPr>
          <a:xfrm>
            <a:off x="4641617" y="3111685"/>
            <a:ext cx="1060447" cy="1199227"/>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8" name="直接连接符 17"/>
          <p:cNvSpPr>
            <a:spLocks noChangeShapeType="1"/>
          </p:cNvSpPr>
          <p:nvPr/>
        </p:nvSpPr>
        <p:spPr bwMode="auto">
          <a:xfrm flipH="1" flipV="1">
            <a:off x="2494447" y="3868902"/>
            <a:ext cx="9593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79" name="直接连接符 14"/>
          <p:cNvSpPr>
            <a:spLocks noChangeShapeType="1"/>
          </p:cNvSpPr>
          <p:nvPr/>
        </p:nvSpPr>
        <p:spPr bwMode="auto">
          <a:xfrm flipH="1">
            <a:off x="2494450" y="2708925"/>
            <a:ext cx="36538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0" name="直接连接符 12"/>
          <p:cNvSpPr>
            <a:spLocks noChangeShapeType="1"/>
          </p:cNvSpPr>
          <p:nvPr/>
        </p:nvSpPr>
        <p:spPr bwMode="auto">
          <a:xfrm flipH="1">
            <a:off x="2494448" y="1470621"/>
            <a:ext cx="95931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矩形 65"/>
          <p:cNvSpPr>
            <a:spLocks noChangeArrowheads="1"/>
          </p:cNvSpPr>
          <p:nvPr/>
        </p:nvSpPr>
        <p:spPr bwMode="auto">
          <a:xfrm>
            <a:off x="1368579" y="1242326"/>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2" name="矩形 47"/>
          <p:cNvSpPr>
            <a:spLocks noChangeArrowheads="1"/>
          </p:cNvSpPr>
          <p:nvPr/>
        </p:nvSpPr>
        <p:spPr bwMode="auto">
          <a:xfrm>
            <a:off x="306513" y="1516106"/>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endParaRPr>
          </a:p>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3" name="矩形 69"/>
          <p:cNvSpPr>
            <a:spLocks noChangeArrowheads="1"/>
          </p:cNvSpPr>
          <p:nvPr/>
        </p:nvSpPr>
        <p:spPr bwMode="auto">
          <a:xfrm>
            <a:off x="1485627" y="2355934"/>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4" name="矩形 47"/>
          <p:cNvSpPr>
            <a:spLocks noChangeArrowheads="1"/>
          </p:cNvSpPr>
          <p:nvPr/>
        </p:nvSpPr>
        <p:spPr bwMode="auto">
          <a:xfrm>
            <a:off x="528825" y="2629716"/>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5" name="矩形 72"/>
          <p:cNvSpPr>
            <a:spLocks noChangeArrowheads="1"/>
          </p:cNvSpPr>
          <p:nvPr/>
        </p:nvSpPr>
        <p:spPr bwMode="auto">
          <a:xfrm>
            <a:off x="1485626" y="3420107"/>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6" name="矩形 47"/>
          <p:cNvSpPr>
            <a:spLocks noChangeArrowheads="1"/>
          </p:cNvSpPr>
          <p:nvPr/>
        </p:nvSpPr>
        <p:spPr bwMode="auto">
          <a:xfrm>
            <a:off x="528825" y="3693888"/>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7" name="矩形 76"/>
          <p:cNvSpPr>
            <a:spLocks noChangeArrowheads="1"/>
          </p:cNvSpPr>
          <p:nvPr/>
        </p:nvSpPr>
        <p:spPr bwMode="auto">
          <a:xfrm>
            <a:off x="6657247" y="1167919"/>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8" name="矩形 47"/>
          <p:cNvSpPr>
            <a:spLocks noChangeArrowheads="1"/>
          </p:cNvSpPr>
          <p:nvPr/>
        </p:nvSpPr>
        <p:spPr bwMode="auto">
          <a:xfrm>
            <a:off x="6657246" y="1453603"/>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9" name="矩形 78"/>
          <p:cNvSpPr>
            <a:spLocks noChangeArrowheads="1"/>
          </p:cNvSpPr>
          <p:nvPr/>
        </p:nvSpPr>
        <p:spPr bwMode="auto">
          <a:xfrm>
            <a:off x="6657247" y="2584396"/>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0" name="矩形 47"/>
          <p:cNvSpPr>
            <a:spLocks noChangeArrowheads="1"/>
          </p:cNvSpPr>
          <p:nvPr/>
        </p:nvSpPr>
        <p:spPr bwMode="auto">
          <a:xfrm>
            <a:off x="6657246" y="287008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1" name="矩形 80"/>
          <p:cNvSpPr>
            <a:spLocks noChangeArrowheads="1"/>
          </p:cNvSpPr>
          <p:nvPr/>
        </p:nvSpPr>
        <p:spPr bwMode="auto">
          <a:xfrm>
            <a:off x="6657247" y="3544448"/>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2" name="矩形 47"/>
          <p:cNvSpPr>
            <a:spLocks noChangeArrowheads="1"/>
          </p:cNvSpPr>
          <p:nvPr/>
        </p:nvSpPr>
        <p:spPr bwMode="auto">
          <a:xfrm>
            <a:off x="6657247" y="3830132"/>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4" name="直接连接符 17"/>
          <p:cNvSpPr>
            <a:spLocks noChangeShapeType="1"/>
          </p:cNvSpPr>
          <p:nvPr/>
        </p:nvSpPr>
        <p:spPr bwMode="auto">
          <a:xfrm flipH="1" flipV="1">
            <a:off x="5702064" y="3868902"/>
            <a:ext cx="987575"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5" name="直接连接符 14"/>
          <p:cNvSpPr>
            <a:spLocks noChangeShapeType="1"/>
          </p:cNvSpPr>
          <p:nvPr/>
        </p:nvSpPr>
        <p:spPr bwMode="auto">
          <a:xfrm flipH="1">
            <a:off x="6276570" y="2716589"/>
            <a:ext cx="351199"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6" name="直接连接符 12"/>
          <p:cNvSpPr>
            <a:spLocks noChangeShapeType="1"/>
          </p:cNvSpPr>
          <p:nvPr/>
        </p:nvSpPr>
        <p:spPr bwMode="auto">
          <a:xfrm flipH="1">
            <a:off x="5702639" y="1478285"/>
            <a:ext cx="9675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3453760" y="3111685"/>
            <a:ext cx="1060447" cy="1199227"/>
            <a:chOff x="4603874" y="4293890"/>
            <a:chExt cx="1414257" cy="1599339"/>
          </a:xfrm>
        </p:grpSpPr>
        <p:sp>
          <p:nvSpPr>
            <p:cNvPr id="56" name="六边形 55"/>
            <p:cNvSpPr/>
            <p:nvPr/>
          </p:nvSpPr>
          <p:spPr>
            <a:xfrm rot="5400000">
              <a:off x="4511333" y="4386431"/>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1" name="标题 1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448876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6449" y="1319413"/>
            <a:ext cx="1508936" cy="1508938"/>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chemeClr val="accent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5" name="TextBox 52"/>
            <p:cNvSpPr txBox="1"/>
            <p:nvPr/>
          </p:nvSpPr>
          <p:spPr>
            <a:xfrm>
              <a:off x="1842234" y="2573144"/>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60%</a:t>
              </a:r>
              <a:endParaRPr kumimoji="0" lang="zh-CN" altLang="en-US" sz="3299"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 name="组合 5"/>
          <p:cNvGrpSpPr/>
          <p:nvPr/>
        </p:nvGrpSpPr>
        <p:grpSpPr>
          <a:xfrm>
            <a:off x="2788258" y="1319413"/>
            <a:ext cx="1508936" cy="1508938"/>
            <a:chOff x="4604053" y="1723663"/>
            <a:chExt cx="2559577" cy="2559579"/>
          </a:xfrm>
        </p:grpSpPr>
        <p:sp>
          <p:nvSpPr>
            <p:cNvPr id="7" name="空心弧 6"/>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8" name="空心弧 7"/>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9" name="TextBox 240"/>
            <p:cNvSpPr txBox="1"/>
            <p:nvPr/>
          </p:nvSpPr>
          <p:spPr>
            <a:xfrm>
              <a:off x="5105894" y="2573144"/>
              <a:ext cx="1555894"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25%</a:t>
              </a:r>
              <a:endParaRPr kumimoji="0" lang="zh-CN" altLang="en-US"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4864203" y="1319413"/>
            <a:ext cx="1508936" cy="1508938"/>
            <a:chOff x="7946402" y="1730470"/>
            <a:chExt cx="2559577" cy="2559579"/>
          </a:xfrm>
        </p:grpSpPr>
        <p:sp>
          <p:nvSpPr>
            <p:cNvPr id="11" name="空心弧 10"/>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12" name="空心弧 11"/>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chemeClr val="accent3"/>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13" name="TextBox 240"/>
            <p:cNvSpPr txBox="1"/>
            <p:nvPr/>
          </p:nvSpPr>
          <p:spPr>
            <a:xfrm>
              <a:off x="8487671" y="2579951"/>
              <a:ext cx="1477037"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75%</a:t>
              </a:r>
              <a:endParaRPr kumimoji="0" lang="zh-CN" altLang="en-US" sz="3299"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4" name="TextBox 174"/>
          <p:cNvSpPr txBox="1"/>
          <p:nvPr/>
        </p:nvSpPr>
        <p:spPr>
          <a:xfrm>
            <a:off x="633839" y="3361186"/>
            <a:ext cx="1620325"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TextBox 175"/>
          <p:cNvSpPr txBox="1"/>
          <p:nvPr/>
        </p:nvSpPr>
        <p:spPr>
          <a:xfrm>
            <a:off x="630475" y="3116534"/>
            <a:ext cx="1739762"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C70039"/>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6" name="TextBox 174"/>
          <p:cNvSpPr txBox="1"/>
          <p:nvPr/>
        </p:nvSpPr>
        <p:spPr>
          <a:xfrm>
            <a:off x="2798639" y="3361186"/>
            <a:ext cx="1557391"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7" name="TextBox 175"/>
          <p:cNvSpPr txBox="1"/>
          <p:nvPr/>
        </p:nvSpPr>
        <p:spPr>
          <a:xfrm>
            <a:off x="27952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8" name="TextBox 174"/>
          <p:cNvSpPr txBox="1"/>
          <p:nvPr/>
        </p:nvSpPr>
        <p:spPr>
          <a:xfrm>
            <a:off x="4948401"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4945036"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1E00FB"/>
                </a:solidFill>
                <a:effectLst/>
                <a:uLnTx/>
                <a:uFillTx/>
                <a:latin typeface="微软雅黑" panose="020B0503020204020204" pitchFamily="34" charset="-122"/>
                <a:ea typeface="微软雅黑" panose="020B0503020204020204" pitchFamily="34" charset="-122"/>
                <a:cs typeface="+mn-cs"/>
              </a:rPr>
              <a:t>单击此处添加标题</a:t>
            </a:r>
          </a:p>
        </p:txBody>
      </p:sp>
      <p:grpSp>
        <p:nvGrpSpPr>
          <p:cNvPr id="21" name="组合 20"/>
          <p:cNvGrpSpPr/>
          <p:nvPr/>
        </p:nvGrpSpPr>
        <p:grpSpPr>
          <a:xfrm>
            <a:off x="6896603" y="1319413"/>
            <a:ext cx="1508936" cy="1508938"/>
            <a:chOff x="7946402" y="1730470"/>
            <a:chExt cx="2559577" cy="2559579"/>
          </a:xfrm>
        </p:grpSpPr>
        <p:sp>
          <p:nvSpPr>
            <p:cNvPr id="22" name="空心弧 21"/>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23" name="空心弧 22"/>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chemeClr val="accent4"/>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24" name="TextBox 240"/>
            <p:cNvSpPr txBox="1"/>
            <p:nvPr/>
          </p:nvSpPr>
          <p:spPr>
            <a:xfrm>
              <a:off x="8434649" y="2579951"/>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90%</a:t>
              </a:r>
              <a:endParaRPr kumimoji="0" lang="zh-CN" altLang="en-US" sz="3299"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5" name="TextBox 174"/>
          <p:cNvSpPr txBox="1"/>
          <p:nvPr/>
        </p:nvSpPr>
        <p:spPr>
          <a:xfrm>
            <a:off x="6889439"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175"/>
          <p:cNvSpPr txBox="1"/>
          <p:nvPr/>
        </p:nvSpPr>
        <p:spPr>
          <a:xfrm>
            <a:off x="68860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0" name="标题 1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695399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28"/>
            <a:ext cx="1457825" cy="701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7" name="矩形 6"/>
          <p:cNvSpPr/>
          <p:nvPr/>
        </p:nvSpPr>
        <p:spPr>
          <a:xfrm>
            <a:off x="4356026" y="147019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790214" y="2454661"/>
            <a:ext cx="1457825" cy="701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9" name="矩形 8"/>
          <p:cNvSpPr/>
          <p:nvPr/>
        </p:nvSpPr>
        <p:spPr>
          <a:xfrm>
            <a:off x="2790214" y="3428895"/>
            <a:ext cx="1457825" cy="701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10" name="矩形 9"/>
          <p:cNvSpPr/>
          <p:nvPr/>
        </p:nvSpPr>
        <p:spPr>
          <a:xfrm>
            <a:off x="4356026" y="2557089"/>
            <a:ext cx="3941526" cy="535531"/>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356026" y="340368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708878" y="2454661"/>
            <a:ext cx="1457825" cy="7019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添加内容</a:t>
            </a:r>
          </a:p>
        </p:txBody>
      </p:sp>
      <p:cxnSp>
        <p:nvCxnSpPr>
          <p:cNvPr id="13" name="肘形连接符 12"/>
          <p:cNvCxnSpPr>
            <a:stCxn id="12" idx="3"/>
            <a:endCxn id="8" idx="1"/>
          </p:cNvCxnSpPr>
          <p:nvPr/>
        </p:nvCxnSpPr>
        <p:spPr>
          <a:xfrm>
            <a:off x="2166704" y="2805619"/>
            <a:ext cx="623511"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4" y="1831385"/>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20"/>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3"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3" y="3273666"/>
            <a:ext cx="3509578" cy="0"/>
          </a:xfrm>
          <a:prstGeom prst="line">
            <a:avLst/>
          </a:prstGeom>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553691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2"/>
          <p:cNvSpPr>
            <a:spLocks noChangeArrowheads="1"/>
          </p:cNvSpPr>
          <p:nvPr/>
        </p:nvSpPr>
        <p:spPr bwMode="auto">
          <a:xfrm>
            <a:off x="7317765" y="2928445"/>
            <a:ext cx="692783" cy="1695058"/>
          </a:xfrm>
          <a:prstGeom prst="rect">
            <a:avLst/>
          </a:prstGeom>
          <a:solidFill>
            <a:schemeClr val="accent2"/>
          </a:solidFill>
          <a:ln>
            <a:noFill/>
          </a:ln>
        </p:spPr>
        <p:txBody>
          <a:bodyPr lIns="91413" tIns="45706" rIns="91413" bIns="4570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19" name="矩形 37"/>
          <p:cNvSpPr>
            <a:spLocks noChangeArrowheads="1"/>
          </p:cNvSpPr>
          <p:nvPr/>
        </p:nvSpPr>
        <p:spPr bwMode="auto">
          <a:xfrm>
            <a:off x="3726481" y="2928445"/>
            <a:ext cx="3499627" cy="1695058"/>
          </a:xfrm>
          <a:prstGeom prst="rect">
            <a:avLst/>
          </a:prstGeom>
          <a:solidFill>
            <a:schemeClr val="accent3"/>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1" name="矩形 46"/>
          <p:cNvSpPr>
            <a:spLocks noChangeAspect="1" noChangeArrowheads="1"/>
          </p:cNvSpPr>
          <p:nvPr/>
        </p:nvSpPr>
        <p:spPr bwMode="auto">
          <a:xfrm>
            <a:off x="1094618" y="2928445"/>
            <a:ext cx="2541396" cy="169505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2" name="矩形 47"/>
          <p:cNvSpPr>
            <a:spLocks noChangeAspect="1" noChangeArrowheads="1"/>
          </p:cNvSpPr>
          <p:nvPr/>
        </p:nvSpPr>
        <p:spPr bwMode="auto">
          <a:xfrm>
            <a:off x="2859907" y="1164348"/>
            <a:ext cx="2539015" cy="169386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3" name="矩形 1"/>
          <p:cNvSpPr>
            <a:spLocks noChangeArrowheads="1"/>
          </p:cNvSpPr>
          <p:nvPr/>
        </p:nvSpPr>
        <p:spPr bwMode="auto">
          <a:xfrm>
            <a:off x="1094618" y="1163157"/>
            <a:ext cx="1695058" cy="1695058"/>
          </a:xfrm>
          <a:prstGeom prst="rect">
            <a:avLst/>
          </a:prstGeom>
          <a:solidFill>
            <a:schemeClr val="accent1"/>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4" name="矩形 59"/>
          <p:cNvSpPr>
            <a:spLocks noChangeAspect="1" noChangeArrowheads="1"/>
          </p:cNvSpPr>
          <p:nvPr/>
        </p:nvSpPr>
        <p:spPr bwMode="auto">
          <a:xfrm>
            <a:off x="5469152" y="1163157"/>
            <a:ext cx="2541396" cy="1695058"/>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25" name="矩形 56"/>
          <p:cNvSpPr>
            <a:spLocks noChangeArrowheads="1"/>
          </p:cNvSpPr>
          <p:nvPr/>
        </p:nvSpPr>
        <p:spPr bwMode="auto">
          <a:xfrm>
            <a:off x="1094618" y="1259576"/>
            <a:ext cx="1614114"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r"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6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sym typeface="方正兰亭黑_GBK" pitchFamily="2" charset="-122"/>
              </a:rPr>
              <a:t>添加主题</a:t>
            </a:r>
            <a:endParaRPr kumimoji="0" lang="zh-CN" altLang="en-US" sz="16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sym typeface="Arial" pitchFamily="34" charset="0"/>
            </a:endParaRPr>
          </a:p>
        </p:txBody>
      </p:sp>
      <p:sp>
        <p:nvSpPr>
          <p:cNvPr id="26" name="矩形 57"/>
          <p:cNvSpPr>
            <a:spLocks noChangeArrowheads="1"/>
          </p:cNvSpPr>
          <p:nvPr/>
        </p:nvSpPr>
        <p:spPr bwMode="auto">
          <a:xfrm>
            <a:off x="1278397" y="1596445"/>
            <a:ext cx="1458178" cy="81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0" fontAlgn="auto" latinLnBrk="0" hangingPunct="0">
              <a:lnSpc>
                <a:spcPct val="90000"/>
              </a:lnSpc>
              <a:spcBef>
                <a:spcPts val="100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itchFamily="34" charset="0"/>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27" name="矩形 44"/>
          <p:cNvSpPr>
            <a:spLocks noChangeArrowheads="1"/>
          </p:cNvSpPr>
          <p:nvPr/>
        </p:nvSpPr>
        <p:spPr bwMode="auto">
          <a:xfrm>
            <a:off x="3824089" y="3034387"/>
            <a:ext cx="2323562"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6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方正兰亭黑_GBK" pitchFamily="2" charset="-122"/>
              </a:rPr>
              <a:t>添加主题</a:t>
            </a:r>
            <a:endParaRPr kumimoji="0" lang="zh-CN" altLang="en-US" sz="16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Arial" pitchFamily="34" charset="0"/>
            </a:endParaRPr>
          </a:p>
        </p:txBody>
      </p:sp>
      <p:sp>
        <p:nvSpPr>
          <p:cNvPr id="28" name="矩形 45"/>
          <p:cNvSpPr>
            <a:spLocks noChangeArrowheads="1"/>
          </p:cNvSpPr>
          <p:nvPr/>
        </p:nvSpPr>
        <p:spPr bwMode="auto">
          <a:xfrm>
            <a:off x="3824090" y="3335545"/>
            <a:ext cx="321037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itchFamily="34" charset="0"/>
              <a:buNone/>
              <a:tabLst/>
              <a:defRPr/>
            </a:pPr>
            <a:r>
              <a:rPr kumimoji="0" lang="zh-CN" altLang="en-US" sz="10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sym typeface="Calibri" pitchFamily="34" charset="0"/>
            </a:endParaRPr>
          </a:p>
        </p:txBody>
      </p:sp>
      <p:sp>
        <p:nvSpPr>
          <p:cNvPr id="29" name="燕尾形 1"/>
          <p:cNvSpPr>
            <a:spLocks noChangeArrowheads="1"/>
          </p:cNvSpPr>
          <p:nvPr/>
        </p:nvSpPr>
        <p:spPr bwMode="auto">
          <a:xfrm>
            <a:off x="8292661" y="2665379"/>
            <a:ext cx="384482"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宋体" pitchFamily="2" charset="-122"/>
            </a:endParaRPr>
          </a:p>
        </p:txBody>
      </p:sp>
      <p:sp>
        <p:nvSpPr>
          <p:cNvPr id="30" name="燕尾形 23"/>
          <p:cNvSpPr>
            <a:spLocks noChangeArrowheads="1"/>
          </p:cNvSpPr>
          <p:nvPr/>
        </p:nvSpPr>
        <p:spPr bwMode="auto">
          <a:xfrm flipH="1">
            <a:off x="468494" y="2665379"/>
            <a:ext cx="384483"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012"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sym typeface="宋体" pitchFamily="2"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0689346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0-#ppt_w/2"/>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ppt_x</p:attrName>
                                        </p:attrNameLst>
                                      </p:cBhvr>
                                      <p:tavLst>
                                        <p:tav tm="0">
                                          <p:val>
                                            <p:strVal val="1+#ppt_w/2"/>
                                          </p:val>
                                        </p:tav>
                                        <p:tav tm="100000">
                                          <p:val>
                                            <p:strVal val="#ppt_x"/>
                                          </p:val>
                                        </p:tav>
                                      </p:tavLst>
                                    </p:anim>
                                    <p:anim calcmode="lin" valueType="num">
                                      <p:cBhvr>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ppt_x</p:attrName>
                                        </p:attrNameLst>
                                      </p:cBhvr>
                                      <p:tavLst>
                                        <p:tav tm="0">
                                          <p:val>
                                            <p:strVal val="0-#ppt_w/2"/>
                                          </p:val>
                                        </p:tav>
                                        <p:tav tm="100000">
                                          <p:val>
                                            <p:strVal val="#ppt_x"/>
                                          </p:val>
                                        </p:tav>
                                      </p:tavLst>
                                    </p:anim>
                                    <p:anim calcmode="lin" valueType="num">
                                      <p:cBhvr>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1+#ppt_w/2"/>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ppt_x</p:attrName>
                                        </p:attrNameLst>
                                      </p:cBhvr>
                                      <p:tavLst>
                                        <p:tav tm="0">
                                          <p:val>
                                            <p:strVal val="1+#ppt_w/2"/>
                                          </p:val>
                                        </p:tav>
                                        <p:tav tm="100000">
                                          <p:val>
                                            <p:strVal val="#ppt_x"/>
                                          </p:val>
                                        </p:tav>
                                      </p:tavLst>
                                    </p:anim>
                                    <p:anim calcmode="lin" valueType="num">
                                      <p:cBhvr>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p:cBhvr>
                                        <p:cTn id="56" dur="500"/>
                                        <p:tgtEl>
                                          <p:spTgt spid="30"/>
                                        </p:tgtEl>
                                      </p:cBhvr>
                                    </p:animEffect>
                                  </p:childTnLst>
                                </p:cTn>
                              </p:par>
                              <p:par>
                                <p:cTn id="57" presetID="6" presetClass="emph" presetSubtype="0" autoRev="1" fill="hold" grpId="1" nodeType="withEffect">
                                  <p:stCondLst>
                                    <p:cond delay="0"/>
                                  </p:stCondLst>
                                  <p:childTnLst>
                                    <p:animScale>
                                      <p:cBhvr>
                                        <p:cTn id="58" dur="750" fill="hold"/>
                                        <p:tgtEl>
                                          <p:spTgt spid="29"/>
                                        </p:tgtEl>
                                      </p:cBhvr>
                                      <p:by x="108000" y="108000"/>
                                    </p:animScale>
                                  </p:childTnLst>
                                </p:cTn>
                              </p:par>
                              <p:par>
                                <p:cTn id="59" presetID="6" presetClass="emph" presetSubtype="0" autoRev="1" fill="hold" grpId="1" nodeType="withEffect">
                                  <p:stCondLst>
                                    <p:cond delay="0"/>
                                  </p:stCondLst>
                                  <p:childTnLst>
                                    <p:animScale>
                                      <p:cBhvr>
                                        <p:cTn id="60" dur="750" fill="hold"/>
                                        <p:tgtEl>
                                          <p:spTgt spid="3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1" grpId="0" bldLvl="0" animBg="1" autoUpdateAnimBg="0"/>
      <p:bldP spid="22" grpId="0" bldLvl="0" animBg="1" autoUpdateAnimBg="0"/>
      <p:bldP spid="23" grpId="0" bldLvl="0" animBg="1" autoUpdateAnimBg="0"/>
      <p:bldP spid="24" grpId="0" bldLvl="0" animBg="1" autoUpdateAnimBg="0"/>
      <p:bldP spid="25" grpId="0"/>
      <p:bldP spid="26" grpId="0"/>
      <p:bldP spid="27" grpId="0"/>
      <p:bldP spid="28" grpId="0"/>
      <p:bldP spid="29" grpId="0" bldLvl="0" animBg="1" autoUpdateAnimBg="0"/>
      <p:bldP spid="29" grpId="1" bldLvl="0" animBg="1" autoUpdateAnimBg="0"/>
      <p:bldP spid="30" grpId="0" bldLvl="0" animBg="1" autoUpdateAnimBg="0"/>
      <p:bldP spid="30" grpId="1"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2389" y="2949892"/>
            <a:ext cx="8206268" cy="328532"/>
            <a:chOff x="534438" y="3368953"/>
            <a:chExt cx="10944224" cy="438144"/>
          </a:xfrm>
          <a:solidFill>
            <a:schemeClr val="bg1">
              <a:lumMod val="65000"/>
            </a:schemeClr>
          </a:solidFill>
        </p:grpSpPr>
        <p:sp>
          <p:nvSpPr>
            <p:cNvPr id="19" name="矩形 18"/>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20" name="组合 19"/>
            <p:cNvGrpSpPr/>
            <p:nvPr/>
          </p:nvGrpSpPr>
          <p:grpSpPr>
            <a:xfrm>
              <a:off x="534438" y="3368953"/>
              <a:ext cx="10944224" cy="438144"/>
              <a:chOff x="623889" y="3209929"/>
              <a:chExt cx="10944224" cy="438144"/>
            </a:xfrm>
            <a:grpFill/>
          </p:grpSpPr>
          <p:sp>
            <p:nvSpPr>
              <p:cNvPr id="21" name="矩形 20"/>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2" name="矩形 21"/>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矩形 22"/>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4" name="矩形 23"/>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矩形 24"/>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6" name="矩形 25"/>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sp>
            <p:nvSpPr>
              <p:cNvPr id="27" name="等腰三角形 26"/>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a:ea typeface="微软雅黑"/>
                  <a:cs typeface="+mn-cs"/>
                </a:endParaRPr>
              </a:p>
            </p:txBody>
          </p:sp>
        </p:grpSp>
      </p:grpSp>
      <p:cxnSp>
        <p:nvCxnSpPr>
          <p:cNvPr id="28" name="肘形连接符 27"/>
          <p:cNvCxnSpPr>
            <a:stCxn id="31" idx="3"/>
            <a:endCxn id="49" idx="1"/>
          </p:cNvCxnSpPr>
          <p:nvPr/>
        </p:nvCxnSpPr>
        <p:spPr>
          <a:xfrm rot="5400000" flipH="1" flipV="1">
            <a:off x="627064"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766705" y="2862184"/>
            <a:ext cx="437221" cy="507177"/>
            <a:chOff x="1109756" y="3090803"/>
            <a:chExt cx="583096" cy="676392"/>
          </a:xfrm>
          <a:solidFill>
            <a:schemeClr val="accent1"/>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47" name="文本框 64"/>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48" name="组合 47"/>
          <p:cNvGrpSpPr/>
          <p:nvPr/>
        </p:nvGrpSpPr>
        <p:grpSpPr>
          <a:xfrm>
            <a:off x="1094621" y="1707854"/>
            <a:ext cx="1317639" cy="1095756"/>
            <a:chOff x="1853741" y="1952625"/>
            <a:chExt cx="1413335" cy="1461346"/>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50" name="文本框 66"/>
            <p:cNvSpPr txBox="1"/>
            <p:nvPr/>
          </p:nvSpPr>
          <p:spPr>
            <a:xfrm>
              <a:off x="1853742" y="1997871"/>
              <a:ext cx="1413334" cy="1416100"/>
            </a:xfrm>
            <a:prstGeom prst="rect">
              <a:avLst/>
            </a:prstGeom>
            <a:grp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51" name="肘形连接符 50"/>
          <p:cNvCxnSpPr>
            <a:stCxn id="53" idx="3"/>
            <a:endCxn id="56" idx="1"/>
          </p:cNvCxnSpPr>
          <p:nvPr/>
        </p:nvCxnSpPr>
        <p:spPr>
          <a:xfrm rot="5400000" flipH="1" flipV="1">
            <a:off x="2561910"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701551" y="2862184"/>
            <a:ext cx="437221" cy="507177"/>
            <a:chOff x="1109756" y="3090803"/>
            <a:chExt cx="583096" cy="676392"/>
          </a:xfrm>
          <a:solidFill>
            <a:schemeClr val="accent1"/>
          </a:solidFill>
        </p:grpSpPr>
        <p:sp>
          <p:nvSpPr>
            <p:cNvPr id="53" name="六边形 5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54" name="文本框 72"/>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55" name="组合 54"/>
          <p:cNvGrpSpPr/>
          <p:nvPr/>
        </p:nvGrpSpPr>
        <p:grpSpPr>
          <a:xfrm>
            <a:off x="3029467" y="1707854"/>
            <a:ext cx="1317639" cy="1095756"/>
            <a:chOff x="1853741" y="1952625"/>
            <a:chExt cx="1413335" cy="1461346"/>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57" name="文本框 75"/>
            <p:cNvSpPr txBox="1"/>
            <p:nvPr/>
          </p:nvSpPr>
          <p:spPr>
            <a:xfrm>
              <a:off x="1853742" y="1997871"/>
              <a:ext cx="1413334" cy="1416100"/>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58" name="肘形连接符 57"/>
          <p:cNvCxnSpPr>
            <a:stCxn id="60" idx="3"/>
            <a:endCxn id="63" idx="1"/>
          </p:cNvCxnSpPr>
          <p:nvPr/>
        </p:nvCxnSpPr>
        <p:spPr>
          <a:xfrm rot="5400000" flipH="1" flipV="1">
            <a:off x="4496756"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636397" y="2862184"/>
            <a:ext cx="437221" cy="507177"/>
            <a:chOff x="1109756" y="3090803"/>
            <a:chExt cx="583096" cy="676392"/>
          </a:xfrm>
          <a:solidFill>
            <a:schemeClr val="accent1"/>
          </a:solidFill>
        </p:grpSpPr>
        <p:sp>
          <p:nvSpPr>
            <p:cNvPr id="60" name="六边形 5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1" name="文本框 79"/>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8</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62" name="组合 61"/>
          <p:cNvGrpSpPr/>
          <p:nvPr/>
        </p:nvGrpSpPr>
        <p:grpSpPr>
          <a:xfrm>
            <a:off x="4964313" y="1707854"/>
            <a:ext cx="1317639" cy="1095756"/>
            <a:chOff x="1853741" y="1952625"/>
            <a:chExt cx="1413335" cy="1461346"/>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64" name="文本框 82"/>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65" name="肘形连接符 64"/>
          <p:cNvCxnSpPr>
            <a:stCxn id="67" idx="3"/>
            <a:endCxn id="70" idx="1"/>
          </p:cNvCxnSpPr>
          <p:nvPr/>
        </p:nvCxnSpPr>
        <p:spPr>
          <a:xfrm rot="5400000" flipH="1" flipV="1">
            <a:off x="6431602"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6518742" y="2862184"/>
            <a:ext cx="539935" cy="507177"/>
            <a:chOff x="1039738" y="3090803"/>
            <a:chExt cx="720080" cy="676392"/>
          </a:xfrm>
          <a:solidFill>
            <a:srgbClr val="005DA2"/>
          </a:solidFill>
        </p:grpSpPr>
        <p:sp>
          <p:nvSpPr>
            <p:cNvPr id="67" name="六边形 66"/>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68" name="文本框 86"/>
            <p:cNvSpPr txBox="1"/>
            <p:nvPr/>
          </p:nvSpPr>
          <p:spPr>
            <a:xfrm>
              <a:off x="1039738" y="3298193"/>
              <a:ext cx="720080" cy="29245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10</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69" name="组合 68"/>
          <p:cNvGrpSpPr/>
          <p:nvPr/>
        </p:nvGrpSpPr>
        <p:grpSpPr>
          <a:xfrm>
            <a:off x="6899160" y="1707854"/>
            <a:ext cx="1317639" cy="1095756"/>
            <a:chOff x="1853741" y="1952625"/>
            <a:chExt cx="1413335" cy="1461346"/>
          </a:xfrm>
          <a:solidFill>
            <a:schemeClr val="bg1">
              <a:lumMod val="75000"/>
            </a:schemeClr>
          </a:solid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71" name="文本框 89"/>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72" name="肘形连接符 71"/>
          <p:cNvCxnSpPr>
            <a:stCxn id="74" idx="0"/>
            <a:endCxn id="77" idx="1"/>
          </p:cNvCxnSpPr>
          <p:nvPr/>
        </p:nvCxnSpPr>
        <p:spPr>
          <a:xfrm rot="16200000" flipH="1">
            <a:off x="1752276"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34128" y="2862184"/>
            <a:ext cx="437221" cy="507177"/>
            <a:chOff x="1109756" y="3090803"/>
            <a:chExt cx="583096" cy="676392"/>
          </a:xfrm>
          <a:solidFill>
            <a:schemeClr val="accent1"/>
          </a:solidFill>
        </p:grpSpPr>
        <p:sp>
          <p:nvSpPr>
            <p:cNvPr id="74" name="六边形 7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5" name="文本框 93"/>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76" name="组合 75"/>
          <p:cNvGrpSpPr/>
          <p:nvPr/>
        </p:nvGrpSpPr>
        <p:grpSpPr>
          <a:xfrm>
            <a:off x="2062044" y="3551071"/>
            <a:ext cx="1317639" cy="1095756"/>
            <a:chOff x="1853741" y="1952625"/>
            <a:chExt cx="1413335" cy="1461346"/>
          </a:xfrm>
          <a:solidFill>
            <a:schemeClr val="bg1">
              <a:lumMod val="75000"/>
            </a:schemeClr>
          </a:solidFill>
        </p:grpSpPr>
        <p:sp>
          <p:nvSpPr>
            <p:cNvPr id="77" name="矩形 7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78" name="文本框 96"/>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79" name="肘形连接符 78"/>
          <p:cNvCxnSpPr>
            <a:stCxn id="81" idx="0"/>
            <a:endCxn id="84" idx="1"/>
          </p:cNvCxnSpPr>
          <p:nvPr/>
        </p:nvCxnSpPr>
        <p:spPr>
          <a:xfrm rot="16200000" flipH="1">
            <a:off x="3687122"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3668974" y="2862184"/>
            <a:ext cx="437221" cy="507177"/>
            <a:chOff x="1109756" y="3090803"/>
            <a:chExt cx="583096" cy="676392"/>
          </a:xfrm>
          <a:solidFill>
            <a:schemeClr val="accent1"/>
          </a:solidFill>
        </p:grpSpPr>
        <p:sp>
          <p:nvSpPr>
            <p:cNvPr id="81" name="六边形 8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82" name="文本框 101"/>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83" name="组合 82"/>
          <p:cNvGrpSpPr/>
          <p:nvPr/>
        </p:nvGrpSpPr>
        <p:grpSpPr>
          <a:xfrm>
            <a:off x="3996890" y="3551071"/>
            <a:ext cx="1317639" cy="1095756"/>
            <a:chOff x="1853741" y="1952625"/>
            <a:chExt cx="1413335" cy="1461346"/>
          </a:xfrm>
          <a:solidFill>
            <a:schemeClr val="bg1">
              <a:lumMod val="75000"/>
            </a:schemeClr>
          </a:solidFill>
        </p:grpSpPr>
        <p:sp>
          <p:nvSpPr>
            <p:cNvPr id="84" name="矩形 8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85" name="文本框 104"/>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86" name="肘形连接符 85"/>
          <p:cNvCxnSpPr>
            <a:stCxn id="88" idx="0"/>
            <a:endCxn id="91" idx="1"/>
          </p:cNvCxnSpPr>
          <p:nvPr/>
        </p:nvCxnSpPr>
        <p:spPr>
          <a:xfrm rot="16200000" flipH="1">
            <a:off x="5621968"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5603820" y="2862184"/>
            <a:ext cx="437221" cy="507177"/>
            <a:chOff x="1109756" y="3090803"/>
            <a:chExt cx="583096" cy="676392"/>
          </a:xfrm>
          <a:solidFill>
            <a:schemeClr val="accent1"/>
          </a:solidFill>
        </p:grpSpPr>
        <p:sp>
          <p:nvSpPr>
            <p:cNvPr id="88" name="六边形 8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89" name="文本框 108"/>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9</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grpSp>
        <p:nvGrpSpPr>
          <p:cNvPr id="90" name="组合 89"/>
          <p:cNvGrpSpPr/>
          <p:nvPr/>
        </p:nvGrpSpPr>
        <p:grpSpPr>
          <a:xfrm>
            <a:off x="5931736" y="3551071"/>
            <a:ext cx="1317639" cy="1095756"/>
            <a:chOff x="1853741" y="1952625"/>
            <a:chExt cx="1413335" cy="1461346"/>
          </a:xfrm>
          <a:solidFill>
            <a:schemeClr val="bg1">
              <a:lumMod val="75000"/>
            </a:schemeClr>
          </a:solidFill>
        </p:grpSpPr>
        <p:sp>
          <p:nvSpPr>
            <p:cNvPr id="91" name="矩形 9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a:cs typeface="+mn-cs"/>
              </a:endParaRPr>
            </a:p>
          </p:txBody>
        </p:sp>
        <p:sp>
          <p:nvSpPr>
            <p:cNvPr id="92" name="文本框 111"/>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93" name="组合 92"/>
          <p:cNvGrpSpPr/>
          <p:nvPr/>
        </p:nvGrpSpPr>
        <p:grpSpPr>
          <a:xfrm>
            <a:off x="7490625" y="2862184"/>
            <a:ext cx="511503" cy="507177"/>
            <a:chOff x="1045689" y="3090803"/>
            <a:chExt cx="682162" cy="676392"/>
          </a:xfrm>
          <a:solidFill>
            <a:schemeClr val="accent1"/>
          </a:solidFill>
        </p:grpSpPr>
        <p:sp>
          <p:nvSpPr>
            <p:cNvPr id="94" name="六边形 9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95" name="文本框 114"/>
            <p:cNvSpPr txBox="1"/>
            <p:nvPr/>
          </p:nvSpPr>
          <p:spPr>
            <a:xfrm>
              <a:off x="1045689" y="3298193"/>
              <a:ext cx="682162" cy="46177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11</a:t>
              </a:r>
              <a:r>
                <a:rPr kumimoji="0" lang="zh-CN" altLang="en-US" sz="82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月份</a:t>
              </a:r>
            </a:p>
          </p:txBody>
        </p:sp>
      </p:grpSp>
      <p:sp>
        <p:nvSpPr>
          <p:cNvPr id="96" name="矩形 95"/>
          <p:cNvSpPr/>
          <p:nvPr/>
        </p:nvSpPr>
        <p:spPr>
          <a:xfrm>
            <a:off x="3117152" y="951945"/>
            <a:ext cx="2881134" cy="3476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012"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点击添加小标题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126610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outVertical)">
                                      <p:cBhvr>
                                        <p:cTn id="7" dur="500"/>
                                        <p:tgtEl>
                                          <p:spTgt spid="9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wipe(up)">
                                      <p:cBhvr>
                                        <p:cTn id="31" dur="500"/>
                                        <p:tgtEl>
                                          <p:spTgt spid="7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up)">
                                      <p:cBhvr>
                                        <p:cTn id="55" dur="500"/>
                                        <p:tgtEl>
                                          <p:spTgt spid="7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500"/>
                                        <p:tgtEl>
                                          <p:spTgt spid="8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93"/>
                                        </p:tgtEl>
                                      </p:cBhvr>
                                    </p:animEffect>
                                    <p:animScale>
                                      <p:cBhvr>
                                        <p:cTn id="103"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white"/>
                </a:solidFill>
                <a:effectLst/>
                <a:uLnTx/>
                <a:uFillTx/>
                <a:latin typeface="等线"/>
                <a:ea typeface="微软雅黑"/>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6E7"/>
                  </a:solidFill>
                  <a:effectLst/>
                  <a:uLnTx/>
                  <a:uFillTx/>
                  <a:latin typeface="微软雅黑" pitchFamily="34" charset="-122"/>
                  <a:ea typeface="微软雅黑" pitchFamily="34" charset="-122"/>
                  <a:cs typeface="+mn-cs"/>
                </a:rPr>
                <a:t>第四部分</a:t>
              </a:r>
              <a:endParaRPr kumimoji="0" lang="zh-CN" altLang="en-US" sz="24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spTree>
    <p:extLst>
      <p:ext uri="{BB962C8B-B14F-4D97-AF65-F5344CB8AC3E}">
        <p14:creationId xmlns:p14="http://schemas.microsoft.com/office/powerpoint/2010/main" val="6891690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34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本模板所有颜色、图标均符合中国移动推出</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4G</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业务以后的</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VIS</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规范，所有图标均非图片格式，因此可以编辑、换色、放大。版式设计简约、实用，所有页面均有动画效果。</a:t>
            </a:r>
          </a:p>
        </p:txBody>
      </p:sp>
      <p:sp>
        <p:nvSpPr>
          <p:cNvPr id="3" name="TextBox 2"/>
          <p:cNvSpPr txBox="1"/>
          <p:nvPr/>
        </p:nvSpPr>
        <p:spPr>
          <a:xfrm>
            <a:off x="3335817" y="2461631"/>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漂亮的动态封面，各种精制的动态图形，包含各种逻辑关系图、图表、图文混排，让您制作</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省时省力。所有图型均根据不同类型设有动画效果。</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3384143" y="3535579"/>
            <a:ext cx="4967402" cy="6174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模板规划出了封面、前言、目录页、过渡页、内容页，让您制起</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条理清楚，节省时间。</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a:spLocks/>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9" name="Freeform 34"/>
            <p:cNvSpPr>
              <a:spLocks/>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0" name="Freeform 35"/>
            <p:cNvSpPr>
              <a:spLocks/>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Freeform 36"/>
            <p:cNvSpPr>
              <a:spLocks/>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2" name="Freeform 37"/>
            <p:cNvSpPr>
              <a:spLocks/>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Freeform 38"/>
            <p:cNvSpPr>
              <a:spLocks/>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Freeform 39"/>
            <p:cNvSpPr>
              <a:spLocks/>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5" name="Freeform 40"/>
            <p:cNvSpPr>
              <a:spLocks/>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6" name="Freeform 41"/>
            <p:cNvSpPr>
              <a:spLocks/>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7" name="Freeform 42"/>
            <p:cNvSpPr>
              <a:spLocks/>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8" name="Freeform 43"/>
            <p:cNvSpPr>
              <a:spLocks/>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9" name="Freeform 44"/>
            <p:cNvSpPr>
              <a:spLocks/>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0" name="Freeform 45"/>
            <p:cNvSpPr>
              <a:spLocks/>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1" name="Freeform 46"/>
            <p:cNvSpPr>
              <a:spLocks/>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2" name="Freeform 47"/>
            <p:cNvSpPr>
              <a:spLocks/>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Freeform 48"/>
            <p:cNvSpPr>
              <a:spLocks/>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4" name="Freeform 49"/>
            <p:cNvSpPr>
              <a:spLocks/>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Freeform 50"/>
            <p:cNvSpPr>
              <a:spLocks/>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Freeform 51"/>
            <p:cNvSpPr>
              <a:spLocks/>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7" name="Freeform 52"/>
            <p:cNvSpPr>
              <a:spLocks/>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Freeform 53"/>
            <p:cNvSpPr>
              <a:spLocks/>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Freeform 55"/>
            <p:cNvSpPr>
              <a:spLocks/>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Freeform 56"/>
            <p:cNvSpPr>
              <a:spLocks/>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57"/>
            <p:cNvSpPr>
              <a:spLocks/>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58"/>
            <p:cNvSpPr>
              <a:spLocks/>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59"/>
            <p:cNvSpPr>
              <a:spLocks/>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60"/>
            <p:cNvSpPr>
              <a:spLocks/>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Freeform 61"/>
            <p:cNvSpPr>
              <a:spLocks/>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7" name="标题 46"/>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9827660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7023871"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右箭头 29"/>
          <p:cNvSpPr/>
          <p:nvPr/>
        </p:nvSpPr>
        <p:spPr>
          <a:xfrm>
            <a:off x="5745960"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右箭头 30"/>
          <p:cNvSpPr/>
          <p:nvPr/>
        </p:nvSpPr>
        <p:spPr>
          <a:xfrm>
            <a:off x="4436480"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右箭头 31"/>
          <p:cNvSpPr/>
          <p:nvPr/>
        </p:nvSpPr>
        <p:spPr>
          <a:xfrm>
            <a:off x="3158569"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右箭头 32"/>
          <p:cNvSpPr/>
          <p:nvPr/>
        </p:nvSpPr>
        <p:spPr>
          <a:xfrm>
            <a:off x="1867793"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右箭头 33"/>
          <p:cNvSpPr/>
          <p:nvPr/>
        </p:nvSpPr>
        <p:spPr>
          <a:xfrm>
            <a:off x="589882"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991913"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36" name="直接连接符 35"/>
          <p:cNvCxnSpPr/>
          <p:nvPr/>
        </p:nvCxnSpPr>
        <p:spPr>
          <a:xfrm flipV="1">
            <a:off x="1367385"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64500"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38" name="TextBox 37"/>
          <p:cNvSpPr txBox="1"/>
          <p:nvPr/>
        </p:nvSpPr>
        <p:spPr>
          <a:xfrm>
            <a:off x="1494371"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39" name="直接连接符 38"/>
          <p:cNvCxnSpPr/>
          <p:nvPr/>
        </p:nvCxnSpPr>
        <p:spPr>
          <a:xfrm>
            <a:off x="2645295"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69825"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1" name="TextBox 40"/>
          <p:cNvSpPr txBox="1"/>
          <p:nvPr/>
        </p:nvSpPr>
        <p:spPr>
          <a:xfrm>
            <a:off x="3560601"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6</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2" name="TextBox 41"/>
          <p:cNvSpPr txBox="1"/>
          <p:nvPr/>
        </p:nvSpPr>
        <p:spPr>
          <a:xfrm>
            <a:off x="4807650" y="2620481"/>
            <a:ext cx="960701"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3" name="TextBox 42"/>
          <p:cNvSpPr txBox="1"/>
          <p:nvPr/>
        </p:nvSpPr>
        <p:spPr>
          <a:xfrm>
            <a:off x="6109131" y="2620481"/>
            <a:ext cx="979618"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9</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10</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4" name="TextBox 43"/>
          <p:cNvSpPr txBox="1"/>
          <p:nvPr/>
        </p:nvSpPr>
        <p:spPr>
          <a:xfrm>
            <a:off x="7397335" y="2620481"/>
            <a:ext cx="955276"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45" name="直接连接符 44"/>
          <p:cNvCxnSpPr/>
          <p:nvPr/>
        </p:nvCxnSpPr>
        <p:spPr>
          <a:xfrm flipV="1">
            <a:off x="3936072"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33187"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47" name="TextBox 46"/>
          <p:cNvSpPr txBox="1"/>
          <p:nvPr/>
        </p:nvSpPr>
        <p:spPr>
          <a:xfrm>
            <a:off x="4063057"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48" name="直接连接符 47"/>
          <p:cNvCxnSpPr/>
          <p:nvPr/>
        </p:nvCxnSpPr>
        <p:spPr>
          <a:xfrm>
            <a:off x="521398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523463"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20578"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51" name="TextBox 50"/>
          <p:cNvSpPr txBox="1"/>
          <p:nvPr/>
        </p:nvSpPr>
        <p:spPr>
          <a:xfrm>
            <a:off x="6617798"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52" name="直接连接符 51"/>
          <p:cNvCxnSpPr/>
          <p:nvPr/>
        </p:nvCxnSpPr>
        <p:spPr>
          <a:xfrm>
            <a:off x="780137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6877827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a:spLocks/>
          </p:cNvSpPr>
          <p:nvPr/>
        </p:nvSpPr>
        <p:spPr bwMode="auto">
          <a:xfrm>
            <a:off x="4626703" y="3266202"/>
            <a:ext cx="863400"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107"/>
          <p:cNvSpPr>
            <a:spLocks/>
          </p:cNvSpPr>
          <p:nvPr/>
        </p:nvSpPr>
        <p:spPr bwMode="auto">
          <a:xfrm>
            <a:off x="3620461" y="3266202"/>
            <a:ext cx="866574"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outerShdw blurRad="60007" dist="310007" dir="7680000" sy="30000" kx="1300200" algn="ctr" rotWithShape="0">
                  <a:prstClr val="black">
                    <a:alpha val="32000"/>
                  </a:prstClr>
                </a:outerShdw>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4330" y="1329900"/>
            <a:ext cx="3021901" cy="2874298"/>
            <a:chOff x="3748193" y="2000673"/>
            <a:chExt cx="4030134" cy="3833285"/>
          </a:xfrm>
        </p:grpSpPr>
        <p:sp>
          <p:nvSpPr>
            <p:cNvPr id="5"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6186854" y="1352121"/>
            <a:ext cx="1956935" cy="403957"/>
            <a:chOff x="7939194" y="2030307"/>
            <a:chExt cx="2609851" cy="538734"/>
          </a:xfrm>
        </p:grpSpPr>
        <p:sp>
          <p:nvSpPr>
            <p:cNvPr id="14" name="矩形 1"/>
            <p:cNvSpPr>
              <a:spLocks noChangeArrowheads="1"/>
            </p:cNvSpPr>
            <p:nvPr/>
          </p:nvSpPr>
          <p:spPr bwMode="auto">
            <a:xfrm>
              <a:off x="8250345" y="2030307"/>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sp>
          <p:nvSpPr>
            <p:cNvPr id="15" name="Freeform 11"/>
            <p:cNvSpPr>
              <a:spLocks/>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1236108" y="1352120"/>
            <a:ext cx="1987090" cy="403957"/>
            <a:chOff x="1336673" y="2030307"/>
            <a:chExt cx="2650066" cy="538735"/>
          </a:xfrm>
        </p:grpSpPr>
        <p:sp>
          <p:nvSpPr>
            <p:cNvPr id="17" name="矩形 1"/>
            <p:cNvSpPr>
              <a:spLocks noChangeArrowheads="1"/>
            </p:cNvSpPr>
            <p:nvPr/>
          </p:nvSpPr>
          <p:spPr bwMode="auto">
            <a:xfrm>
              <a:off x="1688040" y="2030307"/>
              <a:ext cx="2298699" cy="5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22"/>
            <p:cNvGrpSpPr>
              <a:grpSpLocks/>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3" name="组合 22"/>
          <p:cNvGrpSpPr/>
          <p:nvPr/>
        </p:nvGrpSpPr>
        <p:grpSpPr>
          <a:xfrm>
            <a:off x="6215422" y="2871006"/>
            <a:ext cx="1928367" cy="403957"/>
            <a:chOff x="7977294" y="4055958"/>
            <a:chExt cx="2571751" cy="538734"/>
          </a:xfrm>
        </p:grpSpPr>
        <p:sp>
          <p:nvSpPr>
            <p:cNvPr id="24" name="矩形 1"/>
            <p:cNvSpPr>
              <a:spLocks noChangeArrowheads="1"/>
            </p:cNvSpPr>
            <p:nvPr/>
          </p:nvSpPr>
          <p:spPr bwMode="auto">
            <a:xfrm>
              <a:off x="8250345" y="4055958"/>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25" name="组合 13321"/>
            <p:cNvGrpSpPr>
              <a:grpSpLocks/>
            </p:cNvGrpSpPr>
            <p:nvPr/>
          </p:nvGrpSpPr>
          <p:grpSpPr bwMode="auto">
            <a:xfrm>
              <a:off x="7977294" y="4233757"/>
              <a:ext cx="281517" cy="279400"/>
              <a:chOff x="1057275" y="3008313"/>
              <a:chExt cx="368300" cy="368300"/>
            </a:xfrm>
            <a:solidFill>
              <a:schemeClr val="accent2"/>
            </a:solidFill>
          </p:grpSpPr>
          <p:sp>
            <p:nvSpPr>
              <p:cNvPr id="26"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 name="组合 27"/>
          <p:cNvGrpSpPr/>
          <p:nvPr/>
        </p:nvGrpSpPr>
        <p:grpSpPr>
          <a:xfrm>
            <a:off x="1227259" y="2872595"/>
            <a:ext cx="1959467" cy="403957"/>
            <a:chOff x="1324871" y="4058074"/>
            <a:chExt cx="2613228" cy="538733"/>
          </a:xfrm>
        </p:grpSpPr>
        <p:sp>
          <p:nvSpPr>
            <p:cNvPr id="29" name="矩形 1"/>
            <p:cNvSpPr>
              <a:spLocks noChangeArrowheads="1"/>
            </p:cNvSpPr>
            <p:nvPr/>
          </p:nvSpPr>
          <p:spPr bwMode="auto">
            <a:xfrm>
              <a:off x="1639399" y="4058074"/>
              <a:ext cx="2298700" cy="53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13322"/>
            <p:cNvGrpSpPr>
              <a:grpSpLocks/>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5" name="组合 34"/>
          <p:cNvGrpSpPr/>
          <p:nvPr/>
        </p:nvGrpSpPr>
        <p:grpSpPr>
          <a:xfrm>
            <a:off x="1116417" y="1734619"/>
            <a:ext cx="3013513" cy="661834"/>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155217" y="1744142"/>
            <a:ext cx="2783830" cy="658660"/>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5202831" y="3259854"/>
            <a:ext cx="2756850" cy="661834"/>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4" name="组合 43"/>
          <p:cNvGrpSpPr/>
          <p:nvPr/>
        </p:nvGrpSpPr>
        <p:grpSpPr>
          <a:xfrm>
            <a:off x="1116416" y="3259854"/>
            <a:ext cx="2729417" cy="661834"/>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7" name="矩形 1"/>
          <p:cNvSpPr>
            <a:spLocks noChangeArrowheads="1"/>
          </p:cNvSpPr>
          <p:nvPr/>
        </p:nvSpPr>
        <p:spPr bwMode="auto">
          <a:xfrm>
            <a:off x="1160792" y="1801622"/>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矩形 1"/>
          <p:cNvSpPr>
            <a:spLocks noChangeArrowheads="1"/>
          </p:cNvSpPr>
          <p:nvPr/>
        </p:nvSpPr>
        <p:spPr bwMode="auto">
          <a:xfrm>
            <a:off x="1185915" y="3321759"/>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9" name="矩形 1"/>
          <p:cNvSpPr>
            <a:spLocks noChangeArrowheads="1"/>
          </p:cNvSpPr>
          <p:nvPr/>
        </p:nvSpPr>
        <p:spPr bwMode="auto">
          <a:xfrm>
            <a:off x="6208128" y="1812460"/>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矩形 1"/>
          <p:cNvSpPr>
            <a:spLocks noChangeArrowheads="1"/>
          </p:cNvSpPr>
          <p:nvPr/>
        </p:nvSpPr>
        <p:spPr bwMode="auto">
          <a:xfrm>
            <a:off x="6264762" y="3334261"/>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1" name="标题 5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98157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468661" y="3117353"/>
            <a:ext cx="145997" cy="1163637"/>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6"/>
          <p:cNvSpPr>
            <a:spLocks/>
          </p:cNvSpPr>
          <p:nvPr/>
        </p:nvSpPr>
        <p:spPr bwMode="auto">
          <a:xfrm>
            <a:off x="1468661" y="1477761"/>
            <a:ext cx="145997" cy="1163637"/>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Freeform 8"/>
          <p:cNvSpPr>
            <a:spLocks/>
          </p:cNvSpPr>
          <p:nvPr/>
        </p:nvSpPr>
        <p:spPr bwMode="auto">
          <a:xfrm>
            <a:off x="1572958" y="1299255"/>
            <a:ext cx="1253290" cy="222250"/>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Freeform 7"/>
          <p:cNvSpPr>
            <a:spLocks/>
          </p:cNvSpPr>
          <p:nvPr/>
        </p:nvSpPr>
        <p:spPr bwMode="auto">
          <a:xfrm>
            <a:off x="1468661" y="2255344"/>
            <a:ext cx="1338626" cy="217487"/>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9"/>
          <p:cNvSpPr>
            <a:spLocks/>
          </p:cNvSpPr>
          <p:nvPr/>
        </p:nvSpPr>
        <p:spPr bwMode="auto">
          <a:xfrm>
            <a:off x="1468661" y="3284530"/>
            <a:ext cx="1338626" cy="219075"/>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
          <p:cNvSpPr>
            <a:spLocks/>
          </p:cNvSpPr>
          <p:nvPr/>
        </p:nvSpPr>
        <p:spPr bwMode="auto">
          <a:xfrm>
            <a:off x="1572958" y="4237686"/>
            <a:ext cx="1253290" cy="223837"/>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00442" y="2278202"/>
            <a:ext cx="1258923" cy="1752473"/>
            <a:chOff x="878699" y="1945606"/>
            <a:chExt cx="1705474" cy="2373231"/>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Rectangle 11"/>
            <p:cNvSpPr>
              <a:spLocks noChangeArrowheads="1"/>
            </p:cNvSpPr>
            <p:nvPr/>
          </p:nvSpPr>
          <p:spPr bwMode="gray">
            <a:xfrm>
              <a:off x="1195985" y="2193868"/>
              <a:ext cx="1070900" cy="2124969"/>
            </a:xfrm>
            <a:prstGeom prst="rect">
              <a:avLst/>
            </a:prstGeom>
            <a:noFill/>
            <a:ln>
              <a:noFill/>
            </a:ln>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工作总结</a:t>
              </a:r>
            </a:p>
          </p:txBody>
        </p:sp>
      </p:grpSp>
      <p:sp>
        <p:nvSpPr>
          <p:cNvPr id="11" name="矩形 10"/>
          <p:cNvSpPr/>
          <p:nvPr/>
        </p:nvSpPr>
        <p:spPr>
          <a:xfrm>
            <a:off x="3117000" y="924048"/>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117000" y="1933015"/>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3047843" y="1933014"/>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3117000" y="2941980"/>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47843" y="294198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3117000" y="3950946"/>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3047843" y="3950945"/>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3299793" y="116349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047843" y="924048"/>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3305456" y="901824"/>
            <a:ext cx="1698493" cy="311600"/>
          </a:xfrm>
          <a:prstGeom prst="rect">
            <a:avLst/>
          </a:prstGeom>
          <a:noFill/>
        </p:spPr>
        <p:txBody>
          <a:bodyPr wrap="squar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1" name="TextBox 20"/>
          <p:cNvSpPr txBox="1"/>
          <p:nvPr/>
        </p:nvSpPr>
        <p:spPr>
          <a:xfrm>
            <a:off x="3299793" y="2174204"/>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3305455" y="191338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3" name="TextBox 22"/>
          <p:cNvSpPr txBox="1"/>
          <p:nvPr/>
        </p:nvSpPr>
        <p:spPr>
          <a:xfrm>
            <a:off x="3299793" y="3185827"/>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3305455" y="290812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5" name="TextBox 24"/>
          <p:cNvSpPr txBox="1"/>
          <p:nvPr/>
        </p:nvSpPr>
        <p:spPr>
          <a:xfrm>
            <a:off x="3299793" y="419410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3305455" y="393243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7" name="标题 26"/>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2948280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17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2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7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29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34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39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46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51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56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58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67697" y="2294853"/>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67697" y="3423771"/>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76206" y="1221912"/>
            <a:ext cx="1973731" cy="984529"/>
            <a:chOff x="8835092" y="1945063"/>
            <a:chExt cx="2483676" cy="1235726"/>
          </a:xfrm>
        </p:grpSpPr>
        <p:sp>
          <p:nvSpPr>
            <p:cNvPr id="5" name="文本框 11"/>
            <p:cNvSpPr txBox="1"/>
            <p:nvPr/>
          </p:nvSpPr>
          <p:spPr>
            <a:xfrm>
              <a:off x="8835092" y="1945063"/>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6" name="文本框 12"/>
            <p:cNvSpPr txBox="1"/>
            <p:nvPr/>
          </p:nvSpPr>
          <p:spPr>
            <a:xfrm>
              <a:off x="8872835" y="2273941"/>
              <a:ext cx="2445933" cy="906848"/>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7" name="组合 6"/>
          <p:cNvGrpSpPr/>
          <p:nvPr/>
        </p:nvGrpSpPr>
        <p:grpSpPr>
          <a:xfrm>
            <a:off x="468494" y="2351593"/>
            <a:ext cx="1973731" cy="1004664"/>
            <a:chOff x="8835092" y="2033592"/>
            <a:chExt cx="2483676" cy="1260987"/>
          </a:xfrm>
        </p:grpSpPr>
        <p:sp>
          <p:nvSpPr>
            <p:cNvPr id="8" name="文本框 14"/>
            <p:cNvSpPr txBox="1"/>
            <p:nvPr/>
          </p:nvSpPr>
          <p:spPr>
            <a:xfrm>
              <a:off x="8835092" y="2033592"/>
              <a:ext cx="1248229" cy="3765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9" name="文本框 15"/>
            <p:cNvSpPr txBox="1"/>
            <p:nvPr/>
          </p:nvSpPr>
          <p:spPr>
            <a:xfrm>
              <a:off x="8872835" y="2387739"/>
              <a:ext cx="2445933" cy="906840"/>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0" name="组合 9"/>
          <p:cNvGrpSpPr/>
          <p:nvPr/>
        </p:nvGrpSpPr>
        <p:grpSpPr>
          <a:xfrm>
            <a:off x="476205" y="3471167"/>
            <a:ext cx="1983728" cy="994609"/>
            <a:chOff x="8835092" y="2046239"/>
            <a:chExt cx="2496257" cy="1248376"/>
          </a:xfrm>
        </p:grpSpPr>
        <p:sp>
          <p:nvSpPr>
            <p:cNvPr id="11" name="文本框 17"/>
            <p:cNvSpPr txBox="1"/>
            <p:nvPr/>
          </p:nvSpPr>
          <p:spPr>
            <a:xfrm>
              <a:off x="8835092" y="2046239"/>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2" name="文本框 18"/>
            <p:cNvSpPr txBox="1"/>
            <p:nvPr/>
          </p:nvSpPr>
          <p:spPr>
            <a:xfrm>
              <a:off x="8885417" y="2387768"/>
              <a:ext cx="2445932" cy="90684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3" name="组合 12"/>
          <p:cNvGrpSpPr/>
          <p:nvPr/>
        </p:nvGrpSpPr>
        <p:grpSpPr>
          <a:xfrm>
            <a:off x="2592662" y="2930862"/>
            <a:ext cx="1852974" cy="1396334"/>
            <a:chOff x="3474720" y="4038600"/>
            <a:chExt cx="2331720" cy="1752600"/>
          </a:xfrm>
        </p:grpSpPr>
        <p:sp>
          <p:nvSpPr>
            <p:cNvPr id="14" name="文本框 19"/>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5" name="文本框 20"/>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6" name="文本框 21"/>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1" i="0" u="none" strike="noStrike" kern="1200" cap="none" spc="0" normalizeH="0" baseline="0" noProof="0">
                <a:ln w="12700">
                  <a:solidFill>
                    <a:srgbClr val="44546A">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uLnTx/>
                <a:uFillTx/>
                <a:latin typeface="微软雅黑" pitchFamily="34" charset="-122"/>
                <a:ea typeface="微软雅黑" pitchFamily="34" charset="-122"/>
                <a:cs typeface="+mn-cs"/>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46028" y="2930862"/>
            <a:ext cx="1852974" cy="1396334"/>
            <a:chOff x="3474720" y="4038600"/>
            <a:chExt cx="2331720" cy="1752600"/>
          </a:xfrm>
        </p:grpSpPr>
        <p:sp>
          <p:nvSpPr>
            <p:cNvPr id="21" name="文本框 30"/>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2" name="文本框 31"/>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3" name="文本框 32"/>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690113" y="2930862"/>
            <a:ext cx="1852974" cy="1396334"/>
            <a:chOff x="3474720" y="4038600"/>
            <a:chExt cx="2331720" cy="1752600"/>
          </a:xfrm>
        </p:grpSpPr>
        <p:sp>
          <p:nvSpPr>
            <p:cNvPr id="28" name="文本框 37"/>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9" name="文本框 38"/>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0" name="文本框 39"/>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2662" y="1400968"/>
            <a:ext cx="1852974" cy="152989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7" name="文本框 47"/>
            <p:cNvSpPr txBox="1"/>
            <p:nvPr/>
          </p:nvSpPr>
          <p:spPr>
            <a:xfrm>
              <a:off x="4111716" y="3381327"/>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38" name="组合 37"/>
          <p:cNvGrpSpPr/>
          <p:nvPr/>
        </p:nvGrpSpPr>
        <p:grpSpPr>
          <a:xfrm>
            <a:off x="4658139" y="1400968"/>
            <a:ext cx="185297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1" name="文本框 48"/>
            <p:cNvSpPr txBox="1"/>
            <p:nvPr/>
          </p:nvSpPr>
          <p:spPr>
            <a:xfrm>
              <a:off x="6793956" y="3381327"/>
              <a:ext cx="1248229" cy="39113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42" name="组合 41"/>
          <p:cNvGrpSpPr/>
          <p:nvPr/>
        </p:nvGrpSpPr>
        <p:grpSpPr>
          <a:xfrm>
            <a:off x="6696168" y="1400968"/>
            <a:ext cx="1852974" cy="152989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5" name="文本框 49"/>
            <p:cNvSpPr txBox="1"/>
            <p:nvPr/>
          </p:nvSpPr>
          <p:spPr>
            <a:xfrm>
              <a:off x="9567636" y="3381327"/>
              <a:ext cx="1248229" cy="39113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sp>
        <p:nvSpPr>
          <p:cNvPr id="46" name="标题 4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312625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0" y="-25400"/>
            <a:ext cx="9144000" cy="5168900"/>
          </a:xfrm>
          <a:prstGeom prst="rect">
            <a:avLst/>
          </a:prstGeom>
        </p:spPr>
      </p:pic>
      <p:pic>
        <p:nvPicPr>
          <p:cNvPr id="5" name="图片 4"/>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p:blipFill>
        <p:spPr>
          <a:xfrm>
            <a:off x="114300" y="2635250"/>
            <a:ext cx="5918200" cy="2508250"/>
          </a:xfrm>
          <a:prstGeom prst="rect">
            <a:avLst/>
          </a:prstGeom>
        </p:spPr>
      </p:pic>
      <p:sp>
        <p:nvSpPr>
          <p:cNvPr id="6" name="文本框 5"/>
          <p:cNvSpPr txBox="1"/>
          <p:nvPr/>
        </p:nvSpPr>
        <p:spPr>
          <a:xfrm>
            <a:off x="3572961" y="1543020"/>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rPr>
              <a:t>感谢观看 </a:t>
            </a:r>
            <a:r>
              <a:rPr kumimoji="0" lang="en-US" altLang="zh-CN" sz="3600" b="1" i="0" u="none" strike="noStrike" kern="1200" cap="none" spc="0" normalizeH="0" baseline="0" noProof="0" dirty="0" smtClean="0">
                <a:ln>
                  <a:noFill/>
                </a:ln>
                <a:solidFill>
                  <a:prstClr val="black"/>
                </a:solidFill>
                <a:effectLst/>
                <a:uLnTx/>
                <a:uFillTx/>
                <a:latin typeface="微软雅黑"/>
                <a:ea typeface="微软雅黑"/>
                <a:cs typeface="+mn-cs"/>
              </a:rPr>
              <a:t>THANK YOU</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文本框 14"/>
          <p:cNvSpPr txBox="1"/>
          <p:nvPr/>
        </p:nvSpPr>
        <p:spPr>
          <a:xfrm>
            <a:off x="5938134" y="1099065"/>
            <a:ext cx="2683748"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prstClr val="black"/>
                </a:solidFill>
                <a:effectLst/>
                <a:uLnTx/>
                <a:uFillTx/>
                <a:latin typeface="微软雅黑"/>
                <a:ea typeface="微软雅黑"/>
                <a:cs typeface="+mn-cs"/>
              </a:rPr>
              <a:t>20XXPOWERPOINT</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Tree>
    <p:extLst>
      <p:ext uri="{BB962C8B-B14F-4D97-AF65-F5344CB8AC3E}">
        <p14:creationId xmlns:p14="http://schemas.microsoft.com/office/powerpoint/2010/main" val="162519244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丰田汽车"/>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自定义 50">
      <a:dk1>
        <a:sysClr val="windowText" lastClr="000000"/>
      </a:dk1>
      <a:lt1>
        <a:sysClr val="window" lastClr="FFFFFF"/>
      </a:lt1>
      <a:dk2>
        <a:srgbClr val="44546A"/>
      </a:dk2>
      <a:lt2>
        <a:srgbClr val="E7E6E6"/>
      </a:lt2>
      <a:accent1>
        <a:srgbClr val="C70039"/>
      </a:accent1>
      <a:accent2>
        <a:srgbClr val="A100EA"/>
      </a:accent2>
      <a:accent3>
        <a:srgbClr val="1E00FB"/>
      </a:accent3>
      <a:accent4>
        <a:srgbClr val="000272"/>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3113</Words>
  <Application>Microsoft Office PowerPoint</Application>
  <PresentationFormat>全屏显示(16:9)</PresentationFormat>
  <Paragraphs>306</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27</vt:i4>
      </vt:variant>
    </vt:vector>
  </HeadingPairs>
  <TitlesOfParts>
    <vt:vector size="40" baseType="lpstr">
      <vt:lpstr>Arial Unicode MS</vt:lpstr>
      <vt:lpstr>等线</vt:lpstr>
      <vt:lpstr>等线 Light</vt:lpstr>
      <vt:lpstr>方正兰亭黑_GBK</vt:lpstr>
      <vt:lpstr>华文黑体</vt:lpstr>
      <vt:lpstr>宋体</vt:lpstr>
      <vt:lpstr>微软雅黑</vt:lpstr>
      <vt:lpstr>Arial</vt:lpstr>
      <vt:lpstr>Calibri</vt:lpstr>
      <vt:lpstr>Impact</vt:lpstr>
      <vt:lpstr>Times New Roman</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丰田汽车</dc:title>
  <dc:creator>第一PPT</dc:creator>
  <cp:keywords>www.1ppt.com</cp:keywords>
  <cp:lastModifiedBy>faith123</cp:lastModifiedBy>
  <cp:revision>17</cp:revision>
  <dcterms:created xsi:type="dcterms:W3CDTF">2016-12-25T02:27:54Z</dcterms:created>
  <dcterms:modified xsi:type="dcterms:W3CDTF">2019-09-25T05:45:10Z</dcterms:modified>
</cp:coreProperties>
</file>